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315200" cy="274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069" autoAdjust="0"/>
  </p:normalViewPr>
  <p:slideViewPr>
    <p:cSldViewPr snapToGrid="0">
      <p:cViewPr varScale="1">
        <p:scale>
          <a:sx n="200" d="100"/>
          <a:sy n="200" d="100"/>
        </p:scale>
        <p:origin x="1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3189-CFA6-4FFC-822A-EF3C55F765D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85800" y="1143000"/>
            <a:ext cx="8229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5936-7DD6-4465-A9AE-D4DB331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1pPr>
    <a:lvl2pPr marL="241402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2pPr>
    <a:lvl3pPr marL="482803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3pPr>
    <a:lvl4pPr marL="724205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4pPr>
    <a:lvl5pPr marL="965606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5pPr>
    <a:lvl6pPr marL="1207008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6pPr>
    <a:lvl7pPr marL="1448410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7pPr>
    <a:lvl8pPr marL="1689811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8pPr>
    <a:lvl9pPr marL="1931213" algn="l" defTabSz="482803" rtl="0" eaLnBrk="1" latinLnBrk="0" hangingPunct="1">
      <a:defRPr sz="6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ON THE RIGHT SIDE OF THE CARD</a:t>
            </a:r>
          </a:p>
          <a:p>
            <a:r>
              <a:rPr lang="en-US" b="1" dirty="0"/>
              <a:t>Replace South Carolina First Steps logo with your county’s primary logo: </a:t>
            </a:r>
            <a:r>
              <a:rPr lang="en-US" b="0" dirty="0"/>
              <a:t>Right click SCFS logo &gt; Change picture &gt; From a file</a:t>
            </a:r>
          </a:p>
          <a:p>
            <a:r>
              <a:rPr lang="en-US" b="1" dirty="0"/>
              <a:t>Replace ABC with your county name</a:t>
            </a:r>
          </a:p>
          <a:p>
            <a:r>
              <a:rPr lang="en-US" b="1" dirty="0"/>
              <a:t>Insert your county’s mailing address and phone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5936-7DD6-4465-A9AE-D4DB3313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6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you’d like, you can replace the image on the left with a high-resolution photo of a child that you serve in your county: </a:t>
            </a:r>
            <a:r>
              <a:rPr lang="en-US" b="0" dirty="0"/>
              <a:t>Right click SCFS logo &gt; Change picture &gt; From a file</a:t>
            </a:r>
            <a:endParaRPr lang="en-US" b="1" dirty="0"/>
          </a:p>
          <a:p>
            <a:r>
              <a:rPr lang="en-US" b="1" dirty="0"/>
              <a:t>Replace ABC with your county name &amp; insert the number of children you serve: </a:t>
            </a:r>
            <a:r>
              <a:rPr lang="en-US" b="0" dirty="0"/>
              <a:t>This number can be found in your latest annual report</a:t>
            </a:r>
          </a:p>
          <a:p>
            <a:r>
              <a:rPr lang="en-US" b="0" dirty="0"/>
              <a:t>The language is editable if you’d like to add your own message</a:t>
            </a:r>
          </a:p>
          <a:p>
            <a:r>
              <a:rPr lang="en-US" b="1" dirty="0"/>
              <a:t>Replace South Carolina First Steps logo with your county’s tagline logo: </a:t>
            </a:r>
            <a:r>
              <a:rPr lang="en-US" b="0" dirty="0"/>
              <a:t>Right click SCFS logo &gt; Change picture &gt; From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5936-7DD6-4465-A9AE-D4DB33138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8945"/>
            <a:ext cx="5486400" cy="95504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0815"/>
            <a:ext cx="5486400" cy="662305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146050"/>
            <a:ext cx="1577340" cy="2324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46050"/>
            <a:ext cx="4640580" cy="23247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683895"/>
            <a:ext cx="6309360" cy="11410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835785"/>
            <a:ext cx="6309360" cy="600075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730250"/>
            <a:ext cx="3108960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730250"/>
            <a:ext cx="3108960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46050"/>
            <a:ext cx="6309360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672465"/>
            <a:ext cx="3094672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002030"/>
            <a:ext cx="3094672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672465"/>
            <a:ext cx="3109913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002030"/>
            <a:ext cx="3109913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82880"/>
            <a:ext cx="2359342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394970"/>
            <a:ext cx="3703320" cy="194945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822960"/>
            <a:ext cx="2359342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82880"/>
            <a:ext cx="2359342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394970"/>
            <a:ext cx="3703320" cy="194945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822960"/>
            <a:ext cx="2359342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46050"/>
            <a:ext cx="6309360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730250"/>
            <a:ext cx="6309360" cy="174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2542540"/>
            <a:ext cx="164592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4AEC-8980-45D4-8D37-26F4D37E2C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2542540"/>
            <a:ext cx="246888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2542540"/>
            <a:ext cx="164592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7BA8-C2D0-47B9-85B7-5DC2B7BD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4697B2-E600-4046-8CD9-79725096B445}"/>
              </a:ext>
            </a:extLst>
          </p:cNvPr>
          <p:cNvGrpSpPr/>
          <p:nvPr/>
        </p:nvGrpSpPr>
        <p:grpSpPr>
          <a:xfrm>
            <a:off x="0" y="176213"/>
            <a:ext cx="7315200" cy="495300"/>
            <a:chOff x="0" y="176213"/>
            <a:chExt cx="7315200" cy="4953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DD46D2-E680-4392-9279-6D12664C6387}"/>
                </a:ext>
              </a:extLst>
            </p:cNvPr>
            <p:cNvSpPr/>
            <p:nvPr/>
          </p:nvSpPr>
          <p:spPr>
            <a:xfrm>
              <a:off x="0" y="176213"/>
              <a:ext cx="7315200" cy="495300"/>
            </a:xfrm>
            <a:prstGeom prst="rect">
              <a:avLst/>
            </a:prstGeom>
            <a:solidFill>
              <a:srgbClr val="038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2342CE-5432-4FDD-BF01-A73409867C7F}"/>
                </a:ext>
              </a:extLst>
            </p:cNvPr>
            <p:cNvSpPr txBox="1"/>
            <p:nvPr/>
          </p:nvSpPr>
          <p:spPr>
            <a:xfrm>
              <a:off x="1912144" y="193028"/>
              <a:ext cx="349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Pledge to Donate</a:t>
              </a:r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DFE8B1F-FD29-47CE-AB2A-88BA7D17A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68" y="952233"/>
            <a:ext cx="1157867" cy="486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88BD0-D4E2-4F54-905A-C5D50B7B9741}"/>
              </a:ext>
            </a:extLst>
          </p:cNvPr>
          <p:cNvSpPr txBox="1"/>
          <p:nvPr/>
        </p:nvSpPr>
        <p:spPr>
          <a:xfrm>
            <a:off x="5453064" y="1505448"/>
            <a:ext cx="1709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ABC County First Steps</a:t>
            </a:r>
            <a:b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Address Line 1</a:t>
            </a:r>
            <a:b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Address Line 2</a:t>
            </a:r>
          </a:p>
          <a:p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City, State Zip Code</a:t>
            </a:r>
            <a:b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Phone Number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83E9B0-17E0-4F13-9DB3-023E1C137F2C}"/>
              </a:ext>
            </a:extLst>
          </p:cNvPr>
          <p:cNvGrpSpPr/>
          <p:nvPr/>
        </p:nvGrpSpPr>
        <p:grpSpPr>
          <a:xfrm>
            <a:off x="152400" y="1320560"/>
            <a:ext cx="4541042" cy="1323439"/>
            <a:chOff x="152400" y="1320560"/>
            <a:chExt cx="4541042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B54221-695E-425E-80A7-F352B8113865}"/>
                </a:ext>
              </a:extLst>
            </p:cNvPr>
            <p:cNvSpPr txBox="1"/>
            <p:nvPr/>
          </p:nvSpPr>
          <p:spPr>
            <a:xfrm>
              <a:off x="152400" y="1320560"/>
              <a:ext cx="7072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Name: </a:t>
              </a:r>
              <a:b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endParaRPr lang="en-US" sz="10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Address:</a:t>
              </a:r>
              <a:b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b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endParaRPr lang="en-US" sz="10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Phone:</a:t>
              </a:r>
              <a:b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endParaRPr lang="en-US" sz="10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Email: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05C1BA-0A2D-4D7B-B592-FF9278E01885}"/>
                </a:ext>
              </a:extLst>
            </p:cNvPr>
            <p:cNvCxnSpPr/>
            <p:nvPr/>
          </p:nvCxnSpPr>
          <p:spPr>
            <a:xfrm>
              <a:off x="831055" y="1485178"/>
              <a:ext cx="38623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E9E921-9798-4F82-885B-D710D8FFED02}"/>
                </a:ext>
              </a:extLst>
            </p:cNvPr>
            <p:cNvCxnSpPr/>
            <p:nvPr/>
          </p:nvCxnSpPr>
          <p:spPr>
            <a:xfrm>
              <a:off x="831055" y="1794739"/>
              <a:ext cx="38623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B0D01C-7006-48B7-859F-159E960EBD88}"/>
                </a:ext>
              </a:extLst>
            </p:cNvPr>
            <p:cNvCxnSpPr/>
            <p:nvPr/>
          </p:nvCxnSpPr>
          <p:spPr>
            <a:xfrm>
              <a:off x="831055" y="2023333"/>
              <a:ext cx="38623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A260A6-EF57-425A-A0F0-D02A7EFA4E35}"/>
                </a:ext>
              </a:extLst>
            </p:cNvPr>
            <p:cNvCxnSpPr/>
            <p:nvPr/>
          </p:nvCxnSpPr>
          <p:spPr>
            <a:xfrm>
              <a:off x="831055" y="2253466"/>
              <a:ext cx="38623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8B9C4E-D91A-4D94-B4FC-C373EE54CC69}"/>
                </a:ext>
              </a:extLst>
            </p:cNvPr>
            <p:cNvCxnSpPr/>
            <p:nvPr/>
          </p:nvCxnSpPr>
          <p:spPr>
            <a:xfrm>
              <a:off x="831055" y="2556737"/>
              <a:ext cx="38623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8D57CE-A136-4254-B3CA-8724C07E906C}"/>
              </a:ext>
            </a:extLst>
          </p:cNvPr>
          <p:cNvGrpSpPr/>
          <p:nvPr/>
        </p:nvGrpSpPr>
        <p:grpSpPr>
          <a:xfrm>
            <a:off x="152400" y="328612"/>
            <a:ext cx="1804988" cy="687869"/>
            <a:chOff x="152400" y="328612"/>
            <a:chExt cx="1804988" cy="6878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FDC021-8816-47C5-8936-1A6411F74A5B}"/>
                </a:ext>
              </a:extLst>
            </p:cNvPr>
            <p:cNvSpPr/>
            <p:nvPr/>
          </p:nvSpPr>
          <p:spPr>
            <a:xfrm>
              <a:off x="152400" y="328612"/>
              <a:ext cx="1804988" cy="6878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6C13F9-C480-429E-B8DD-9425C94DE134}"/>
                </a:ext>
              </a:extLst>
            </p:cNvPr>
            <p:cNvSpPr txBox="1"/>
            <p:nvPr/>
          </p:nvSpPr>
          <p:spPr>
            <a:xfrm>
              <a:off x="393163" y="345812"/>
              <a:ext cx="13234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Donation amount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8C02EE-5622-49EA-894E-048CFD3E10ED}"/>
                </a:ext>
              </a:extLst>
            </p:cNvPr>
            <p:cNvSpPr txBox="1"/>
            <p:nvPr/>
          </p:nvSpPr>
          <p:spPr>
            <a:xfrm>
              <a:off x="284883" y="574833"/>
              <a:ext cx="1323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</a:rPr>
                <a:t>$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63A29-C9EE-4E89-A233-131E106CFDCD}"/>
              </a:ext>
            </a:extLst>
          </p:cNvPr>
          <p:cNvGrpSpPr/>
          <p:nvPr/>
        </p:nvGrpSpPr>
        <p:grpSpPr>
          <a:xfrm>
            <a:off x="2112947" y="728562"/>
            <a:ext cx="3182719" cy="468074"/>
            <a:chOff x="2112947" y="728562"/>
            <a:chExt cx="3182719" cy="4680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546987-C5FC-428D-9C84-82EF8C894AB8}"/>
                </a:ext>
              </a:extLst>
            </p:cNvPr>
            <p:cNvSpPr txBox="1"/>
            <p:nvPr/>
          </p:nvSpPr>
          <p:spPr>
            <a:xfrm>
              <a:off x="2112947" y="728562"/>
              <a:ext cx="13234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Donation frequency: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20133A-598F-47BD-B9EF-31B489F7FE75}"/>
                </a:ext>
              </a:extLst>
            </p:cNvPr>
            <p:cNvSpPr txBox="1"/>
            <p:nvPr/>
          </p:nvSpPr>
          <p:spPr>
            <a:xfrm>
              <a:off x="3593686" y="728562"/>
              <a:ext cx="753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One-time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27335F-989C-4265-A78A-B048ECB59E2E}"/>
                </a:ext>
              </a:extLst>
            </p:cNvPr>
            <p:cNvSpPr txBox="1"/>
            <p:nvPr/>
          </p:nvSpPr>
          <p:spPr>
            <a:xfrm>
              <a:off x="3593686" y="950415"/>
              <a:ext cx="753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Monthly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8F7E00-8760-445C-8C94-7E715CCCEDC0}"/>
                </a:ext>
              </a:extLst>
            </p:cNvPr>
            <p:cNvSpPr txBox="1"/>
            <p:nvPr/>
          </p:nvSpPr>
          <p:spPr>
            <a:xfrm>
              <a:off x="4474427" y="751888"/>
              <a:ext cx="8212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Quarterly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29F18B-9F06-4E25-8186-6440E84E6914}"/>
                </a:ext>
              </a:extLst>
            </p:cNvPr>
            <p:cNvSpPr txBox="1"/>
            <p:nvPr/>
          </p:nvSpPr>
          <p:spPr>
            <a:xfrm>
              <a:off x="4474427" y="949461"/>
              <a:ext cx="8212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</a:rPr>
                <a:t>Annually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AD8DB6-3844-4594-89FD-71C00F558901}"/>
                </a:ext>
              </a:extLst>
            </p:cNvPr>
            <p:cNvSpPr/>
            <p:nvPr/>
          </p:nvSpPr>
          <p:spPr>
            <a:xfrm>
              <a:off x="3543062" y="808944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F33DF5-B153-4EAD-95A3-AC6A54F988D2}"/>
                </a:ext>
              </a:extLst>
            </p:cNvPr>
            <p:cNvSpPr/>
            <p:nvPr/>
          </p:nvSpPr>
          <p:spPr>
            <a:xfrm>
              <a:off x="3543062" y="101648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8472BB-DA81-4814-8000-624DEF89961E}"/>
                </a:ext>
              </a:extLst>
            </p:cNvPr>
            <p:cNvSpPr/>
            <p:nvPr/>
          </p:nvSpPr>
          <p:spPr>
            <a:xfrm>
              <a:off x="4428707" y="832382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A359A-F25D-4822-9A54-AC7C4D3BDA88}"/>
                </a:ext>
              </a:extLst>
            </p:cNvPr>
            <p:cNvSpPr/>
            <p:nvPr/>
          </p:nvSpPr>
          <p:spPr>
            <a:xfrm>
              <a:off x="4428707" y="1032882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01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2A70F1-5DF6-4D5B-BC9D-0318E2A1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314" y="2115449"/>
            <a:ext cx="969713" cy="407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D46D2-E680-4392-9279-6D12664C6387}"/>
              </a:ext>
            </a:extLst>
          </p:cNvPr>
          <p:cNvSpPr/>
          <p:nvPr/>
        </p:nvSpPr>
        <p:spPr>
          <a:xfrm>
            <a:off x="0" y="176213"/>
            <a:ext cx="7315200" cy="495300"/>
          </a:xfrm>
          <a:prstGeom prst="rect">
            <a:avLst/>
          </a:prstGeom>
          <a:solidFill>
            <a:srgbClr val="038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342CE-5432-4FDD-BF01-A73409867C7F}"/>
              </a:ext>
            </a:extLst>
          </p:cNvPr>
          <p:cNvSpPr txBox="1"/>
          <p:nvPr/>
        </p:nvSpPr>
        <p:spPr>
          <a:xfrm>
            <a:off x="3284562" y="193030"/>
            <a:ext cx="349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Pledge to Donate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ACB57A-F900-4F4F-989F-83F91C5BD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r="15604" b="7156"/>
          <a:stretch/>
        </p:blipFill>
        <p:spPr>
          <a:xfrm>
            <a:off x="490537" y="384410"/>
            <a:ext cx="2306685" cy="213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7EAF3-6044-4E1D-88BD-5E5C3C70630C}"/>
              </a:ext>
            </a:extLst>
          </p:cNvPr>
          <p:cNvSpPr txBox="1"/>
          <p:nvPr/>
        </p:nvSpPr>
        <p:spPr>
          <a:xfrm>
            <a:off x="3284562" y="871538"/>
            <a:ext cx="25542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Each year, ABC County First Steps serves over ### children in need. With your support we can reach even more. </a:t>
            </a:r>
          </a:p>
          <a:p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Your tax-deductible donation helps ensure that every child in ABC County has the opportunity and resources they need for a strong start in life.</a:t>
            </a:r>
          </a:p>
        </p:txBody>
      </p:sp>
    </p:spTree>
    <p:extLst>
      <p:ext uri="{BB962C8B-B14F-4D97-AF65-F5344CB8AC3E}">
        <p14:creationId xmlns:p14="http://schemas.microsoft.com/office/powerpoint/2010/main" val="383260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239</Words>
  <Application>Microsoft Office PowerPoint</Application>
  <PresentationFormat>Custom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Roboto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Tierra</dc:creator>
  <cp:lastModifiedBy>Thomas, Tierra</cp:lastModifiedBy>
  <cp:revision>14</cp:revision>
  <dcterms:created xsi:type="dcterms:W3CDTF">2020-12-07T14:56:45Z</dcterms:created>
  <dcterms:modified xsi:type="dcterms:W3CDTF">2020-12-08T19:57:34Z</dcterms:modified>
</cp:coreProperties>
</file>