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3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4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8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2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7B4A-3757-4D7B-9529-F233283DAFD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4104-35D7-4AE0-894F-84A6EC96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763000" cy="365125"/>
          </a:xfrm>
          <a:solidFill>
            <a:schemeClr val="tx1"/>
          </a:solidFill>
        </p:spPr>
        <p:txBody>
          <a:bodyPr/>
          <a:lstStyle/>
          <a:p>
            <a:endParaRPr lang="en-US" sz="1800" b="1" dirty="0"/>
          </a:p>
        </p:txBody>
      </p:sp>
      <p:grpSp>
        <p:nvGrpSpPr>
          <p:cNvPr id="68" name="Counties"/>
          <p:cNvGrpSpPr/>
          <p:nvPr/>
        </p:nvGrpSpPr>
        <p:grpSpPr>
          <a:xfrm>
            <a:off x="1398020" y="959752"/>
            <a:ext cx="6309294" cy="4960128"/>
            <a:chOff x="1415482" y="959752"/>
            <a:chExt cx="6309294" cy="4960128"/>
          </a:xfrm>
          <a:effectLst>
            <a:outerShdw blurRad="88900" dist="25400" dir="3000000" sx="99000" sy="99000" algn="ctr" rotWithShape="0">
              <a:srgbClr val="000000">
                <a:alpha val="43000"/>
              </a:srgbClr>
            </a:outerShdw>
          </a:effectLst>
        </p:grpSpPr>
        <p:sp>
          <p:nvSpPr>
            <p:cNvPr id="5" name="CALHOUN"/>
            <p:cNvSpPr>
              <a:spLocks/>
            </p:cNvSpPr>
            <p:nvPr/>
          </p:nvSpPr>
          <p:spPr bwMode="auto">
            <a:xfrm>
              <a:off x="4440238" y="3040063"/>
              <a:ext cx="733425" cy="655638"/>
            </a:xfrm>
            <a:custGeom>
              <a:avLst/>
              <a:gdLst>
                <a:gd name="T0" fmla="*/ 10 w 280"/>
                <a:gd name="T1" fmla="*/ 16 h 250"/>
                <a:gd name="T2" fmla="*/ 2 w 280"/>
                <a:gd name="T3" fmla="*/ 76 h 250"/>
                <a:gd name="T4" fmla="*/ 18 w 280"/>
                <a:gd name="T5" fmla="*/ 65 h 250"/>
                <a:gd name="T6" fmla="*/ 66 w 280"/>
                <a:gd name="T7" fmla="*/ 72 h 250"/>
                <a:gd name="T8" fmla="*/ 54 w 280"/>
                <a:gd name="T9" fmla="*/ 82 h 250"/>
                <a:gd name="T10" fmla="*/ 49 w 280"/>
                <a:gd name="T11" fmla="*/ 85 h 250"/>
                <a:gd name="T12" fmla="*/ 27 w 280"/>
                <a:gd name="T13" fmla="*/ 93 h 250"/>
                <a:gd name="T14" fmla="*/ 7 w 280"/>
                <a:gd name="T15" fmla="*/ 104 h 250"/>
                <a:gd name="T16" fmla="*/ 46 w 280"/>
                <a:gd name="T17" fmla="*/ 155 h 250"/>
                <a:gd name="T18" fmla="*/ 59 w 280"/>
                <a:gd name="T19" fmla="*/ 164 h 250"/>
                <a:gd name="T20" fmla="*/ 95 w 280"/>
                <a:gd name="T21" fmla="*/ 159 h 250"/>
                <a:gd name="T22" fmla="*/ 108 w 280"/>
                <a:gd name="T23" fmla="*/ 162 h 250"/>
                <a:gd name="T24" fmla="*/ 128 w 280"/>
                <a:gd name="T25" fmla="*/ 169 h 250"/>
                <a:gd name="T26" fmla="*/ 205 w 280"/>
                <a:gd name="T27" fmla="*/ 245 h 250"/>
                <a:gd name="T28" fmla="*/ 220 w 280"/>
                <a:gd name="T29" fmla="*/ 239 h 250"/>
                <a:gd name="T30" fmla="*/ 233 w 280"/>
                <a:gd name="T31" fmla="*/ 205 h 250"/>
                <a:gd name="T32" fmla="*/ 259 w 280"/>
                <a:gd name="T33" fmla="*/ 194 h 250"/>
                <a:gd name="T34" fmla="*/ 276 w 280"/>
                <a:gd name="T35" fmla="*/ 204 h 250"/>
                <a:gd name="T36" fmla="*/ 280 w 280"/>
                <a:gd name="T37" fmla="*/ 194 h 250"/>
                <a:gd name="T38" fmla="*/ 267 w 280"/>
                <a:gd name="T39" fmla="*/ 166 h 250"/>
                <a:gd name="T40" fmla="*/ 263 w 280"/>
                <a:gd name="T41" fmla="*/ 145 h 250"/>
                <a:gd name="T42" fmla="*/ 263 w 280"/>
                <a:gd name="T43" fmla="*/ 143 h 250"/>
                <a:gd name="T44" fmla="*/ 246 w 280"/>
                <a:gd name="T45" fmla="*/ 123 h 250"/>
                <a:gd name="T46" fmla="*/ 230 w 280"/>
                <a:gd name="T47" fmla="*/ 107 h 250"/>
                <a:gd name="T48" fmla="*/ 216 w 280"/>
                <a:gd name="T49" fmla="*/ 84 h 250"/>
                <a:gd name="T50" fmla="*/ 208 w 280"/>
                <a:gd name="T51" fmla="*/ 80 h 250"/>
                <a:gd name="T52" fmla="*/ 176 w 280"/>
                <a:gd name="T53" fmla="*/ 70 h 250"/>
                <a:gd name="T54" fmla="*/ 154 w 280"/>
                <a:gd name="T55" fmla="*/ 66 h 250"/>
                <a:gd name="T56" fmla="*/ 130 w 280"/>
                <a:gd name="T57" fmla="*/ 67 h 250"/>
                <a:gd name="T58" fmla="*/ 92 w 280"/>
                <a:gd name="T59" fmla="*/ 41 h 250"/>
                <a:gd name="T60" fmla="*/ 69 w 280"/>
                <a:gd name="T61" fmla="*/ 30 h 250"/>
                <a:gd name="T62" fmla="*/ 50 w 280"/>
                <a:gd name="T63" fmla="*/ 22 h 250"/>
                <a:gd name="T64" fmla="*/ 31 w 280"/>
                <a:gd name="T65" fmla="*/ 9 h 250"/>
                <a:gd name="T66" fmla="*/ 25 w 280"/>
                <a:gd name="T67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250">
                  <a:moveTo>
                    <a:pt x="18" y="1"/>
                  </a:moveTo>
                  <a:cubicBezTo>
                    <a:pt x="12" y="7"/>
                    <a:pt x="10" y="5"/>
                    <a:pt x="10" y="16"/>
                  </a:cubicBezTo>
                  <a:cubicBezTo>
                    <a:pt x="10" y="28"/>
                    <a:pt x="8" y="42"/>
                    <a:pt x="4" y="53"/>
                  </a:cubicBezTo>
                  <a:cubicBezTo>
                    <a:pt x="2" y="60"/>
                    <a:pt x="0" y="69"/>
                    <a:pt x="2" y="76"/>
                  </a:cubicBezTo>
                  <a:cubicBezTo>
                    <a:pt x="2" y="79"/>
                    <a:pt x="5" y="80"/>
                    <a:pt x="7" y="81"/>
                  </a:cubicBezTo>
                  <a:cubicBezTo>
                    <a:pt x="9" y="82"/>
                    <a:pt x="15" y="68"/>
                    <a:pt x="18" y="65"/>
                  </a:cubicBezTo>
                  <a:cubicBezTo>
                    <a:pt x="24" y="60"/>
                    <a:pt x="38" y="60"/>
                    <a:pt x="45" y="61"/>
                  </a:cubicBezTo>
                  <a:cubicBezTo>
                    <a:pt x="50" y="62"/>
                    <a:pt x="62" y="69"/>
                    <a:pt x="66" y="72"/>
                  </a:cubicBezTo>
                  <a:cubicBezTo>
                    <a:pt x="66" y="72"/>
                    <a:pt x="66" y="73"/>
                    <a:pt x="66" y="73"/>
                  </a:cubicBezTo>
                  <a:cubicBezTo>
                    <a:pt x="66" y="75"/>
                    <a:pt x="56" y="80"/>
                    <a:pt x="54" y="82"/>
                  </a:cubicBezTo>
                  <a:cubicBezTo>
                    <a:pt x="53" y="83"/>
                    <a:pt x="52" y="84"/>
                    <a:pt x="51" y="84"/>
                  </a:cubicBezTo>
                  <a:cubicBezTo>
                    <a:pt x="50" y="84"/>
                    <a:pt x="50" y="85"/>
                    <a:pt x="49" y="85"/>
                  </a:cubicBezTo>
                  <a:cubicBezTo>
                    <a:pt x="47" y="87"/>
                    <a:pt x="40" y="90"/>
                    <a:pt x="36" y="91"/>
                  </a:cubicBezTo>
                  <a:cubicBezTo>
                    <a:pt x="33" y="91"/>
                    <a:pt x="30" y="92"/>
                    <a:pt x="27" y="93"/>
                  </a:cubicBezTo>
                  <a:cubicBezTo>
                    <a:pt x="24" y="95"/>
                    <a:pt x="21" y="96"/>
                    <a:pt x="17" y="98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59" y="142"/>
                    <a:pt x="59" y="142"/>
                    <a:pt x="59" y="142"/>
                  </a:cubicBezTo>
                  <a:cubicBezTo>
                    <a:pt x="59" y="164"/>
                    <a:pt x="59" y="164"/>
                    <a:pt x="59" y="164"/>
                  </a:cubicBezTo>
                  <a:cubicBezTo>
                    <a:pt x="68" y="165"/>
                    <a:pt x="75" y="164"/>
                    <a:pt x="83" y="162"/>
                  </a:cubicBezTo>
                  <a:cubicBezTo>
                    <a:pt x="88" y="161"/>
                    <a:pt x="90" y="159"/>
                    <a:pt x="95" y="159"/>
                  </a:cubicBezTo>
                  <a:cubicBezTo>
                    <a:pt x="98" y="159"/>
                    <a:pt x="104" y="159"/>
                    <a:pt x="107" y="161"/>
                  </a:cubicBezTo>
                  <a:cubicBezTo>
                    <a:pt x="107" y="161"/>
                    <a:pt x="108" y="162"/>
                    <a:pt x="108" y="162"/>
                  </a:cubicBezTo>
                  <a:cubicBezTo>
                    <a:pt x="110" y="162"/>
                    <a:pt x="113" y="163"/>
                    <a:pt x="115" y="164"/>
                  </a:cubicBezTo>
                  <a:cubicBezTo>
                    <a:pt x="128" y="169"/>
                    <a:pt x="128" y="169"/>
                    <a:pt x="128" y="169"/>
                  </a:cubicBezTo>
                  <a:cubicBezTo>
                    <a:pt x="181" y="215"/>
                    <a:pt x="181" y="215"/>
                    <a:pt x="181" y="215"/>
                  </a:cubicBezTo>
                  <a:cubicBezTo>
                    <a:pt x="182" y="228"/>
                    <a:pt x="190" y="245"/>
                    <a:pt x="205" y="245"/>
                  </a:cubicBezTo>
                  <a:cubicBezTo>
                    <a:pt x="210" y="246"/>
                    <a:pt x="214" y="250"/>
                    <a:pt x="220" y="250"/>
                  </a:cubicBezTo>
                  <a:cubicBezTo>
                    <a:pt x="229" y="250"/>
                    <a:pt x="222" y="243"/>
                    <a:pt x="220" y="239"/>
                  </a:cubicBezTo>
                  <a:cubicBezTo>
                    <a:pt x="215" y="232"/>
                    <a:pt x="230" y="219"/>
                    <a:pt x="233" y="212"/>
                  </a:cubicBezTo>
                  <a:cubicBezTo>
                    <a:pt x="234" y="209"/>
                    <a:pt x="236" y="207"/>
                    <a:pt x="233" y="205"/>
                  </a:cubicBezTo>
                  <a:cubicBezTo>
                    <a:pt x="228" y="200"/>
                    <a:pt x="225" y="198"/>
                    <a:pt x="232" y="195"/>
                  </a:cubicBezTo>
                  <a:cubicBezTo>
                    <a:pt x="242" y="192"/>
                    <a:pt x="250" y="190"/>
                    <a:pt x="259" y="194"/>
                  </a:cubicBezTo>
                  <a:cubicBezTo>
                    <a:pt x="264" y="196"/>
                    <a:pt x="270" y="209"/>
                    <a:pt x="275" y="209"/>
                  </a:cubicBezTo>
                  <a:cubicBezTo>
                    <a:pt x="275" y="207"/>
                    <a:pt x="275" y="205"/>
                    <a:pt x="276" y="204"/>
                  </a:cubicBezTo>
                  <a:cubicBezTo>
                    <a:pt x="280" y="194"/>
                    <a:pt x="280" y="194"/>
                    <a:pt x="280" y="194"/>
                  </a:cubicBezTo>
                  <a:cubicBezTo>
                    <a:pt x="280" y="194"/>
                    <a:pt x="280" y="194"/>
                    <a:pt x="280" y="194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1" y="177"/>
                    <a:pt x="269" y="171"/>
                    <a:pt x="267" y="166"/>
                  </a:cubicBezTo>
                  <a:cubicBezTo>
                    <a:pt x="266" y="161"/>
                    <a:pt x="264" y="157"/>
                    <a:pt x="264" y="152"/>
                  </a:cubicBezTo>
                  <a:cubicBezTo>
                    <a:pt x="264" y="151"/>
                    <a:pt x="264" y="146"/>
                    <a:pt x="263" y="145"/>
                  </a:cubicBezTo>
                  <a:cubicBezTo>
                    <a:pt x="263" y="144"/>
                    <a:pt x="263" y="143"/>
                    <a:pt x="263" y="143"/>
                  </a:cubicBezTo>
                  <a:cubicBezTo>
                    <a:pt x="263" y="143"/>
                    <a:pt x="263" y="143"/>
                    <a:pt x="263" y="143"/>
                  </a:cubicBezTo>
                  <a:cubicBezTo>
                    <a:pt x="253" y="137"/>
                    <a:pt x="253" y="137"/>
                    <a:pt x="253" y="137"/>
                  </a:cubicBezTo>
                  <a:cubicBezTo>
                    <a:pt x="248" y="131"/>
                    <a:pt x="247" y="130"/>
                    <a:pt x="246" y="123"/>
                  </a:cubicBezTo>
                  <a:cubicBezTo>
                    <a:pt x="244" y="115"/>
                    <a:pt x="239" y="122"/>
                    <a:pt x="234" y="117"/>
                  </a:cubicBezTo>
                  <a:cubicBezTo>
                    <a:pt x="232" y="115"/>
                    <a:pt x="230" y="109"/>
                    <a:pt x="230" y="107"/>
                  </a:cubicBezTo>
                  <a:cubicBezTo>
                    <a:pt x="227" y="103"/>
                    <a:pt x="223" y="102"/>
                    <a:pt x="220" y="98"/>
                  </a:cubicBezTo>
                  <a:cubicBezTo>
                    <a:pt x="217" y="95"/>
                    <a:pt x="217" y="89"/>
                    <a:pt x="216" y="84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08" y="80"/>
                    <a:pt x="208" y="80"/>
                    <a:pt x="208" y="80"/>
                  </a:cubicBezTo>
                  <a:cubicBezTo>
                    <a:pt x="206" y="78"/>
                    <a:pt x="198" y="65"/>
                    <a:pt x="197" y="65"/>
                  </a:cubicBezTo>
                  <a:cubicBezTo>
                    <a:pt x="188" y="65"/>
                    <a:pt x="186" y="80"/>
                    <a:pt x="176" y="70"/>
                  </a:cubicBezTo>
                  <a:cubicBezTo>
                    <a:pt x="171" y="65"/>
                    <a:pt x="167" y="72"/>
                    <a:pt x="161" y="70"/>
                  </a:cubicBezTo>
                  <a:cubicBezTo>
                    <a:pt x="159" y="70"/>
                    <a:pt x="156" y="68"/>
                    <a:pt x="154" y="66"/>
                  </a:cubicBezTo>
                  <a:cubicBezTo>
                    <a:pt x="149" y="66"/>
                    <a:pt x="146" y="67"/>
                    <a:pt x="141" y="69"/>
                  </a:cubicBezTo>
                  <a:cubicBezTo>
                    <a:pt x="136" y="71"/>
                    <a:pt x="135" y="69"/>
                    <a:pt x="130" y="67"/>
                  </a:cubicBezTo>
                  <a:cubicBezTo>
                    <a:pt x="111" y="55"/>
                    <a:pt x="111" y="55"/>
                    <a:pt x="111" y="55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86" y="37"/>
                    <a:pt x="77" y="48"/>
                    <a:pt x="72" y="40"/>
                  </a:cubicBezTo>
                  <a:cubicBezTo>
                    <a:pt x="71" y="38"/>
                    <a:pt x="71" y="31"/>
                    <a:pt x="69" y="30"/>
                  </a:cubicBezTo>
                  <a:cubicBezTo>
                    <a:pt x="65" y="30"/>
                    <a:pt x="62" y="32"/>
                    <a:pt x="59" y="31"/>
                  </a:cubicBezTo>
                  <a:cubicBezTo>
                    <a:pt x="56" y="29"/>
                    <a:pt x="52" y="24"/>
                    <a:pt x="50" y="22"/>
                  </a:cubicBezTo>
                  <a:cubicBezTo>
                    <a:pt x="44" y="17"/>
                    <a:pt x="38" y="20"/>
                    <a:pt x="33" y="13"/>
                  </a:cubicBezTo>
                  <a:cubicBezTo>
                    <a:pt x="32" y="12"/>
                    <a:pt x="31" y="10"/>
                    <a:pt x="31" y="9"/>
                  </a:cubicBezTo>
                  <a:cubicBezTo>
                    <a:pt x="30" y="7"/>
                    <a:pt x="29" y="2"/>
                    <a:pt x="27" y="1"/>
                  </a:cubicBezTo>
                  <a:cubicBezTo>
                    <a:pt x="26" y="1"/>
                    <a:pt x="26" y="1"/>
                    <a:pt x="25" y="1"/>
                  </a:cubicBezTo>
                  <a:cubicBezTo>
                    <a:pt x="23" y="1"/>
                    <a:pt x="20" y="0"/>
                    <a:pt x="18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" name="LEXINGTON"/>
            <p:cNvSpPr>
              <a:spLocks/>
            </p:cNvSpPr>
            <p:nvPr/>
          </p:nvSpPr>
          <p:spPr bwMode="auto">
            <a:xfrm>
              <a:off x="3760788" y="2538413"/>
              <a:ext cx="852488" cy="863600"/>
            </a:xfrm>
            <a:custGeom>
              <a:avLst/>
              <a:gdLst>
                <a:gd name="T0" fmla="*/ 277 w 325"/>
                <a:gd name="T1" fmla="*/ 192 h 329"/>
                <a:gd name="T2" fmla="*/ 269 w 325"/>
                <a:gd name="T3" fmla="*/ 207 h 329"/>
                <a:gd name="T4" fmla="*/ 263 w 325"/>
                <a:gd name="T5" fmla="*/ 244 h 329"/>
                <a:gd name="T6" fmla="*/ 261 w 325"/>
                <a:gd name="T7" fmla="*/ 267 h 329"/>
                <a:gd name="T8" fmla="*/ 266 w 325"/>
                <a:gd name="T9" fmla="*/ 272 h 329"/>
                <a:gd name="T10" fmla="*/ 277 w 325"/>
                <a:gd name="T11" fmla="*/ 256 h 329"/>
                <a:gd name="T12" fmla="*/ 304 w 325"/>
                <a:gd name="T13" fmla="*/ 252 h 329"/>
                <a:gd name="T14" fmla="*/ 325 w 325"/>
                <a:gd name="T15" fmla="*/ 263 h 329"/>
                <a:gd name="T16" fmla="*/ 325 w 325"/>
                <a:gd name="T17" fmla="*/ 264 h 329"/>
                <a:gd name="T18" fmla="*/ 313 w 325"/>
                <a:gd name="T19" fmla="*/ 273 h 329"/>
                <a:gd name="T20" fmla="*/ 310 w 325"/>
                <a:gd name="T21" fmla="*/ 275 h 329"/>
                <a:gd name="T22" fmla="*/ 308 w 325"/>
                <a:gd name="T23" fmla="*/ 276 h 329"/>
                <a:gd name="T24" fmla="*/ 295 w 325"/>
                <a:gd name="T25" fmla="*/ 282 h 329"/>
                <a:gd name="T26" fmla="*/ 286 w 325"/>
                <a:gd name="T27" fmla="*/ 284 h 329"/>
                <a:gd name="T28" fmla="*/ 276 w 325"/>
                <a:gd name="T29" fmla="*/ 289 h 329"/>
                <a:gd name="T30" fmla="*/ 266 w 325"/>
                <a:gd name="T31" fmla="*/ 295 h 329"/>
                <a:gd name="T32" fmla="*/ 266 w 325"/>
                <a:gd name="T33" fmla="*/ 295 h 329"/>
                <a:gd name="T34" fmla="*/ 194 w 325"/>
                <a:gd name="T35" fmla="*/ 329 h 329"/>
                <a:gd name="T36" fmla="*/ 194 w 325"/>
                <a:gd name="T37" fmla="*/ 329 h 329"/>
                <a:gd name="T38" fmla="*/ 171 w 325"/>
                <a:gd name="T39" fmla="*/ 315 h 329"/>
                <a:gd name="T40" fmla="*/ 142 w 325"/>
                <a:gd name="T41" fmla="*/ 300 h 329"/>
                <a:gd name="T42" fmla="*/ 114 w 325"/>
                <a:gd name="T43" fmla="*/ 284 h 329"/>
                <a:gd name="T44" fmla="*/ 91 w 325"/>
                <a:gd name="T45" fmla="*/ 282 h 329"/>
                <a:gd name="T46" fmla="*/ 74 w 325"/>
                <a:gd name="T47" fmla="*/ 269 h 329"/>
                <a:gd name="T48" fmla="*/ 72 w 325"/>
                <a:gd name="T49" fmla="*/ 265 h 329"/>
                <a:gd name="T50" fmla="*/ 72 w 325"/>
                <a:gd name="T51" fmla="*/ 263 h 329"/>
                <a:gd name="T52" fmla="*/ 71 w 325"/>
                <a:gd name="T53" fmla="*/ 260 h 329"/>
                <a:gd name="T54" fmla="*/ 38 w 325"/>
                <a:gd name="T55" fmla="*/ 234 h 329"/>
                <a:gd name="T56" fmla="*/ 13 w 325"/>
                <a:gd name="T57" fmla="*/ 203 h 329"/>
                <a:gd name="T58" fmla="*/ 8 w 325"/>
                <a:gd name="T59" fmla="*/ 199 h 329"/>
                <a:gd name="T60" fmla="*/ 7 w 325"/>
                <a:gd name="T61" fmla="*/ 199 h 329"/>
                <a:gd name="T62" fmla="*/ 0 w 325"/>
                <a:gd name="T63" fmla="*/ 196 h 329"/>
                <a:gd name="T64" fmla="*/ 0 w 325"/>
                <a:gd name="T65" fmla="*/ 196 h 329"/>
                <a:gd name="T66" fmla="*/ 27 w 325"/>
                <a:gd name="T67" fmla="*/ 128 h 329"/>
                <a:gd name="T68" fmla="*/ 52 w 325"/>
                <a:gd name="T69" fmla="*/ 73 h 329"/>
                <a:gd name="T70" fmla="*/ 52 w 325"/>
                <a:gd name="T71" fmla="*/ 73 h 329"/>
                <a:gd name="T72" fmla="*/ 54 w 325"/>
                <a:gd name="T73" fmla="*/ 72 h 329"/>
                <a:gd name="T74" fmla="*/ 67 w 325"/>
                <a:gd name="T75" fmla="*/ 70 h 329"/>
                <a:gd name="T76" fmla="*/ 79 w 325"/>
                <a:gd name="T77" fmla="*/ 74 h 329"/>
                <a:gd name="T78" fmla="*/ 89 w 325"/>
                <a:gd name="T79" fmla="*/ 68 h 329"/>
                <a:gd name="T80" fmla="*/ 72 w 325"/>
                <a:gd name="T81" fmla="*/ 50 h 329"/>
                <a:gd name="T82" fmla="*/ 81 w 325"/>
                <a:gd name="T83" fmla="*/ 20 h 329"/>
                <a:gd name="T84" fmla="*/ 94 w 325"/>
                <a:gd name="T85" fmla="*/ 12 h 329"/>
                <a:gd name="T86" fmla="*/ 107 w 325"/>
                <a:gd name="T87" fmla="*/ 6 h 329"/>
                <a:gd name="T88" fmla="*/ 116 w 325"/>
                <a:gd name="T89" fmla="*/ 0 h 329"/>
                <a:gd name="T90" fmla="*/ 116 w 325"/>
                <a:gd name="T91" fmla="*/ 0 h 329"/>
                <a:gd name="T92" fmla="*/ 137 w 325"/>
                <a:gd name="T93" fmla="*/ 21 h 329"/>
                <a:gd name="T94" fmla="*/ 136 w 325"/>
                <a:gd name="T95" fmla="*/ 42 h 329"/>
                <a:gd name="T96" fmla="*/ 165 w 325"/>
                <a:gd name="T97" fmla="*/ 59 h 329"/>
                <a:gd name="T98" fmla="*/ 189 w 325"/>
                <a:gd name="T99" fmla="*/ 61 h 329"/>
                <a:gd name="T100" fmla="*/ 208 w 325"/>
                <a:gd name="T101" fmla="*/ 70 h 329"/>
                <a:gd name="T102" fmla="*/ 222 w 325"/>
                <a:gd name="T103" fmla="*/ 84 h 329"/>
                <a:gd name="T104" fmla="*/ 234 w 325"/>
                <a:gd name="T105" fmla="*/ 100 h 329"/>
                <a:gd name="T106" fmla="*/ 245 w 325"/>
                <a:gd name="T107" fmla="*/ 112 h 329"/>
                <a:gd name="T108" fmla="*/ 264 w 325"/>
                <a:gd name="T109" fmla="*/ 128 h 329"/>
                <a:gd name="T110" fmla="*/ 277 w 325"/>
                <a:gd name="T111" fmla="*/ 157 h 329"/>
                <a:gd name="T112" fmla="*/ 273 w 325"/>
                <a:gd name="T113" fmla="*/ 170 h 329"/>
                <a:gd name="T114" fmla="*/ 284 w 325"/>
                <a:gd name="T115" fmla="*/ 173 h 329"/>
                <a:gd name="T116" fmla="*/ 277 w 325"/>
                <a:gd name="T117" fmla="*/ 185 h 329"/>
                <a:gd name="T118" fmla="*/ 277 w 325"/>
                <a:gd name="T119" fmla="*/ 19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329">
                  <a:moveTo>
                    <a:pt x="277" y="192"/>
                  </a:moveTo>
                  <a:cubicBezTo>
                    <a:pt x="271" y="198"/>
                    <a:pt x="269" y="196"/>
                    <a:pt x="269" y="207"/>
                  </a:cubicBezTo>
                  <a:cubicBezTo>
                    <a:pt x="269" y="219"/>
                    <a:pt x="267" y="233"/>
                    <a:pt x="263" y="244"/>
                  </a:cubicBezTo>
                  <a:cubicBezTo>
                    <a:pt x="261" y="251"/>
                    <a:pt x="259" y="260"/>
                    <a:pt x="261" y="267"/>
                  </a:cubicBezTo>
                  <a:cubicBezTo>
                    <a:pt x="261" y="270"/>
                    <a:pt x="264" y="271"/>
                    <a:pt x="266" y="272"/>
                  </a:cubicBezTo>
                  <a:cubicBezTo>
                    <a:pt x="268" y="273"/>
                    <a:pt x="274" y="259"/>
                    <a:pt x="277" y="256"/>
                  </a:cubicBezTo>
                  <a:cubicBezTo>
                    <a:pt x="283" y="251"/>
                    <a:pt x="297" y="251"/>
                    <a:pt x="304" y="252"/>
                  </a:cubicBezTo>
                  <a:cubicBezTo>
                    <a:pt x="309" y="253"/>
                    <a:pt x="321" y="260"/>
                    <a:pt x="325" y="263"/>
                  </a:cubicBezTo>
                  <a:cubicBezTo>
                    <a:pt x="325" y="263"/>
                    <a:pt x="325" y="264"/>
                    <a:pt x="325" y="264"/>
                  </a:cubicBezTo>
                  <a:cubicBezTo>
                    <a:pt x="325" y="266"/>
                    <a:pt x="315" y="271"/>
                    <a:pt x="313" y="273"/>
                  </a:cubicBezTo>
                  <a:cubicBezTo>
                    <a:pt x="312" y="274"/>
                    <a:pt x="311" y="275"/>
                    <a:pt x="310" y="275"/>
                  </a:cubicBezTo>
                  <a:cubicBezTo>
                    <a:pt x="309" y="275"/>
                    <a:pt x="309" y="276"/>
                    <a:pt x="308" y="276"/>
                  </a:cubicBezTo>
                  <a:cubicBezTo>
                    <a:pt x="306" y="278"/>
                    <a:pt x="299" y="281"/>
                    <a:pt x="295" y="282"/>
                  </a:cubicBezTo>
                  <a:cubicBezTo>
                    <a:pt x="292" y="282"/>
                    <a:pt x="289" y="283"/>
                    <a:pt x="286" y="284"/>
                  </a:cubicBezTo>
                  <a:cubicBezTo>
                    <a:pt x="283" y="286"/>
                    <a:pt x="280" y="287"/>
                    <a:pt x="276" y="289"/>
                  </a:cubicBezTo>
                  <a:cubicBezTo>
                    <a:pt x="266" y="295"/>
                    <a:pt x="266" y="295"/>
                    <a:pt x="266" y="295"/>
                  </a:cubicBezTo>
                  <a:cubicBezTo>
                    <a:pt x="266" y="295"/>
                    <a:pt x="266" y="295"/>
                    <a:pt x="266" y="295"/>
                  </a:cubicBezTo>
                  <a:cubicBezTo>
                    <a:pt x="194" y="329"/>
                    <a:pt x="194" y="329"/>
                    <a:pt x="194" y="329"/>
                  </a:cubicBezTo>
                  <a:cubicBezTo>
                    <a:pt x="194" y="329"/>
                    <a:pt x="194" y="329"/>
                    <a:pt x="194" y="329"/>
                  </a:cubicBezTo>
                  <a:cubicBezTo>
                    <a:pt x="171" y="315"/>
                    <a:pt x="171" y="315"/>
                    <a:pt x="171" y="315"/>
                  </a:cubicBezTo>
                  <a:cubicBezTo>
                    <a:pt x="161" y="310"/>
                    <a:pt x="153" y="303"/>
                    <a:pt x="142" y="300"/>
                  </a:cubicBezTo>
                  <a:cubicBezTo>
                    <a:pt x="132" y="297"/>
                    <a:pt x="124" y="287"/>
                    <a:pt x="114" y="284"/>
                  </a:cubicBezTo>
                  <a:cubicBezTo>
                    <a:pt x="106" y="282"/>
                    <a:pt x="99" y="283"/>
                    <a:pt x="91" y="282"/>
                  </a:cubicBezTo>
                  <a:cubicBezTo>
                    <a:pt x="79" y="281"/>
                    <a:pt x="80" y="277"/>
                    <a:pt x="74" y="269"/>
                  </a:cubicBezTo>
                  <a:cubicBezTo>
                    <a:pt x="74" y="268"/>
                    <a:pt x="73" y="266"/>
                    <a:pt x="72" y="265"/>
                  </a:cubicBezTo>
                  <a:cubicBezTo>
                    <a:pt x="72" y="264"/>
                    <a:pt x="72" y="264"/>
                    <a:pt x="72" y="263"/>
                  </a:cubicBezTo>
                  <a:cubicBezTo>
                    <a:pt x="71" y="262"/>
                    <a:pt x="71" y="261"/>
                    <a:pt x="71" y="260"/>
                  </a:cubicBezTo>
                  <a:cubicBezTo>
                    <a:pt x="72" y="242"/>
                    <a:pt x="51" y="238"/>
                    <a:pt x="38" y="234"/>
                  </a:cubicBezTo>
                  <a:cubicBezTo>
                    <a:pt x="27" y="229"/>
                    <a:pt x="18" y="215"/>
                    <a:pt x="13" y="203"/>
                  </a:cubicBezTo>
                  <a:cubicBezTo>
                    <a:pt x="8" y="199"/>
                    <a:pt x="8" y="199"/>
                    <a:pt x="8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5" y="198"/>
                    <a:pt x="2" y="197"/>
                    <a:pt x="0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27" y="128"/>
                    <a:pt x="27" y="128"/>
                    <a:pt x="27" y="128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4" y="72"/>
                    <a:pt x="53" y="72"/>
                    <a:pt x="54" y="72"/>
                  </a:cubicBezTo>
                  <a:cubicBezTo>
                    <a:pt x="59" y="72"/>
                    <a:pt x="62" y="72"/>
                    <a:pt x="67" y="70"/>
                  </a:cubicBezTo>
                  <a:cubicBezTo>
                    <a:pt x="74" y="69"/>
                    <a:pt x="74" y="69"/>
                    <a:pt x="79" y="74"/>
                  </a:cubicBezTo>
                  <a:cubicBezTo>
                    <a:pt x="86" y="80"/>
                    <a:pt x="97" y="80"/>
                    <a:pt x="89" y="68"/>
                  </a:cubicBezTo>
                  <a:cubicBezTo>
                    <a:pt x="85" y="61"/>
                    <a:pt x="77" y="56"/>
                    <a:pt x="72" y="50"/>
                  </a:cubicBezTo>
                  <a:cubicBezTo>
                    <a:pt x="65" y="40"/>
                    <a:pt x="77" y="29"/>
                    <a:pt x="81" y="20"/>
                  </a:cubicBezTo>
                  <a:cubicBezTo>
                    <a:pt x="85" y="13"/>
                    <a:pt x="87" y="11"/>
                    <a:pt x="94" y="12"/>
                  </a:cubicBezTo>
                  <a:cubicBezTo>
                    <a:pt x="99" y="13"/>
                    <a:pt x="104" y="11"/>
                    <a:pt x="107" y="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4" y="6"/>
                    <a:pt x="139" y="8"/>
                    <a:pt x="137" y="21"/>
                  </a:cubicBezTo>
                  <a:cubicBezTo>
                    <a:pt x="127" y="28"/>
                    <a:pt x="130" y="33"/>
                    <a:pt x="136" y="42"/>
                  </a:cubicBezTo>
                  <a:cubicBezTo>
                    <a:pt x="145" y="54"/>
                    <a:pt x="148" y="59"/>
                    <a:pt x="165" y="59"/>
                  </a:cubicBezTo>
                  <a:cubicBezTo>
                    <a:pt x="172" y="59"/>
                    <a:pt x="182" y="58"/>
                    <a:pt x="189" y="61"/>
                  </a:cubicBezTo>
                  <a:cubicBezTo>
                    <a:pt x="208" y="70"/>
                    <a:pt x="208" y="70"/>
                    <a:pt x="208" y="70"/>
                  </a:cubicBezTo>
                  <a:cubicBezTo>
                    <a:pt x="213" y="75"/>
                    <a:pt x="218" y="78"/>
                    <a:pt x="222" y="84"/>
                  </a:cubicBezTo>
                  <a:cubicBezTo>
                    <a:pt x="226" y="89"/>
                    <a:pt x="230" y="97"/>
                    <a:pt x="234" y="100"/>
                  </a:cubicBezTo>
                  <a:cubicBezTo>
                    <a:pt x="235" y="105"/>
                    <a:pt x="241" y="109"/>
                    <a:pt x="245" y="112"/>
                  </a:cubicBezTo>
                  <a:cubicBezTo>
                    <a:pt x="252" y="117"/>
                    <a:pt x="262" y="117"/>
                    <a:pt x="264" y="128"/>
                  </a:cubicBezTo>
                  <a:cubicBezTo>
                    <a:pt x="266" y="139"/>
                    <a:pt x="274" y="147"/>
                    <a:pt x="277" y="157"/>
                  </a:cubicBezTo>
                  <a:cubicBezTo>
                    <a:pt x="280" y="162"/>
                    <a:pt x="273" y="164"/>
                    <a:pt x="273" y="170"/>
                  </a:cubicBezTo>
                  <a:cubicBezTo>
                    <a:pt x="275" y="173"/>
                    <a:pt x="281" y="170"/>
                    <a:pt x="284" y="173"/>
                  </a:cubicBezTo>
                  <a:cubicBezTo>
                    <a:pt x="284" y="177"/>
                    <a:pt x="279" y="181"/>
                    <a:pt x="277" y="185"/>
                  </a:cubicBezTo>
                  <a:cubicBezTo>
                    <a:pt x="277" y="192"/>
                    <a:pt x="277" y="192"/>
                    <a:pt x="277" y="19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ICHLAND"/>
            <p:cNvSpPr>
              <a:spLocks/>
            </p:cNvSpPr>
            <p:nvPr/>
          </p:nvSpPr>
          <p:spPr bwMode="auto">
            <a:xfrm>
              <a:off x="4056062" y="2430463"/>
              <a:ext cx="977900" cy="828675"/>
            </a:xfrm>
            <a:custGeom>
              <a:avLst/>
              <a:gdLst>
                <a:gd name="T0" fmla="*/ 21 w 373"/>
                <a:gd name="T1" fmla="*/ 62 h 316"/>
                <a:gd name="T2" fmla="*/ 49 w 373"/>
                <a:gd name="T3" fmla="*/ 100 h 316"/>
                <a:gd name="T4" fmla="*/ 92 w 373"/>
                <a:gd name="T5" fmla="*/ 111 h 316"/>
                <a:gd name="T6" fmla="*/ 118 w 373"/>
                <a:gd name="T7" fmla="*/ 141 h 316"/>
                <a:gd name="T8" fmla="*/ 148 w 373"/>
                <a:gd name="T9" fmla="*/ 169 h 316"/>
                <a:gd name="T10" fmla="*/ 157 w 373"/>
                <a:gd name="T11" fmla="*/ 211 h 316"/>
                <a:gd name="T12" fmla="*/ 161 w 373"/>
                <a:gd name="T13" fmla="*/ 226 h 316"/>
                <a:gd name="T14" fmla="*/ 161 w 373"/>
                <a:gd name="T15" fmla="*/ 233 h 316"/>
                <a:gd name="T16" fmla="*/ 170 w 373"/>
                <a:gd name="T17" fmla="*/ 233 h 316"/>
                <a:gd name="T18" fmla="*/ 176 w 373"/>
                <a:gd name="T19" fmla="*/ 245 h 316"/>
                <a:gd name="T20" fmla="*/ 202 w 373"/>
                <a:gd name="T21" fmla="*/ 263 h 316"/>
                <a:gd name="T22" fmla="*/ 215 w 373"/>
                <a:gd name="T23" fmla="*/ 272 h 316"/>
                <a:gd name="T24" fmla="*/ 254 w 373"/>
                <a:gd name="T25" fmla="*/ 287 h 316"/>
                <a:gd name="T26" fmla="*/ 284 w 373"/>
                <a:gd name="T27" fmla="*/ 301 h 316"/>
                <a:gd name="T28" fmla="*/ 304 w 373"/>
                <a:gd name="T29" fmla="*/ 302 h 316"/>
                <a:gd name="T30" fmla="*/ 340 w 373"/>
                <a:gd name="T31" fmla="*/ 297 h 316"/>
                <a:gd name="T32" fmla="*/ 359 w 373"/>
                <a:gd name="T33" fmla="*/ 316 h 316"/>
                <a:gd name="T34" fmla="*/ 370 w 373"/>
                <a:gd name="T35" fmla="*/ 306 h 316"/>
                <a:gd name="T36" fmla="*/ 367 w 373"/>
                <a:gd name="T37" fmla="*/ 274 h 316"/>
                <a:gd name="T38" fmla="*/ 363 w 373"/>
                <a:gd name="T39" fmla="*/ 265 h 316"/>
                <a:gd name="T40" fmla="*/ 363 w 373"/>
                <a:gd name="T41" fmla="*/ 265 h 316"/>
                <a:gd name="T42" fmla="*/ 360 w 373"/>
                <a:gd name="T43" fmla="*/ 242 h 316"/>
                <a:gd name="T44" fmla="*/ 358 w 373"/>
                <a:gd name="T45" fmla="*/ 202 h 316"/>
                <a:gd name="T46" fmla="*/ 358 w 373"/>
                <a:gd name="T47" fmla="*/ 190 h 316"/>
                <a:gd name="T48" fmla="*/ 362 w 373"/>
                <a:gd name="T49" fmla="*/ 183 h 316"/>
                <a:gd name="T50" fmla="*/ 354 w 373"/>
                <a:gd name="T51" fmla="*/ 160 h 316"/>
                <a:gd name="T52" fmla="*/ 371 w 373"/>
                <a:gd name="T53" fmla="*/ 134 h 316"/>
                <a:gd name="T54" fmla="*/ 358 w 373"/>
                <a:gd name="T55" fmla="*/ 105 h 316"/>
                <a:gd name="T56" fmla="*/ 359 w 373"/>
                <a:gd name="T57" fmla="*/ 102 h 316"/>
                <a:gd name="T58" fmla="*/ 344 w 373"/>
                <a:gd name="T59" fmla="*/ 107 h 316"/>
                <a:gd name="T60" fmla="*/ 329 w 373"/>
                <a:gd name="T61" fmla="*/ 113 h 316"/>
                <a:gd name="T62" fmla="*/ 315 w 373"/>
                <a:gd name="T63" fmla="*/ 119 h 316"/>
                <a:gd name="T64" fmla="*/ 252 w 373"/>
                <a:gd name="T65" fmla="*/ 62 h 316"/>
                <a:gd name="T66" fmla="*/ 259 w 373"/>
                <a:gd name="T67" fmla="*/ 0 h 316"/>
                <a:gd name="T68" fmla="*/ 208 w 373"/>
                <a:gd name="T69" fmla="*/ 6 h 316"/>
                <a:gd name="T70" fmla="*/ 128 w 373"/>
                <a:gd name="T71" fmla="*/ 29 h 316"/>
                <a:gd name="T72" fmla="*/ 108 w 373"/>
                <a:gd name="T73" fmla="*/ 30 h 316"/>
                <a:gd name="T74" fmla="*/ 80 w 373"/>
                <a:gd name="T75" fmla="*/ 29 h 316"/>
                <a:gd name="T76" fmla="*/ 51 w 373"/>
                <a:gd name="T77" fmla="*/ 36 h 316"/>
                <a:gd name="T78" fmla="*/ 13 w 373"/>
                <a:gd name="T79" fmla="*/ 17 h 316"/>
                <a:gd name="T80" fmla="*/ 6 w 373"/>
                <a:gd name="T81" fmla="*/ 25 h 316"/>
                <a:gd name="T82" fmla="*/ 0 w 373"/>
                <a:gd name="T83" fmla="*/ 3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3" h="316">
                  <a:moveTo>
                    <a:pt x="0" y="41"/>
                  </a:moveTo>
                  <a:cubicBezTo>
                    <a:pt x="8" y="47"/>
                    <a:pt x="23" y="49"/>
                    <a:pt x="21" y="62"/>
                  </a:cubicBezTo>
                  <a:cubicBezTo>
                    <a:pt x="11" y="69"/>
                    <a:pt x="14" y="74"/>
                    <a:pt x="20" y="83"/>
                  </a:cubicBezTo>
                  <a:cubicBezTo>
                    <a:pt x="29" y="95"/>
                    <a:pt x="32" y="100"/>
                    <a:pt x="49" y="100"/>
                  </a:cubicBezTo>
                  <a:cubicBezTo>
                    <a:pt x="56" y="100"/>
                    <a:pt x="66" y="99"/>
                    <a:pt x="73" y="102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7" y="116"/>
                    <a:pt x="102" y="119"/>
                    <a:pt x="106" y="125"/>
                  </a:cubicBezTo>
                  <a:cubicBezTo>
                    <a:pt x="110" y="130"/>
                    <a:pt x="114" y="138"/>
                    <a:pt x="118" y="141"/>
                  </a:cubicBezTo>
                  <a:cubicBezTo>
                    <a:pt x="119" y="146"/>
                    <a:pt x="125" y="150"/>
                    <a:pt x="129" y="153"/>
                  </a:cubicBezTo>
                  <a:cubicBezTo>
                    <a:pt x="136" y="158"/>
                    <a:pt x="146" y="158"/>
                    <a:pt x="148" y="169"/>
                  </a:cubicBezTo>
                  <a:cubicBezTo>
                    <a:pt x="150" y="180"/>
                    <a:pt x="158" y="188"/>
                    <a:pt x="161" y="198"/>
                  </a:cubicBezTo>
                  <a:cubicBezTo>
                    <a:pt x="164" y="203"/>
                    <a:pt x="157" y="205"/>
                    <a:pt x="157" y="211"/>
                  </a:cubicBezTo>
                  <a:cubicBezTo>
                    <a:pt x="159" y="214"/>
                    <a:pt x="165" y="211"/>
                    <a:pt x="168" y="214"/>
                  </a:cubicBezTo>
                  <a:cubicBezTo>
                    <a:pt x="168" y="218"/>
                    <a:pt x="163" y="222"/>
                    <a:pt x="161" y="226"/>
                  </a:cubicBezTo>
                  <a:cubicBezTo>
                    <a:pt x="161" y="233"/>
                    <a:pt x="161" y="233"/>
                    <a:pt x="161" y="233"/>
                  </a:cubicBezTo>
                  <a:cubicBezTo>
                    <a:pt x="161" y="233"/>
                    <a:pt x="161" y="233"/>
                    <a:pt x="161" y="233"/>
                  </a:cubicBezTo>
                  <a:cubicBezTo>
                    <a:pt x="163" y="232"/>
                    <a:pt x="166" y="233"/>
                    <a:pt x="168" y="233"/>
                  </a:cubicBezTo>
                  <a:cubicBezTo>
                    <a:pt x="169" y="233"/>
                    <a:pt x="169" y="233"/>
                    <a:pt x="170" y="233"/>
                  </a:cubicBezTo>
                  <a:cubicBezTo>
                    <a:pt x="172" y="234"/>
                    <a:pt x="173" y="239"/>
                    <a:pt x="174" y="241"/>
                  </a:cubicBezTo>
                  <a:cubicBezTo>
                    <a:pt x="174" y="242"/>
                    <a:pt x="175" y="244"/>
                    <a:pt x="176" y="245"/>
                  </a:cubicBezTo>
                  <a:cubicBezTo>
                    <a:pt x="181" y="252"/>
                    <a:pt x="187" y="249"/>
                    <a:pt x="193" y="254"/>
                  </a:cubicBezTo>
                  <a:cubicBezTo>
                    <a:pt x="195" y="256"/>
                    <a:pt x="199" y="261"/>
                    <a:pt x="202" y="263"/>
                  </a:cubicBezTo>
                  <a:cubicBezTo>
                    <a:pt x="205" y="264"/>
                    <a:pt x="208" y="262"/>
                    <a:pt x="212" y="262"/>
                  </a:cubicBezTo>
                  <a:cubicBezTo>
                    <a:pt x="214" y="263"/>
                    <a:pt x="214" y="270"/>
                    <a:pt x="215" y="272"/>
                  </a:cubicBezTo>
                  <a:cubicBezTo>
                    <a:pt x="220" y="280"/>
                    <a:pt x="229" y="269"/>
                    <a:pt x="235" y="273"/>
                  </a:cubicBezTo>
                  <a:cubicBezTo>
                    <a:pt x="254" y="287"/>
                    <a:pt x="254" y="287"/>
                    <a:pt x="254" y="287"/>
                  </a:cubicBezTo>
                  <a:cubicBezTo>
                    <a:pt x="273" y="299"/>
                    <a:pt x="273" y="299"/>
                    <a:pt x="273" y="299"/>
                  </a:cubicBezTo>
                  <a:cubicBezTo>
                    <a:pt x="278" y="301"/>
                    <a:pt x="279" y="303"/>
                    <a:pt x="284" y="301"/>
                  </a:cubicBezTo>
                  <a:cubicBezTo>
                    <a:pt x="289" y="299"/>
                    <a:pt x="292" y="298"/>
                    <a:pt x="297" y="298"/>
                  </a:cubicBezTo>
                  <a:cubicBezTo>
                    <a:pt x="299" y="300"/>
                    <a:pt x="302" y="302"/>
                    <a:pt x="304" y="302"/>
                  </a:cubicBezTo>
                  <a:cubicBezTo>
                    <a:pt x="310" y="304"/>
                    <a:pt x="314" y="297"/>
                    <a:pt x="319" y="302"/>
                  </a:cubicBezTo>
                  <a:cubicBezTo>
                    <a:pt x="329" y="312"/>
                    <a:pt x="331" y="297"/>
                    <a:pt x="340" y="297"/>
                  </a:cubicBezTo>
                  <a:cubicBezTo>
                    <a:pt x="341" y="297"/>
                    <a:pt x="349" y="310"/>
                    <a:pt x="351" y="312"/>
                  </a:cubicBezTo>
                  <a:cubicBezTo>
                    <a:pt x="359" y="316"/>
                    <a:pt x="359" y="316"/>
                    <a:pt x="359" y="316"/>
                  </a:cubicBezTo>
                  <a:cubicBezTo>
                    <a:pt x="359" y="316"/>
                    <a:pt x="359" y="316"/>
                    <a:pt x="359" y="316"/>
                  </a:cubicBezTo>
                  <a:cubicBezTo>
                    <a:pt x="370" y="306"/>
                    <a:pt x="370" y="306"/>
                    <a:pt x="370" y="306"/>
                  </a:cubicBezTo>
                  <a:cubicBezTo>
                    <a:pt x="373" y="300"/>
                    <a:pt x="373" y="294"/>
                    <a:pt x="373" y="288"/>
                  </a:cubicBezTo>
                  <a:cubicBezTo>
                    <a:pt x="373" y="283"/>
                    <a:pt x="372" y="277"/>
                    <a:pt x="367" y="274"/>
                  </a:cubicBezTo>
                  <a:cubicBezTo>
                    <a:pt x="366" y="273"/>
                    <a:pt x="366" y="271"/>
                    <a:pt x="365" y="271"/>
                  </a:cubicBezTo>
                  <a:cubicBezTo>
                    <a:pt x="365" y="270"/>
                    <a:pt x="363" y="266"/>
                    <a:pt x="363" y="265"/>
                  </a:cubicBezTo>
                  <a:cubicBezTo>
                    <a:pt x="363" y="265"/>
                    <a:pt x="363" y="265"/>
                    <a:pt x="363" y="265"/>
                  </a:cubicBezTo>
                  <a:cubicBezTo>
                    <a:pt x="363" y="265"/>
                    <a:pt x="363" y="264"/>
                    <a:pt x="363" y="265"/>
                  </a:cubicBezTo>
                  <a:cubicBezTo>
                    <a:pt x="362" y="259"/>
                    <a:pt x="361" y="258"/>
                    <a:pt x="358" y="254"/>
                  </a:cubicBezTo>
                  <a:cubicBezTo>
                    <a:pt x="356" y="250"/>
                    <a:pt x="359" y="246"/>
                    <a:pt x="360" y="242"/>
                  </a:cubicBezTo>
                  <a:cubicBezTo>
                    <a:pt x="362" y="236"/>
                    <a:pt x="364" y="224"/>
                    <a:pt x="361" y="218"/>
                  </a:cubicBezTo>
                  <a:cubicBezTo>
                    <a:pt x="358" y="215"/>
                    <a:pt x="356" y="207"/>
                    <a:pt x="358" y="202"/>
                  </a:cubicBezTo>
                  <a:cubicBezTo>
                    <a:pt x="359" y="200"/>
                    <a:pt x="362" y="200"/>
                    <a:pt x="362" y="197"/>
                  </a:cubicBezTo>
                  <a:cubicBezTo>
                    <a:pt x="362" y="194"/>
                    <a:pt x="357" y="193"/>
                    <a:pt x="358" y="190"/>
                  </a:cubicBezTo>
                  <a:cubicBezTo>
                    <a:pt x="359" y="187"/>
                    <a:pt x="363" y="185"/>
                    <a:pt x="363" y="182"/>
                  </a:cubicBezTo>
                  <a:cubicBezTo>
                    <a:pt x="363" y="182"/>
                    <a:pt x="363" y="183"/>
                    <a:pt x="362" y="183"/>
                  </a:cubicBezTo>
                  <a:cubicBezTo>
                    <a:pt x="362" y="177"/>
                    <a:pt x="360" y="175"/>
                    <a:pt x="357" y="171"/>
                  </a:cubicBezTo>
                  <a:cubicBezTo>
                    <a:pt x="354" y="166"/>
                    <a:pt x="354" y="165"/>
                    <a:pt x="354" y="160"/>
                  </a:cubicBezTo>
                  <a:cubicBezTo>
                    <a:pt x="356" y="158"/>
                    <a:pt x="358" y="154"/>
                    <a:pt x="361" y="153"/>
                  </a:cubicBezTo>
                  <a:cubicBezTo>
                    <a:pt x="365" y="147"/>
                    <a:pt x="373" y="142"/>
                    <a:pt x="371" y="134"/>
                  </a:cubicBezTo>
                  <a:cubicBezTo>
                    <a:pt x="369" y="126"/>
                    <a:pt x="362" y="123"/>
                    <a:pt x="360" y="117"/>
                  </a:cubicBezTo>
                  <a:cubicBezTo>
                    <a:pt x="359" y="115"/>
                    <a:pt x="357" y="107"/>
                    <a:pt x="358" y="105"/>
                  </a:cubicBezTo>
                  <a:cubicBezTo>
                    <a:pt x="359" y="102"/>
                    <a:pt x="359" y="102"/>
                    <a:pt x="359" y="102"/>
                  </a:cubicBezTo>
                  <a:cubicBezTo>
                    <a:pt x="359" y="102"/>
                    <a:pt x="359" y="102"/>
                    <a:pt x="359" y="102"/>
                  </a:cubicBezTo>
                  <a:cubicBezTo>
                    <a:pt x="351" y="103"/>
                    <a:pt x="351" y="103"/>
                    <a:pt x="351" y="103"/>
                  </a:cubicBezTo>
                  <a:cubicBezTo>
                    <a:pt x="348" y="104"/>
                    <a:pt x="346" y="106"/>
                    <a:pt x="344" y="107"/>
                  </a:cubicBezTo>
                  <a:cubicBezTo>
                    <a:pt x="339" y="110"/>
                    <a:pt x="339" y="110"/>
                    <a:pt x="339" y="110"/>
                  </a:cubicBezTo>
                  <a:cubicBezTo>
                    <a:pt x="336" y="112"/>
                    <a:pt x="333" y="114"/>
                    <a:pt x="329" y="113"/>
                  </a:cubicBezTo>
                  <a:cubicBezTo>
                    <a:pt x="327" y="113"/>
                    <a:pt x="324" y="112"/>
                    <a:pt x="322" y="113"/>
                  </a:cubicBezTo>
                  <a:cubicBezTo>
                    <a:pt x="320" y="114"/>
                    <a:pt x="317" y="116"/>
                    <a:pt x="315" y="119"/>
                  </a:cubicBezTo>
                  <a:cubicBezTo>
                    <a:pt x="314" y="120"/>
                    <a:pt x="313" y="120"/>
                    <a:pt x="312" y="120"/>
                  </a:cubicBezTo>
                  <a:cubicBezTo>
                    <a:pt x="252" y="62"/>
                    <a:pt x="252" y="62"/>
                    <a:pt x="252" y="6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193" y="6"/>
                    <a:pt x="179" y="11"/>
                    <a:pt x="166" y="16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0" y="31"/>
                    <a:pt x="116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7" y="30"/>
                    <a:pt x="107" y="30"/>
                    <a:pt x="105" y="30"/>
                  </a:cubicBezTo>
                  <a:cubicBezTo>
                    <a:pt x="102" y="29"/>
                    <a:pt x="82" y="27"/>
                    <a:pt x="80" y="29"/>
                  </a:cubicBezTo>
                  <a:cubicBezTo>
                    <a:pt x="79" y="33"/>
                    <a:pt x="90" y="56"/>
                    <a:pt x="77" y="53"/>
                  </a:cubicBezTo>
                  <a:cubicBezTo>
                    <a:pt x="67" y="50"/>
                    <a:pt x="63" y="36"/>
                    <a:pt x="51" y="36"/>
                  </a:cubicBezTo>
                  <a:cubicBezTo>
                    <a:pt x="45" y="36"/>
                    <a:pt x="40" y="34"/>
                    <a:pt x="36" y="28"/>
                  </a:cubicBezTo>
                  <a:cubicBezTo>
                    <a:pt x="31" y="19"/>
                    <a:pt x="23" y="18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7"/>
                    <a:pt x="2" y="30"/>
                    <a:pt x="1" y="33"/>
                  </a:cubicBezTo>
                  <a:cubicBezTo>
                    <a:pt x="1" y="34"/>
                    <a:pt x="1" y="35"/>
                    <a:pt x="0" y="35"/>
                  </a:cubicBezTo>
                  <a:cubicBezTo>
                    <a:pt x="0" y="37"/>
                    <a:pt x="0" y="39"/>
                    <a:pt x="0" y="4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NEWBERRY"/>
            <p:cNvSpPr>
              <a:spLocks/>
            </p:cNvSpPr>
            <p:nvPr/>
          </p:nvSpPr>
          <p:spPr bwMode="auto">
            <a:xfrm>
              <a:off x="3273426" y="2020888"/>
              <a:ext cx="825500" cy="727075"/>
            </a:xfrm>
            <a:custGeom>
              <a:avLst/>
              <a:gdLst>
                <a:gd name="T0" fmla="*/ 240 w 315"/>
                <a:gd name="T1" fmla="*/ 269 h 277"/>
                <a:gd name="T2" fmla="*/ 265 w 315"/>
                <a:gd name="T3" fmla="*/ 271 h 277"/>
                <a:gd name="T4" fmla="*/ 258 w 315"/>
                <a:gd name="T5" fmla="*/ 247 h 277"/>
                <a:gd name="T6" fmla="*/ 280 w 315"/>
                <a:gd name="T7" fmla="*/ 209 h 277"/>
                <a:gd name="T8" fmla="*/ 302 w 315"/>
                <a:gd name="T9" fmla="*/ 197 h 277"/>
                <a:gd name="T10" fmla="*/ 302 w 315"/>
                <a:gd name="T11" fmla="*/ 191 h 277"/>
                <a:gd name="T12" fmla="*/ 308 w 315"/>
                <a:gd name="T13" fmla="*/ 181 h 277"/>
                <a:gd name="T14" fmla="*/ 315 w 315"/>
                <a:gd name="T15" fmla="*/ 173 h 277"/>
                <a:gd name="T16" fmla="*/ 303 w 315"/>
                <a:gd name="T17" fmla="*/ 148 h 277"/>
                <a:gd name="T18" fmla="*/ 297 w 315"/>
                <a:gd name="T19" fmla="*/ 131 h 277"/>
                <a:gd name="T20" fmla="*/ 287 w 315"/>
                <a:gd name="T21" fmla="*/ 107 h 277"/>
                <a:gd name="T22" fmla="*/ 268 w 315"/>
                <a:gd name="T23" fmla="*/ 61 h 277"/>
                <a:gd name="T24" fmla="*/ 266 w 315"/>
                <a:gd name="T25" fmla="*/ 29 h 277"/>
                <a:gd name="T26" fmla="*/ 262 w 315"/>
                <a:gd name="T27" fmla="*/ 18 h 277"/>
                <a:gd name="T28" fmla="*/ 250 w 315"/>
                <a:gd name="T29" fmla="*/ 22 h 277"/>
                <a:gd name="T30" fmla="*/ 239 w 315"/>
                <a:gd name="T31" fmla="*/ 23 h 277"/>
                <a:gd name="T32" fmla="*/ 228 w 315"/>
                <a:gd name="T33" fmla="*/ 28 h 277"/>
                <a:gd name="T34" fmla="*/ 191 w 315"/>
                <a:gd name="T35" fmla="*/ 26 h 277"/>
                <a:gd name="T36" fmla="*/ 156 w 315"/>
                <a:gd name="T37" fmla="*/ 1 h 277"/>
                <a:gd name="T38" fmla="*/ 152 w 315"/>
                <a:gd name="T39" fmla="*/ 0 h 277"/>
                <a:gd name="T40" fmla="*/ 134 w 315"/>
                <a:gd name="T41" fmla="*/ 28 h 277"/>
                <a:gd name="T42" fmla="*/ 107 w 315"/>
                <a:gd name="T43" fmla="*/ 47 h 277"/>
                <a:gd name="T44" fmla="*/ 85 w 315"/>
                <a:gd name="T45" fmla="*/ 87 h 277"/>
                <a:gd name="T46" fmla="*/ 48 w 315"/>
                <a:gd name="T47" fmla="*/ 122 h 277"/>
                <a:gd name="T48" fmla="*/ 17 w 315"/>
                <a:gd name="T49" fmla="*/ 169 h 277"/>
                <a:gd name="T50" fmla="*/ 0 w 315"/>
                <a:gd name="T51" fmla="*/ 195 h 277"/>
                <a:gd name="T52" fmla="*/ 10 w 315"/>
                <a:gd name="T53" fmla="*/ 201 h 277"/>
                <a:gd name="T54" fmla="*/ 16 w 315"/>
                <a:gd name="T55" fmla="*/ 207 h 277"/>
                <a:gd name="T56" fmla="*/ 23 w 315"/>
                <a:gd name="T57" fmla="*/ 220 h 277"/>
                <a:gd name="T58" fmla="*/ 34 w 315"/>
                <a:gd name="T59" fmla="*/ 234 h 277"/>
                <a:gd name="T60" fmla="*/ 42 w 315"/>
                <a:gd name="T61" fmla="*/ 208 h 277"/>
                <a:gd name="T62" fmla="*/ 66 w 315"/>
                <a:gd name="T63" fmla="*/ 213 h 277"/>
                <a:gd name="T64" fmla="*/ 101 w 315"/>
                <a:gd name="T65" fmla="*/ 206 h 277"/>
                <a:gd name="T66" fmla="*/ 130 w 315"/>
                <a:gd name="T67" fmla="*/ 215 h 277"/>
                <a:gd name="T68" fmla="*/ 158 w 315"/>
                <a:gd name="T69" fmla="*/ 234 h 277"/>
                <a:gd name="T70" fmla="*/ 201 w 315"/>
                <a:gd name="T71" fmla="*/ 264 h 277"/>
                <a:gd name="T72" fmla="*/ 225 w 315"/>
                <a:gd name="T73" fmla="*/ 271 h 277"/>
                <a:gd name="T74" fmla="*/ 230 w 315"/>
                <a:gd name="T75" fmla="*/ 270 h 277"/>
                <a:gd name="T76" fmla="*/ 238 w 315"/>
                <a:gd name="T77" fmla="*/ 27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5" h="277">
                  <a:moveTo>
                    <a:pt x="238" y="270"/>
                  </a:moveTo>
                  <a:cubicBezTo>
                    <a:pt x="240" y="269"/>
                    <a:pt x="239" y="269"/>
                    <a:pt x="240" y="269"/>
                  </a:cubicBezTo>
                  <a:cubicBezTo>
                    <a:pt x="245" y="269"/>
                    <a:pt x="248" y="269"/>
                    <a:pt x="253" y="267"/>
                  </a:cubicBezTo>
                  <a:cubicBezTo>
                    <a:pt x="260" y="266"/>
                    <a:pt x="260" y="266"/>
                    <a:pt x="265" y="271"/>
                  </a:cubicBezTo>
                  <a:cubicBezTo>
                    <a:pt x="272" y="277"/>
                    <a:pt x="283" y="277"/>
                    <a:pt x="275" y="265"/>
                  </a:cubicBezTo>
                  <a:cubicBezTo>
                    <a:pt x="271" y="258"/>
                    <a:pt x="263" y="253"/>
                    <a:pt x="258" y="247"/>
                  </a:cubicBezTo>
                  <a:cubicBezTo>
                    <a:pt x="251" y="237"/>
                    <a:pt x="263" y="226"/>
                    <a:pt x="267" y="217"/>
                  </a:cubicBezTo>
                  <a:cubicBezTo>
                    <a:pt x="271" y="210"/>
                    <a:pt x="273" y="208"/>
                    <a:pt x="280" y="209"/>
                  </a:cubicBezTo>
                  <a:cubicBezTo>
                    <a:pt x="285" y="210"/>
                    <a:pt x="290" y="208"/>
                    <a:pt x="293" y="203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5"/>
                    <a:pt x="302" y="193"/>
                    <a:pt x="302" y="191"/>
                  </a:cubicBezTo>
                  <a:cubicBezTo>
                    <a:pt x="303" y="191"/>
                    <a:pt x="303" y="190"/>
                    <a:pt x="303" y="189"/>
                  </a:cubicBezTo>
                  <a:cubicBezTo>
                    <a:pt x="304" y="186"/>
                    <a:pt x="306" y="183"/>
                    <a:pt x="308" y="181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4" y="157"/>
                    <a:pt x="302" y="155"/>
                    <a:pt x="303" y="148"/>
                  </a:cubicBezTo>
                  <a:cubicBezTo>
                    <a:pt x="303" y="145"/>
                    <a:pt x="303" y="139"/>
                    <a:pt x="302" y="136"/>
                  </a:cubicBezTo>
                  <a:cubicBezTo>
                    <a:pt x="301" y="134"/>
                    <a:pt x="298" y="133"/>
                    <a:pt x="297" y="131"/>
                  </a:cubicBezTo>
                  <a:cubicBezTo>
                    <a:pt x="293" y="128"/>
                    <a:pt x="293" y="123"/>
                    <a:pt x="290" y="119"/>
                  </a:cubicBezTo>
                  <a:cubicBezTo>
                    <a:pt x="290" y="117"/>
                    <a:pt x="288" y="108"/>
                    <a:pt x="287" y="107"/>
                  </a:cubicBezTo>
                  <a:cubicBezTo>
                    <a:pt x="286" y="101"/>
                    <a:pt x="281" y="89"/>
                    <a:pt x="277" y="86"/>
                  </a:cubicBezTo>
                  <a:cubicBezTo>
                    <a:pt x="273" y="78"/>
                    <a:pt x="270" y="69"/>
                    <a:pt x="268" y="61"/>
                  </a:cubicBezTo>
                  <a:cubicBezTo>
                    <a:pt x="266" y="56"/>
                    <a:pt x="262" y="48"/>
                    <a:pt x="263" y="42"/>
                  </a:cubicBezTo>
                  <a:cubicBezTo>
                    <a:pt x="264" y="38"/>
                    <a:pt x="266" y="33"/>
                    <a:pt x="266" y="29"/>
                  </a:cubicBezTo>
                  <a:cubicBezTo>
                    <a:pt x="264" y="27"/>
                    <a:pt x="264" y="24"/>
                    <a:pt x="262" y="22"/>
                  </a:cubicBezTo>
                  <a:cubicBezTo>
                    <a:pt x="262" y="20"/>
                    <a:pt x="262" y="20"/>
                    <a:pt x="262" y="18"/>
                  </a:cubicBezTo>
                  <a:cubicBezTo>
                    <a:pt x="262" y="18"/>
                    <a:pt x="262" y="18"/>
                    <a:pt x="262" y="18"/>
                  </a:cubicBezTo>
                  <a:cubicBezTo>
                    <a:pt x="250" y="22"/>
                    <a:pt x="250" y="22"/>
                    <a:pt x="250" y="22"/>
                  </a:cubicBezTo>
                  <a:cubicBezTo>
                    <a:pt x="248" y="22"/>
                    <a:pt x="246" y="23"/>
                    <a:pt x="244" y="23"/>
                  </a:cubicBezTo>
                  <a:cubicBezTo>
                    <a:pt x="242" y="23"/>
                    <a:pt x="241" y="23"/>
                    <a:pt x="239" y="23"/>
                  </a:cubicBezTo>
                  <a:cubicBezTo>
                    <a:pt x="235" y="23"/>
                    <a:pt x="234" y="25"/>
                    <a:pt x="230" y="27"/>
                  </a:cubicBezTo>
                  <a:cubicBezTo>
                    <a:pt x="230" y="27"/>
                    <a:pt x="229" y="27"/>
                    <a:pt x="228" y="28"/>
                  </a:cubicBezTo>
                  <a:cubicBezTo>
                    <a:pt x="224" y="30"/>
                    <a:pt x="207" y="50"/>
                    <a:pt x="203" y="48"/>
                  </a:cubicBezTo>
                  <a:cubicBezTo>
                    <a:pt x="196" y="45"/>
                    <a:pt x="197" y="30"/>
                    <a:pt x="191" y="26"/>
                  </a:cubicBezTo>
                  <a:cubicBezTo>
                    <a:pt x="186" y="21"/>
                    <a:pt x="179" y="19"/>
                    <a:pt x="175" y="14"/>
                  </a:cubicBezTo>
                  <a:cubicBezTo>
                    <a:pt x="169" y="8"/>
                    <a:pt x="162" y="5"/>
                    <a:pt x="156" y="1"/>
                  </a:cubicBezTo>
                  <a:cubicBezTo>
                    <a:pt x="155" y="1"/>
                    <a:pt x="153" y="0"/>
                    <a:pt x="152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1" y="5"/>
                    <a:pt x="145" y="11"/>
                    <a:pt x="141" y="15"/>
                  </a:cubicBezTo>
                  <a:cubicBezTo>
                    <a:pt x="139" y="19"/>
                    <a:pt x="137" y="24"/>
                    <a:pt x="134" y="28"/>
                  </a:cubicBezTo>
                  <a:cubicBezTo>
                    <a:pt x="131" y="33"/>
                    <a:pt x="127" y="41"/>
                    <a:pt x="122" y="44"/>
                  </a:cubicBezTo>
                  <a:cubicBezTo>
                    <a:pt x="117" y="47"/>
                    <a:pt x="113" y="46"/>
                    <a:pt x="107" y="47"/>
                  </a:cubicBezTo>
                  <a:cubicBezTo>
                    <a:pt x="104" y="52"/>
                    <a:pt x="104" y="59"/>
                    <a:pt x="101" y="65"/>
                  </a:cubicBezTo>
                  <a:cubicBezTo>
                    <a:pt x="97" y="73"/>
                    <a:pt x="88" y="79"/>
                    <a:pt x="85" y="87"/>
                  </a:cubicBezTo>
                  <a:cubicBezTo>
                    <a:pt x="83" y="97"/>
                    <a:pt x="74" y="107"/>
                    <a:pt x="65" y="109"/>
                  </a:cubicBezTo>
                  <a:cubicBezTo>
                    <a:pt x="55" y="111"/>
                    <a:pt x="48" y="110"/>
                    <a:pt x="48" y="122"/>
                  </a:cubicBezTo>
                  <a:cubicBezTo>
                    <a:pt x="41" y="130"/>
                    <a:pt x="32" y="129"/>
                    <a:pt x="25" y="134"/>
                  </a:cubicBezTo>
                  <a:cubicBezTo>
                    <a:pt x="21" y="138"/>
                    <a:pt x="19" y="164"/>
                    <a:pt x="17" y="169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2" y="196"/>
                    <a:pt x="4" y="198"/>
                    <a:pt x="6" y="198"/>
                  </a:cubicBezTo>
                  <a:cubicBezTo>
                    <a:pt x="7" y="200"/>
                    <a:pt x="9" y="200"/>
                    <a:pt x="10" y="201"/>
                  </a:cubicBezTo>
                  <a:cubicBezTo>
                    <a:pt x="11" y="202"/>
                    <a:pt x="13" y="203"/>
                    <a:pt x="14" y="204"/>
                  </a:cubicBezTo>
                  <a:cubicBezTo>
                    <a:pt x="14" y="205"/>
                    <a:pt x="15" y="206"/>
                    <a:pt x="16" y="207"/>
                  </a:cubicBezTo>
                  <a:cubicBezTo>
                    <a:pt x="17" y="209"/>
                    <a:pt x="17" y="211"/>
                    <a:pt x="18" y="213"/>
                  </a:cubicBezTo>
                  <a:cubicBezTo>
                    <a:pt x="20" y="215"/>
                    <a:pt x="21" y="218"/>
                    <a:pt x="23" y="220"/>
                  </a:cubicBezTo>
                  <a:cubicBezTo>
                    <a:pt x="34" y="234"/>
                    <a:pt x="34" y="234"/>
                    <a:pt x="34" y="234"/>
                  </a:cubicBezTo>
                  <a:cubicBezTo>
                    <a:pt x="34" y="234"/>
                    <a:pt x="34" y="234"/>
                    <a:pt x="34" y="234"/>
                  </a:cubicBezTo>
                  <a:cubicBezTo>
                    <a:pt x="36" y="230"/>
                    <a:pt x="35" y="226"/>
                    <a:pt x="35" y="222"/>
                  </a:cubicBezTo>
                  <a:cubicBezTo>
                    <a:pt x="35" y="218"/>
                    <a:pt x="39" y="210"/>
                    <a:pt x="42" y="208"/>
                  </a:cubicBezTo>
                  <a:cubicBezTo>
                    <a:pt x="44" y="208"/>
                    <a:pt x="47" y="209"/>
                    <a:pt x="50" y="210"/>
                  </a:cubicBezTo>
                  <a:cubicBezTo>
                    <a:pt x="55" y="212"/>
                    <a:pt x="61" y="211"/>
                    <a:pt x="66" y="213"/>
                  </a:cubicBezTo>
                  <a:cubicBezTo>
                    <a:pt x="70" y="214"/>
                    <a:pt x="74" y="217"/>
                    <a:pt x="79" y="216"/>
                  </a:cubicBezTo>
                  <a:cubicBezTo>
                    <a:pt x="85" y="215"/>
                    <a:pt x="95" y="209"/>
                    <a:pt x="101" y="206"/>
                  </a:cubicBezTo>
                  <a:cubicBezTo>
                    <a:pt x="112" y="200"/>
                    <a:pt x="110" y="208"/>
                    <a:pt x="119" y="212"/>
                  </a:cubicBezTo>
                  <a:cubicBezTo>
                    <a:pt x="123" y="213"/>
                    <a:pt x="125" y="212"/>
                    <a:pt x="130" y="215"/>
                  </a:cubicBezTo>
                  <a:cubicBezTo>
                    <a:pt x="133" y="217"/>
                    <a:pt x="137" y="220"/>
                    <a:pt x="139" y="223"/>
                  </a:cubicBezTo>
                  <a:cubicBezTo>
                    <a:pt x="146" y="227"/>
                    <a:pt x="154" y="228"/>
                    <a:pt x="158" y="234"/>
                  </a:cubicBezTo>
                  <a:cubicBezTo>
                    <a:pt x="166" y="243"/>
                    <a:pt x="178" y="248"/>
                    <a:pt x="187" y="256"/>
                  </a:cubicBezTo>
                  <a:cubicBezTo>
                    <a:pt x="191" y="260"/>
                    <a:pt x="196" y="260"/>
                    <a:pt x="201" y="264"/>
                  </a:cubicBezTo>
                  <a:cubicBezTo>
                    <a:pt x="205" y="268"/>
                    <a:pt x="213" y="268"/>
                    <a:pt x="219" y="270"/>
                  </a:cubicBezTo>
                  <a:cubicBezTo>
                    <a:pt x="221" y="271"/>
                    <a:pt x="222" y="271"/>
                    <a:pt x="225" y="271"/>
                  </a:cubicBezTo>
                  <a:cubicBezTo>
                    <a:pt x="226" y="271"/>
                    <a:pt x="227" y="271"/>
                    <a:pt x="228" y="271"/>
                  </a:cubicBezTo>
                  <a:cubicBezTo>
                    <a:pt x="229" y="271"/>
                    <a:pt x="229" y="271"/>
                    <a:pt x="230" y="270"/>
                  </a:cubicBezTo>
                  <a:cubicBezTo>
                    <a:pt x="231" y="270"/>
                    <a:pt x="232" y="270"/>
                    <a:pt x="232" y="270"/>
                  </a:cubicBezTo>
                  <a:cubicBezTo>
                    <a:pt x="238" y="270"/>
                    <a:pt x="238" y="270"/>
                    <a:pt x="238" y="27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SALUDA"/>
            <p:cNvSpPr>
              <a:spLocks/>
            </p:cNvSpPr>
            <p:nvPr/>
          </p:nvSpPr>
          <p:spPr bwMode="auto">
            <a:xfrm>
              <a:off x="3189288" y="2546351"/>
              <a:ext cx="708025" cy="598488"/>
            </a:xfrm>
            <a:custGeom>
              <a:avLst/>
              <a:gdLst>
                <a:gd name="T0" fmla="*/ 66 w 270"/>
                <a:gd name="T1" fmla="*/ 34 h 228"/>
                <a:gd name="T2" fmla="*/ 67 w 270"/>
                <a:gd name="T3" fmla="*/ 22 h 228"/>
                <a:gd name="T4" fmla="*/ 74 w 270"/>
                <a:gd name="T5" fmla="*/ 8 h 228"/>
                <a:gd name="T6" fmla="*/ 82 w 270"/>
                <a:gd name="T7" fmla="*/ 10 h 228"/>
                <a:gd name="T8" fmla="*/ 98 w 270"/>
                <a:gd name="T9" fmla="*/ 13 h 228"/>
                <a:gd name="T10" fmla="*/ 111 w 270"/>
                <a:gd name="T11" fmla="*/ 16 h 228"/>
                <a:gd name="T12" fmla="*/ 133 w 270"/>
                <a:gd name="T13" fmla="*/ 6 h 228"/>
                <a:gd name="T14" fmla="*/ 151 w 270"/>
                <a:gd name="T15" fmla="*/ 12 h 228"/>
                <a:gd name="T16" fmla="*/ 162 w 270"/>
                <a:gd name="T17" fmla="*/ 15 h 228"/>
                <a:gd name="T18" fmla="*/ 171 w 270"/>
                <a:gd name="T19" fmla="*/ 23 h 228"/>
                <a:gd name="T20" fmla="*/ 190 w 270"/>
                <a:gd name="T21" fmla="*/ 34 h 228"/>
                <a:gd name="T22" fmla="*/ 219 w 270"/>
                <a:gd name="T23" fmla="*/ 56 h 228"/>
                <a:gd name="T24" fmla="*/ 233 w 270"/>
                <a:gd name="T25" fmla="*/ 64 h 228"/>
                <a:gd name="T26" fmla="*/ 251 w 270"/>
                <a:gd name="T27" fmla="*/ 70 h 228"/>
                <a:gd name="T28" fmla="*/ 257 w 270"/>
                <a:gd name="T29" fmla="*/ 71 h 228"/>
                <a:gd name="T30" fmla="*/ 260 w 270"/>
                <a:gd name="T31" fmla="*/ 71 h 228"/>
                <a:gd name="T32" fmla="*/ 262 w 270"/>
                <a:gd name="T33" fmla="*/ 70 h 228"/>
                <a:gd name="T34" fmla="*/ 264 w 270"/>
                <a:gd name="T35" fmla="*/ 70 h 228"/>
                <a:gd name="T36" fmla="*/ 270 w 270"/>
                <a:gd name="T37" fmla="*/ 70 h 228"/>
                <a:gd name="T38" fmla="*/ 270 w 270"/>
                <a:gd name="T39" fmla="*/ 70 h 228"/>
                <a:gd name="T40" fmla="*/ 245 w 270"/>
                <a:gd name="T41" fmla="*/ 125 h 228"/>
                <a:gd name="T42" fmla="*/ 218 w 270"/>
                <a:gd name="T43" fmla="*/ 193 h 228"/>
                <a:gd name="T44" fmla="*/ 218 w 270"/>
                <a:gd name="T45" fmla="*/ 193 h 228"/>
                <a:gd name="T46" fmla="*/ 180 w 270"/>
                <a:gd name="T47" fmla="*/ 228 h 228"/>
                <a:gd name="T48" fmla="*/ 180 w 270"/>
                <a:gd name="T49" fmla="*/ 228 h 228"/>
                <a:gd name="T50" fmla="*/ 136 w 270"/>
                <a:gd name="T51" fmla="*/ 215 h 228"/>
                <a:gd name="T52" fmla="*/ 87 w 270"/>
                <a:gd name="T53" fmla="*/ 197 h 228"/>
                <a:gd name="T54" fmla="*/ 62 w 270"/>
                <a:gd name="T55" fmla="*/ 156 h 228"/>
                <a:gd name="T56" fmla="*/ 57 w 270"/>
                <a:gd name="T57" fmla="*/ 131 h 228"/>
                <a:gd name="T58" fmla="*/ 28 w 270"/>
                <a:gd name="T59" fmla="*/ 135 h 228"/>
                <a:gd name="T60" fmla="*/ 0 w 270"/>
                <a:gd name="T61" fmla="*/ 139 h 228"/>
                <a:gd name="T62" fmla="*/ 0 w 270"/>
                <a:gd name="T63" fmla="*/ 139 h 228"/>
                <a:gd name="T64" fmla="*/ 4 w 270"/>
                <a:gd name="T65" fmla="*/ 130 h 228"/>
                <a:gd name="T66" fmla="*/ 9 w 270"/>
                <a:gd name="T67" fmla="*/ 121 h 228"/>
                <a:gd name="T68" fmla="*/ 18 w 270"/>
                <a:gd name="T69" fmla="*/ 105 h 228"/>
                <a:gd name="T70" fmla="*/ 33 w 270"/>
                <a:gd name="T71" fmla="*/ 84 h 228"/>
                <a:gd name="T72" fmla="*/ 40 w 270"/>
                <a:gd name="T73" fmla="*/ 74 h 228"/>
                <a:gd name="T74" fmla="*/ 46 w 270"/>
                <a:gd name="T75" fmla="*/ 64 h 228"/>
                <a:gd name="T76" fmla="*/ 50 w 270"/>
                <a:gd name="T77" fmla="*/ 59 h 228"/>
                <a:gd name="T78" fmla="*/ 57 w 270"/>
                <a:gd name="T79" fmla="*/ 49 h 228"/>
                <a:gd name="T80" fmla="*/ 64 w 270"/>
                <a:gd name="T81" fmla="*/ 40 h 228"/>
                <a:gd name="T82" fmla="*/ 66 w 270"/>
                <a:gd name="T83" fmla="*/ 34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228">
                  <a:moveTo>
                    <a:pt x="66" y="34"/>
                  </a:moveTo>
                  <a:cubicBezTo>
                    <a:pt x="68" y="30"/>
                    <a:pt x="67" y="26"/>
                    <a:pt x="67" y="22"/>
                  </a:cubicBezTo>
                  <a:cubicBezTo>
                    <a:pt x="67" y="18"/>
                    <a:pt x="71" y="10"/>
                    <a:pt x="74" y="8"/>
                  </a:cubicBezTo>
                  <a:cubicBezTo>
                    <a:pt x="76" y="8"/>
                    <a:pt x="79" y="9"/>
                    <a:pt x="82" y="10"/>
                  </a:cubicBezTo>
                  <a:cubicBezTo>
                    <a:pt x="87" y="12"/>
                    <a:pt x="93" y="11"/>
                    <a:pt x="98" y="13"/>
                  </a:cubicBezTo>
                  <a:cubicBezTo>
                    <a:pt x="102" y="14"/>
                    <a:pt x="106" y="17"/>
                    <a:pt x="111" y="16"/>
                  </a:cubicBezTo>
                  <a:cubicBezTo>
                    <a:pt x="117" y="15"/>
                    <a:pt x="127" y="9"/>
                    <a:pt x="133" y="6"/>
                  </a:cubicBezTo>
                  <a:cubicBezTo>
                    <a:pt x="144" y="0"/>
                    <a:pt x="142" y="8"/>
                    <a:pt x="151" y="12"/>
                  </a:cubicBezTo>
                  <a:cubicBezTo>
                    <a:pt x="155" y="13"/>
                    <a:pt x="157" y="12"/>
                    <a:pt x="162" y="15"/>
                  </a:cubicBezTo>
                  <a:cubicBezTo>
                    <a:pt x="165" y="17"/>
                    <a:pt x="169" y="20"/>
                    <a:pt x="171" y="23"/>
                  </a:cubicBezTo>
                  <a:cubicBezTo>
                    <a:pt x="178" y="27"/>
                    <a:pt x="186" y="28"/>
                    <a:pt x="190" y="34"/>
                  </a:cubicBezTo>
                  <a:cubicBezTo>
                    <a:pt x="198" y="43"/>
                    <a:pt x="210" y="48"/>
                    <a:pt x="219" y="56"/>
                  </a:cubicBezTo>
                  <a:cubicBezTo>
                    <a:pt x="223" y="60"/>
                    <a:pt x="228" y="60"/>
                    <a:pt x="233" y="64"/>
                  </a:cubicBezTo>
                  <a:cubicBezTo>
                    <a:pt x="237" y="68"/>
                    <a:pt x="245" y="68"/>
                    <a:pt x="251" y="70"/>
                  </a:cubicBezTo>
                  <a:cubicBezTo>
                    <a:pt x="253" y="71"/>
                    <a:pt x="254" y="71"/>
                    <a:pt x="257" y="71"/>
                  </a:cubicBezTo>
                  <a:cubicBezTo>
                    <a:pt x="258" y="71"/>
                    <a:pt x="259" y="71"/>
                    <a:pt x="260" y="71"/>
                  </a:cubicBezTo>
                  <a:cubicBezTo>
                    <a:pt x="261" y="71"/>
                    <a:pt x="261" y="71"/>
                    <a:pt x="262" y="70"/>
                  </a:cubicBezTo>
                  <a:cubicBezTo>
                    <a:pt x="263" y="70"/>
                    <a:pt x="264" y="70"/>
                    <a:pt x="264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18" y="193"/>
                    <a:pt x="218" y="193"/>
                    <a:pt x="218" y="193"/>
                  </a:cubicBezTo>
                  <a:cubicBezTo>
                    <a:pt x="218" y="193"/>
                    <a:pt x="218" y="193"/>
                    <a:pt x="218" y="193"/>
                  </a:cubicBezTo>
                  <a:cubicBezTo>
                    <a:pt x="180" y="228"/>
                    <a:pt x="180" y="228"/>
                    <a:pt x="180" y="228"/>
                  </a:cubicBezTo>
                  <a:cubicBezTo>
                    <a:pt x="180" y="228"/>
                    <a:pt x="180" y="228"/>
                    <a:pt x="180" y="228"/>
                  </a:cubicBezTo>
                  <a:cubicBezTo>
                    <a:pt x="136" y="215"/>
                    <a:pt x="136" y="215"/>
                    <a:pt x="136" y="215"/>
                  </a:cubicBezTo>
                  <a:cubicBezTo>
                    <a:pt x="119" y="214"/>
                    <a:pt x="103" y="202"/>
                    <a:pt x="87" y="197"/>
                  </a:cubicBezTo>
                  <a:cubicBezTo>
                    <a:pt x="70" y="193"/>
                    <a:pt x="64" y="171"/>
                    <a:pt x="62" y="156"/>
                  </a:cubicBezTo>
                  <a:cubicBezTo>
                    <a:pt x="61" y="149"/>
                    <a:pt x="60" y="136"/>
                    <a:pt x="57" y="131"/>
                  </a:cubicBezTo>
                  <a:cubicBezTo>
                    <a:pt x="50" y="131"/>
                    <a:pt x="35" y="133"/>
                    <a:pt x="28" y="135"/>
                  </a:cubicBezTo>
                  <a:cubicBezTo>
                    <a:pt x="19" y="137"/>
                    <a:pt x="9" y="137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6"/>
                    <a:pt x="2" y="132"/>
                    <a:pt x="4" y="130"/>
                  </a:cubicBezTo>
                  <a:cubicBezTo>
                    <a:pt x="5" y="128"/>
                    <a:pt x="8" y="123"/>
                    <a:pt x="9" y="121"/>
                  </a:cubicBezTo>
                  <a:cubicBezTo>
                    <a:pt x="11" y="115"/>
                    <a:pt x="15" y="110"/>
                    <a:pt x="18" y="105"/>
                  </a:cubicBezTo>
                  <a:cubicBezTo>
                    <a:pt x="24" y="98"/>
                    <a:pt x="28" y="91"/>
                    <a:pt x="33" y="84"/>
                  </a:cubicBezTo>
                  <a:cubicBezTo>
                    <a:pt x="36" y="82"/>
                    <a:pt x="38" y="77"/>
                    <a:pt x="40" y="74"/>
                  </a:cubicBezTo>
                  <a:cubicBezTo>
                    <a:pt x="42" y="72"/>
                    <a:pt x="44" y="65"/>
                    <a:pt x="46" y="64"/>
                  </a:cubicBezTo>
                  <a:cubicBezTo>
                    <a:pt x="46" y="62"/>
                    <a:pt x="48" y="61"/>
                    <a:pt x="50" y="59"/>
                  </a:cubicBezTo>
                  <a:cubicBezTo>
                    <a:pt x="52" y="56"/>
                    <a:pt x="55" y="53"/>
                    <a:pt x="57" y="49"/>
                  </a:cubicBezTo>
                  <a:cubicBezTo>
                    <a:pt x="59" y="46"/>
                    <a:pt x="61" y="43"/>
                    <a:pt x="64" y="40"/>
                  </a:cubicBezTo>
                  <a:cubicBezTo>
                    <a:pt x="66" y="34"/>
                    <a:pt x="66" y="34"/>
                    <a:pt x="66" y="3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GREENWOOD"/>
            <p:cNvSpPr>
              <a:spLocks/>
            </p:cNvSpPr>
            <p:nvPr/>
          </p:nvSpPr>
          <p:spPr bwMode="auto">
            <a:xfrm>
              <a:off x="2762251" y="2205038"/>
              <a:ext cx="600075" cy="715963"/>
            </a:xfrm>
            <a:custGeom>
              <a:avLst/>
              <a:gdLst>
                <a:gd name="T0" fmla="*/ 163 w 229"/>
                <a:gd name="T1" fmla="*/ 269 h 273"/>
                <a:gd name="T2" fmla="*/ 167 w 229"/>
                <a:gd name="T3" fmla="*/ 260 h 273"/>
                <a:gd name="T4" fmla="*/ 172 w 229"/>
                <a:gd name="T5" fmla="*/ 251 h 273"/>
                <a:gd name="T6" fmla="*/ 181 w 229"/>
                <a:gd name="T7" fmla="*/ 235 h 273"/>
                <a:gd name="T8" fmla="*/ 196 w 229"/>
                <a:gd name="T9" fmla="*/ 214 h 273"/>
                <a:gd name="T10" fmla="*/ 203 w 229"/>
                <a:gd name="T11" fmla="*/ 204 h 273"/>
                <a:gd name="T12" fmla="*/ 209 w 229"/>
                <a:gd name="T13" fmla="*/ 194 h 273"/>
                <a:gd name="T14" fmla="*/ 213 w 229"/>
                <a:gd name="T15" fmla="*/ 189 h 273"/>
                <a:gd name="T16" fmla="*/ 220 w 229"/>
                <a:gd name="T17" fmla="*/ 179 h 273"/>
                <a:gd name="T18" fmla="*/ 227 w 229"/>
                <a:gd name="T19" fmla="*/ 170 h 273"/>
                <a:gd name="T20" fmla="*/ 229 w 229"/>
                <a:gd name="T21" fmla="*/ 164 h 273"/>
                <a:gd name="T22" fmla="*/ 229 w 229"/>
                <a:gd name="T23" fmla="*/ 164 h 273"/>
                <a:gd name="T24" fmla="*/ 218 w 229"/>
                <a:gd name="T25" fmla="*/ 150 h 273"/>
                <a:gd name="T26" fmla="*/ 213 w 229"/>
                <a:gd name="T27" fmla="*/ 143 h 273"/>
                <a:gd name="T28" fmla="*/ 211 w 229"/>
                <a:gd name="T29" fmla="*/ 137 h 273"/>
                <a:gd name="T30" fmla="*/ 209 w 229"/>
                <a:gd name="T31" fmla="*/ 134 h 273"/>
                <a:gd name="T32" fmla="*/ 205 w 229"/>
                <a:gd name="T33" fmla="*/ 131 h 273"/>
                <a:gd name="T34" fmla="*/ 201 w 229"/>
                <a:gd name="T35" fmla="*/ 128 h 273"/>
                <a:gd name="T36" fmla="*/ 195 w 229"/>
                <a:gd name="T37" fmla="*/ 125 h 273"/>
                <a:gd name="T38" fmla="*/ 195 w 229"/>
                <a:gd name="T39" fmla="*/ 125 h 273"/>
                <a:gd name="T40" fmla="*/ 188 w 229"/>
                <a:gd name="T41" fmla="*/ 116 h 273"/>
                <a:gd name="T42" fmla="*/ 181 w 229"/>
                <a:gd name="T43" fmla="*/ 108 h 273"/>
                <a:gd name="T44" fmla="*/ 175 w 229"/>
                <a:gd name="T45" fmla="*/ 102 h 273"/>
                <a:gd name="T46" fmla="*/ 174 w 229"/>
                <a:gd name="T47" fmla="*/ 102 h 273"/>
                <a:gd name="T48" fmla="*/ 168 w 229"/>
                <a:gd name="T49" fmla="*/ 99 h 273"/>
                <a:gd name="T50" fmla="*/ 160 w 229"/>
                <a:gd name="T51" fmla="*/ 97 h 273"/>
                <a:gd name="T52" fmla="*/ 155 w 229"/>
                <a:gd name="T53" fmla="*/ 94 h 273"/>
                <a:gd name="T54" fmla="*/ 152 w 229"/>
                <a:gd name="T55" fmla="*/ 90 h 273"/>
                <a:gd name="T56" fmla="*/ 151 w 229"/>
                <a:gd name="T57" fmla="*/ 89 h 273"/>
                <a:gd name="T58" fmla="*/ 126 w 229"/>
                <a:gd name="T59" fmla="*/ 66 h 273"/>
                <a:gd name="T60" fmla="*/ 102 w 229"/>
                <a:gd name="T61" fmla="*/ 54 h 273"/>
                <a:gd name="T62" fmla="*/ 85 w 229"/>
                <a:gd name="T63" fmla="*/ 47 h 273"/>
                <a:gd name="T64" fmla="*/ 71 w 229"/>
                <a:gd name="T65" fmla="*/ 23 h 273"/>
                <a:gd name="T66" fmla="*/ 44 w 229"/>
                <a:gd name="T67" fmla="*/ 0 h 273"/>
                <a:gd name="T68" fmla="*/ 44 w 229"/>
                <a:gd name="T69" fmla="*/ 0 h 273"/>
                <a:gd name="T70" fmla="*/ 0 w 229"/>
                <a:gd name="T71" fmla="*/ 41 h 273"/>
                <a:gd name="T72" fmla="*/ 12 w 229"/>
                <a:gd name="T73" fmla="*/ 57 h 273"/>
                <a:gd name="T74" fmla="*/ 13 w 229"/>
                <a:gd name="T75" fmla="*/ 79 h 273"/>
                <a:gd name="T76" fmla="*/ 22 w 229"/>
                <a:gd name="T77" fmla="*/ 85 h 273"/>
                <a:gd name="T78" fmla="*/ 36 w 229"/>
                <a:gd name="T79" fmla="*/ 98 h 273"/>
                <a:gd name="T80" fmla="*/ 42 w 229"/>
                <a:gd name="T81" fmla="*/ 169 h 273"/>
                <a:gd name="T82" fmla="*/ 40 w 229"/>
                <a:gd name="T83" fmla="*/ 173 h 273"/>
                <a:gd name="T84" fmla="*/ 35 w 229"/>
                <a:gd name="T85" fmla="*/ 180 h 273"/>
                <a:gd name="T86" fmla="*/ 30 w 229"/>
                <a:gd name="T87" fmla="*/ 185 h 273"/>
                <a:gd name="T88" fmla="*/ 26 w 229"/>
                <a:gd name="T89" fmla="*/ 190 h 273"/>
                <a:gd name="T90" fmla="*/ 19 w 229"/>
                <a:gd name="T91" fmla="*/ 197 h 273"/>
                <a:gd name="T92" fmla="*/ 12 w 229"/>
                <a:gd name="T93" fmla="*/ 204 h 273"/>
                <a:gd name="T94" fmla="*/ 5 w 229"/>
                <a:gd name="T95" fmla="*/ 209 h 273"/>
                <a:gd name="T96" fmla="*/ 5 w 229"/>
                <a:gd name="T97" fmla="*/ 209 h 273"/>
                <a:gd name="T98" fmla="*/ 14 w 229"/>
                <a:gd name="T99" fmla="*/ 264 h 273"/>
                <a:gd name="T100" fmla="*/ 45 w 229"/>
                <a:gd name="T101" fmla="*/ 234 h 273"/>
                <a:gd name="T102" fmla="*/ 52 w 229"/>
                <a:gd name="T103" fmla="*/ 247 h 273"/>
                <a:gd name="T104" fmla="*/ 71 w 229"/>
                <a:gd name="T105" fmla="*/ 262 h 273"/>
                <a:gd name="T106" fmla="*/ 89 w 229"/>
                <a:gd name="T107" fmla="*/ 257 h 273"/>
                <a:gd name="T108" fmla="*/ 89 w 229"/>
                <a:gd name="T109" fmla="*/ 256 h 273"/>
                <a:gd name="T110" fmla="*/ 114 w 229"/>
                <a:gd name="T111" fmla="*/ 255 h 273"/>
                <a:gd name="T112" fmla="*/ 144 w 229"/>
                <a:gd name="T113" fmla="*/ 255 h 273"/>
                <a:gd name="T114" fmla="*/ 144 w 229"/>
                <a:gd name="T115" fmla="*/ 273 h 273"/>
                <a:gd name="T116" fmla="*/ 144 w 229"/>
                <a:gd name="T117" fmla="*/ 273 h 273"/>
                <a:gd name="T118" fmla="*/ 163 w 229"/>
                <a:gd name="T119" fmla="*/ 26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9" h="273">
                  <a:moveTo>
                    <a:pt x="163" y="269"/>
                  </a:moveTo>
                  <a:cubicBezTo>
                    <a:pt x="165" y="266"/>
                    <a:pt x="165" y="262"/>
                    <a:pt x="167" y="260"/>
                  </a:cubicBezTo>
                  <a:cubicBezTo>
                    <a:pt x="168" y="258"/>
                    <a:pt x="171" y="253"/>
                    <a:pt x="172" y="251"/>
                  </a:cubicBezTo>
                  <a:cubicBezTo>
                    <a:pt x="174" y="245"/>
                    <a:pt x="178" y="240"/>
                    <a:pt x="181" y="235"/>
                  </a:cubicBezTo>
                  <a:cubicBezTo>
                    <a:pt x="187" y="228"/>
                    <a:pt x="191" y="221"/>
                    <a:pt x="196" y="214"/>
                  </a:cubicBezTo>
                  <a:cubicBezTo>
                    <a:pt x="199" y="212"/>
                    <a:pt x="201" y="207"/>
                    <a:pt x="203" y="204"/>
                  </a:cubicBezTo>
                  <a:cubicBezTo>
                    <a:pt x="205" y="202"/>
                    <a:pt x="207" y="195"/>
                    <a:pt x="209" y="194"/>
                  </a:cubicBezTo>
                  <a:cubicBezTo>
                    <a:pt x="209" y="192"/>
                    <a:pt x="211" y="191"/>
                    <a:pt x="213" y="189"/>
                  </a:cubicBezTo>
                  <a:cubicBezTo>
                    <a:pt x="215" y="186"/>
                    <a:pt x="218" y="183"/>
                    <a:pt x="220" y="179"/>
                  </a:cubicBezTo>
                  <a:cubicBezTo>
                    <a:pt x="222" y="176"/>
                    <a:pt x="224" y="173"/>
                    <a:pt x="227" y="170"/>
                  </a:cubicBezTo>
                  <a:cubicBezTo>
                    <a:pt x="229" y="164"/>
                    <a:pt x="229" y="164"/>
                    <a:pt x="229" y="164"/>
                  </a:cubicBezTo>
                  <a:cubicBezTo>
                    <a:pt x="229" y="164"/>
                    <a:pt x="229" y="164"/>
                    <a:pt x="229" y="164"/>
                  </a:cubicBezTo>
                  <a:cubicBezTo>
                    <a:pt x="218" y="150"/>
                    <a:pt x="218" y="150"/>
                    <a:pt x="218" y="150"/>
                  </a:cubicBezTo>
                  <a:cubicBezTo>
                    <a:pt x="216" y="148"/>
                    <a:pt x="215" y="145"/>
                    <a:pt x="213" y="143"/>
                  </a:cubicBezTo>
                  <a:cubicBezTo>
                    <a:pt x="212" y="141"/>
                    <a:pt x="212" y="139"/>
                    <a:pt x="211" y="137"/>
                  </a:cubicBezTo>
                  <a:cubicBezTo>
                    <a:pt x="210" y="136"/>
                    <a:pt x="209" y="135"/>
                    <a:pt x="209" y="134"/>
                  </a:cubicBezTo>
                  <a:cubicBezTo>
                    <a:pt x="208" y="133"/>
                    <a:pt x="206" y="132"/>
                    <a:pt x="205" y="131"/>
                  </a:cubicBezTo>
                  <a:cubicBezTo>
                    <a:pt x="204" y="130"/>
                    <a:pt x="202" y="130"/>
                    <a:pt x="201" y="128"/>
                  </a:cubicBezTo>
                  <a:cubicBezTo>
                    <a:pt x="199" y="128"/>
                    <a:pt x="197" y="126"/>
                    <a:pt x="195" y="125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5" y="114"/>
                    <a:pt x="183" y="111"/>
                    <a:pt x="181" y="108"/>
                  </a:cubicBezTo>
                  <a:cubicBezTo>
                    <a:pt x="179" y="107"/>
                    <a:pt x="177" y="105"/>
                    <a:pt x="175" y="102"/>
                  </a:cubicBezTo>
                  <a:cubicBezTo>
                    <a:pt x="175" y="102"/>
                    <a:pt x="175" y="102"/>
                    <a:pt x="174" y="102"/>
                  </a:cubicBezTo>
                  <a:cubicBezTo>
                    <a:pt x="172" y="101"/>
                    <a:pt x="170" y="100"/>
                    <a:pt x="168" y="99"/>
                  </a:cubicBezTo>
                  <a:cubicBezTo>
                    <a:pt x="165" y="98"/>
                    <a:pt x="162" y="97"/>
                    <a:pt x="160" y="97"/>
                  </a:cubicBezTo>
                  <a:cubicBezTo>
                    <a:pt x="159" y="96"/>
                    <a:pt x="157" y="95"/>
                    <a:pt x="155" y="94"/>
                  </a:cubicBezTo>
                  <a:cubicBezTo>
                    <a:pt x="154" y="93"/>
                    <a:pt x="154" y="91"/>
                    <a:pt x="152" y="90"/>
                  </a:cubicBezTo>
                  <a:cubicBezTo>
                    <a:pt x="152" y="89"/>
                    <a:pt x="153" y="90"/>
                    <a:pt x="151" y="89"/>
                  </a:cubicBezTo>
                  <a:cubicBezTo>
                    <a:pt x="142" y="82"/>
                    <a:pt x="137" y="71"/>
                    <a:pt x="126" y="66"/>
                  </a:cubicBezTo>
                  <a:cubicBezTo>
                    <a:pt x="115" y="61"/>
                    <a:pt x="108" y="65"/>
                    <a:pt x="102" y="54"/>
                  </a:cubicBezTo>
                  <a:cubicBezTo>
                    <a:pt x="98" y="48"/>
                    <a:pt x="91" y="47"/>
                    <a:pt x="85" y="47"/>
                  </a:cubicBezTo>
                  <a:cubicBezTo>
                    <a:pt x="77" y="41"/>
                    <a:pt x="82" y="31"/>
                    <a:pt x="71" y="23"/>
                  </a:cubicBezTo>
                  <a:cubicBezTo>
                    <a:pt x="62" y="16"/>
                    <a:pt x="54" y="6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5" y="80"/>
                    <a:pt x="20" y="84"/>
                    <a:pt x="22" y="85"/>
                  </a:cubicBezTo>
                  <a:cubicBezTo>
                    <a:pt x="26" y="90"/>
                    <a:pt x="33" y="93"/>
                    <a:pt x="36" y="98"/>
                  </a:cubicBezTo>
                  <a:cubicBezTo>
                    <a:pt x="49" y="118"/>
                    <a:pt x="55" y="148"/>
                    <a:pt x="42" y="169"/>
                  </a:cubicBezTo>
                  <a:cubicBezTo>
                    <a:pt x="42" y="170"/>
                    <a:pt x="41" y="172"/>
                    <a:pt x="40" y="173"/>
                  </a:cubicBezTo>
                  <a:cubicBezTo>
                    <a:pt x="40" y="174"/>
                    <a:pt x="36" y="178"/>
                    <a:pt x="35" y="180"/>
                  </a:cubicBezTo>
                  <a:cubicBezTo>
                    <a:pt x="33" y="181"/>
                    <a:pt x="31" y="184"/>
                    <a:pt x="30" y="185"/>
                  </a:cubicBezTo>
                  <a:cubicBezTo>
                    <a:pt x="29" y="187"/>
                    <a:pt x="28" y="188"/>
                    <a:pt x="26" y="190"/>
                  </a:cubicBezTo>
                  <a:cubicBezTo>
                    <a:pt x="24" y="192"/>
                    <a:pt x="22" y="195"/>
                    <a:pt x="19" y="197"/>
                  </a:cubicBezTo>
                  <a:cubicBezTo>
                    <a:pt x="17" y="199"/>
                    <a:pt x="14" y="201"/>
                    <a:pt x="12" y="204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45" y="234"/>
                    <a:pt x="45" y="234"/>
                    <a:pt x="45" y="234"/>
                  </a:cubicBezTo>
                  <a:cubicBezTo>
                    <a:pt x="46" y="236"/>
                    <a:pt x="50" y="245"/>
                    <a:pt x="52" y="247"/>
                  </a:cubicBezTo>
                  <a:cubicBezTo>
                    <a:pt x="52" y="253"/>
                    <a:pt x="66" y="261"/>
                    <a:pt x="71" y="262"/>
                  </a:cubicBezTo>
                  <a:cubicBezTo>
                    <a:pt x="78" y="264"/>
                    <a:pt x="85" y="264"/>
                    <a:pt x="89" y="257"/>
                  </a:cubicBezTo>
                  <a:cubicBezTo>
                    <a:pt x="89" y="257"/>
                    <a:pt x="89" y="257"/>
                    <a:pt x="89" y="256"/>
                  </a:cubicBezTo>
                  <a:cubicBezTo>
                    <a:pt x="96" y="255"/>
                    <a:pt x="107" y="255"/>
                    <a:pt x="114" y="255"/>
                  </a:cubicBezTo>
                  <a:cubicBezTo>
                    <a:pt x="144" y="255"/>
                    <a:pt x="144" y="255"/>
                    <a:pt x="144" y="255"/>
                  </a:cubicBezTo>
                  <a:cubicBezTo>
                    <a:pt x="144" y="273"/>
                    <a:pt x="144" y="273"/>
                    <a:pt x="144" y="273"/>
                  </a:cubicBezTo>
                  <a:cubicBezTo>
                    <a:pt x="144" y="273"/>
                    <a:pt x="144" y="273"/>
                    <a:pt x="144" y="273"/>
                  </a:cubicBezTo>
                  <a:cubicBezTo>
                    <a:pt x="163" y="269"/>
                    <a:pt x="163" y="269"/>
                    <a:pt x="163" y="26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AIRFIELD"/>
            <p:cNvSpPr>
              <a:spLocks/>
            </p:cNvSpPr>
            <p:nvPr/>
          </p:nvSpPr>
          <p:spPr bwMode="auto">
            <a:xfrm>
              <a:off x="3949701" y="1947863"/>
              <a:ext cx="866775" cy="630238"/>
            </a:xfrm>
            <a:custGeom>
              <a:avLst/>
              <a:gdLst>
                <a:gd name="T0" fmla="*/ 57 w 331"/>
                <a:gd name="T1" fmla="*/ 201 h 240"/>
                <a:gd name="T2" fmla="*/ 80 w 331"/>
                <a:gd name="T3" fmla="*/ 212 h 240"/>
                <a:gd name="T4" fmla="*/ 95 w 331"/>
                <a:gd name="T5" fmla="*/ 220 h 240"/>
                <a:gd name="T6" fmla="*/ 121 w 331"/>
                <a:gd name="T7" fmla="*/ 237 h 240"/>
                <a:gd name="T8" fmla="*/ 124 w 331"/>
                <a:gd name="T9" fmla="*/ 213 h 240"/>
                <a:gd name="T10" fmla="*/ 149 w 331"/>
                <a:gd name="T11" fmla="*/ 214 h 240"/>
                <a:gd name="T12" fmla="*/ 152 w 331"/>
                <a:gd name="T13" fmla="*/ 214 h 240"/>
                <a:gd name="T14" fmla="*/ 152 w 331"/>
                <a:gd name="T15" fmla="*/ 214 h 240"/>
                <a:gd name="T16" fmla="*/ 172 w 331"/>
                <a:gd name="T17" fmla="*/ 213 h 240"/>
                <a:gd name="T18" fmla="*/ 210 w 331"/>
                <a:gd name="T19" fmla="*/ 200 h 240"/>
                <a:gd name="T20" fmla="*/ 252 w 331"/>
                <a:gd name="T21" fmla="*/ 190 h 240"/>
                <a:gd name="T22" fmla="*/ 303 w 331"/>
                <a:gd name="T23" fmla="*/ 184 h 240"/>
                <a:gd name="T24" fmla="*/ 303 w 331"/>
                <a:gd name="T25" fmla="*/ 184 h 240"/>
                <a:gd name="T26" fmla="*/ 331 w 331"/>
                <a:gd name="T27" fmla="*/ 118 h 240"/>
                <a:gd name="T28" fmla="*/ 323 w 331"/>
                <a:gd name="T29" fmla="*/ 111 h 240"/>
                <a:gd name="T30" fmla="*/ 323 w 331"/>
                <a:gd name="T31" fmla="*/ 95 h 240"/>
                <a:gd name="T32" fmla="*/ 299 w 331"/>
                <a:gd name="T33" fmla="*/ 95 h 240"/>
                <a:gd name="T34" fmla="*/ 277 w 331"/>
                <a:gd name="T35" fmla="*/ 69 h 240"/>
                <a:gd name="T36" fmla="*/ 277 w 331"/>
                <a:gd name="T37" fmla="*/ 69 h 240"/>
                <a:gd name="T38" fmla="*/ 270 w 331"/>
                <a:gd name="T39" fmla="*/ 57 h 240"/>
                <a:gd name="T40" fmla="*/ 269 w 331"/>
                <a:gd name="T41" fmla="*/ 47 h 240"/>
                <a:gd name="T42" fmla="*/ 273 w 331"/>
                <a:gd name="T43" fmla="*/ 40 h 240"/>
                <a:gd name="T44" fmla="*/ 277 w 331"/>
                <a:gd name="T45" fmla="*/ 33 h 240"/>
                <a:gd name="T46" fmla="*/ 276 w 331"/>
                <a:gd name="T47" fmla="*/ 18 h 240"/>
                <a:gd name="T48" fmla="*/ 276 w 331"/>
                <a:gd name="T49" fmla="*/ 18 h 240"/>
                <a:gd name="T50" fmla="*/ 6 w 331"/>
                <a:gd name="T51" fmla="*/ 0 h 240"/>
                <a:gd name="T52" fmla="*/ 6 w 331"/>
                <a:gd name="T53" fmla="*/ 0 h 240"/>
                <a:gd name="T54" fmla="*/ 6 w 331"/>
                <a:gd name="T55" fmla="*/ 3 h 240"/>
                <a:gd name="T56" fmla="*/ 6 w 331"/>
                <a:gd name="T57" fmla="*/ 4 h 240"/>
                <a:gd name="T58" fmla="*/ 6 w 331"/>
                <a:gd name="T59" fmla="*/ 5 h 240"/>
                <a:gd name="T60" fmla="*/ 3 w 331"/>
                <a:gd name="T61" fmla="*/ 9 h 240"/>
                <a:gd name="T62" fmla="*/ 1 w 331"/>
                <a:gd name="T63" fmla="*/ 15 h 240"/>
                <a:gd name="T64" fmla="*/ 4 w 331"/>
                <a:gd name="T65" fmla="*/ 39 h 240"/>
                <a:gd name="T66" fmla="*/ 4 w 331"/>
                <a:gd name="T67" fmla="*/ 46 h 240"/>
                <a:gd name="T68" fmla="*/ 4 w 331"/>
                <a:gd name="T69" fmla="*/ 46 h 240"/>
                <a:gd name="T70" fmla="*/ 4 w 331"/>
                <a:gd name="T71" fmla="*/ 50 h 240"/>
                <a:gd name="T72" fmla="*/ 8 w 331"/>
                <a:gd name="T73" fmla="*/ 57 h 240"/>
                <a:gd name="T74" fmla="*/ 5 w 331"/>
                <a:gd name="T75" fmla="*/ 70 h 240"/>
                <a:gd name="T76" fmla="*/ 10 w 331"/>
                <a:gd name="T77" fmla="*/ 89 h 240"/>
                <a:gd name="T78" fmla="*/ 19 w 331"/>
                <a:gd name="T79" fmla="*/ 114 h 240"/>
                <a:gd name="T80" fmla="*/ 29 w 331"/>
                <a:gd name="T81" fmla="*/ 135 h 240"/>
                <a:gd name="T82" fmla="*/ 32 w 331"/>
                <a:gd name="T83" fmla="*/ 147 h 240"/>
                <a:gd name="T84" fmla="*/ 39 w 331"/>
                <a:gd name="T85" fmla="*/ 159 h 240"/>
                <a:gd name="T86" fmla="*/ 44 w 331"/>
                <a:gd name="T87" fmla="*/ 164 h 240"/>
                <a:gd name="T88" fmla="*/ 45 w 331"/>
                <a:gd name="T89" fmla="*/ 176 h 240"/>
                <a:gd name="T90" fmla="*/ 49 w 331"/>
                <a:gd name="T91" fmla="*/ 190 h 240"/>
                <a:gd name="T92" fmla="*/ 57 w 331"/>
                <a:gd name="T93" fmla="*/ 20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1" h="240">
                  <a:moveTo>
                    <a:pt x="57" y="201"/>
                  </a:moveTo>
                  <a:cubicBezTo>
                    <a:pt x="67" y="202"/>
                    <a:pt x="75" y="203"/>
                    <a:pt x="80" y="212"/>
                  </a:cubicBezTo>
                  <a:cubicBezTo>
                    <a:pt x="84" y="218"/>
                    <a:pt x="89" y="220"/>
                    <a:pt x="95" y="220"/>
                  </a:cubicBezTo>
                  <a:cubicBezTo>
                    <a:pt x="107" y="220"/>
                    <a:pt x="111" y="234"/>
                    <a:pt x="121" y="237"/>
                  </a:cubicBezTo>
                  <a:cubicBezTo>
                    <a:pt x="134" y="240"/>
                    <a:pt x="123" y="217"/>
                    <a:pt x="124" y="213"/>
                  </a:cubicBezTo>
                  <a:cubicBezTo>
                    <a:pt x="126" y="211"/>
                    <a:pt x="146" y="213"/>
                    <a:pt x="149" y="214"/>
                  </a:cubicBezTo>
                  <a:cubicBezTo>
                    <a:pt x="151" y="214"/>
                    <a:pt x="151" y="214"/>
                    <a:pt x="152" y="214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60" y="214"/>
                    <a:pt x="164" y="215"/>
                    <a:pt x="172" y="213"/>
                  </a:cubicBezTo>
                  <a:cubicBezTo>
                    <a:pt x="210" y="200"/>
                    <a:pt x="210" y="200"/>
                    <a:pt x="210" y="200"/>
                  </a:cubicBezTo>
                  <a:cubicBezTo>
                    <a:pt x="223" y="195"/>
                    <a:pt x="237" y="190"/>
                    <a:pt x="252" y="190"/>
                  </a:cubicBezTo>
                  <a:cubicBezTo>
                    <a:pt x="303" y="184"/>
                    <a:pt x="303" y="184"/>
                    <a:pt x="303" y="184"/>
                  </a:cubicBezTo>
                  <a:cubicBezTo>
                    <a:pt x="303" y="184"/>
                    <a:pt x="303" y="184"/>
                    <a:pt x="303" y="184"/>
                  </a:cubicBezTo>
                  <a:cubicBezTo>
                    <a:pt x="331" y="118"/>
                    <a:pt x="331" y="118"/>
                    <a:pt x="331" y="118"/>
                  </a:cubicBezTo>
                  <a:cubicBezTo>
                    <a:pt x="323" y="111"/>
                    <a:pt x="323" y="111"/>
                    <a:pt x="323" y="111"/>
                  </a:cubicBezTo>
                  <a:cubicBezTo>
                    <a:pt x="323" y="95"/>
                    <a:pt x="323" y="95"/>
                    <a:pt x="323" y="95"/>
                  </a:cubicBezTo>
                  <a:cubicBezTo>
                    <a:pt x="299" y="95"/>
                    <a:pt x="299" y="95"/>
                    <a:pt x="299" y="95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0" y="57"/>
                    <a:pt x="270" y="57"/>
                    <a:pt x="270" y="57"/>
                  </a:cubicBezTo>
                  <a:cubicBezTo>
                    <a:pt x="268" y="53"/>
                    <a:pt x="267" y="51"/>
                    <a:pt x="269" y="47"/>
                  </a:cubicBezTo>
                  <a:cubicBezTo>
                    <a:pt x="270" y="45"/>
                    <a:pt x="271" y="43"/>
                    <a:pt x="273" y="40"/>
                  </a:cubicBezTo>
                  <a:cubicBezTo>
                    <a:pt x="275" y="38"/>
                    <a:pt x="276" y="36"/>
                    <a:pt x="277" y="33"/>
                  </a:cubicBezTo>
                  <a:cubicBezTo>
                    <a:pt x="278" y="28"/>
                    <a:pt x="278" y="24"/>
                    <a:pt x="276" y="18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2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6"/>
                    <a:pt x="4" y="9"/>
                    <a:pt x="3" y="9"/>
                  </a:cubicBezTo>
                  <a:cubicBezTo>
                    <a:pt x="3" y="11"/>
                    <a:pt x="2" y="13"/>
                    <a:pt x="1" y="15"/>
                  </a:cubicBezTo>
                  <a:cubicBezTo>
                    <a:pt x="0" y="22"/>
                    <a:pt x="5" y="30"/>
                    <a:pt x="4" y="3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8"/>
                    <a:pt x="4" y="48"/>
                    <a:pt x="4" y="50"/>
                  </a:cubicBezTo>
                  <a:cubicBezTo>
                    <a:pt x="6" y="52"/>
                    <a:pt x="6" y="55"/>
                    <a:pt x="8" y="57"/>
                  </a:cubicBezTo>
                  <a:cubicBezTo>
                    <a:pt x="8" y="61"/>
                    <a:pt x="6" y="66"/>
                    <a:pt x="5" y="70"/>
                  </a:cubicBezTo>
                  <a:cubicBezTo>
                    <a:pt x="4" y="76"/>
                    <a:pt x="8" y="84"/>
                    <a:pt x="10" y="89"/>
                  </a:cubicBezTo>
                  <a:cubicBezTo>
                    <a:pt x="12" y="97"/>
                    <a:pt x="15" y="106"/>
                    <a:pt x="19" y="114"/>
                  </a:cubicBezTo>
                  <a:cubicBezTo>
                    <a:pt x="23" y="117"/>
                    <a:pt x="28" y="129"/>
                    <a:pt x="29" y="135"/>
                  </a:cubicBezTo>
                  <a:cubicBezTo>
                    <a:pt x="30" y="136"/>
                    <a:pt x="32" y="145"/>
                    <a:pt x="32" y="147"/>
                  </a:cubicBezTo>
                  <a:cubicBezTo>
                    <a:pt x="35" y="151"/>
                    <a:pt x="35" y="156"/>
                    <a:pt x="39" y="159"/>
                  </a:cubicBezTo>
                  <a:cubicBezTo>
                    <a:pt x="40" y="161"/>
                    <a:pt x="43" y="162"/>
                    <a:pt x="44" y="164"/>
                  </a:cubicBezTo>
                  <a:cubicBezTo>
                    <a:pt x="45" y="167"/>
                    <a:pt x="45" y="173"/>
                    <a:pt x="45" y="176"/>
                  </a:cubicBezTo>
                  <a:cubicBezTo>
                    <a:pt x="44" y="183"/>
                    <a:pt x="46" y="185"/>
                    <a:pt x="49" y="190"/>
                  </a:cubicBezTo>
                  <a:cubicBezTo>
                    <a:pt x="57" y="201"/>
                    <a:pt x="57" y="201"/>
                    <a:pt x="57" y="20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KERSHAW"/>
            <p:cNvSpPr>
              <a:spLocks/>
            </p:cNvSpPr>
            <p:nvPr/>
          </p:nvSpPr>
          <p:spPr bwMode="auto">
            <a:xfrm>
              <a:off x="4675188" y="1878013"/>
              <a:ext cx="776288" cy="868363"/>
            </a:xfrm>
            <a:custGeom>
              <a:avLst/>
              <a:gdLst>
                <a:gd name="T0" fmla="*/ 22 w 296"/>
                <a:gd name="T1" fmla="*/ 122 h 331"/>
                <a:gd name="T2" fmla="*/ 46 w 296"/>
                <a:gd name="T3" fmla="*/ 138 h 331"/>
                <a:gd name="T4" fmla="*/ 26 w 296"/>
                <a:gd name="T5" fmla="*/ 211 h 331"/>
                <a:gd name="T6" fmla="*/ 4 w 296"/>
                <a:gd name="T7" fmla="*/ 262 h 331"/>
                <a:gd name="T8" fmla="*/ 79 w 296"/>
                <a:gd name="T9" fmla="*/ 331 h 331"/>
                <a:gd name="T10" fmla="*/ 89 w 296"/>
                <a:gd name="T11" fmla="*/ 324 h 331"/>
                <a:gd name="T12" fmla="*/ 106 w 296"/>
                <a:gd name="T13" fmla="*/ 321 h 331"/>
                <a:gd name="T14" fmla="*/ 118 w 296"/>
                <a:gd name="T15" fmla="*/ 314 h 331"/>
                <a:gd name="T16" fmla="*/ 126 w 296"/>
                <a:gd name="T17" fmla="*/ 313 h 331"/>
                <a:gd name="T18" fmla="*/ 135 w 296"/>
                <a:gd name="T19" fmla="*/ 309 h 331"/>
                <a:gd name="T20" fmla="*/ 141 w 296"/>
                <a:gd name="T21" fmla="*/ 312 h 331"/>
                <a:gd name="T22" fmla="*/ 151 w 296"/>
                <a:gd name="T23" fmla="*/ 312 h 331"/>
                <a:gd name="T24" fmla="*/ 199 w 296"/>
                <a:gd name="T25" fmla="*/ 270 h 331"/>
                <a:gd name="T26" fmla="*/ 212 w 296"/>
                <a:gd name="T27" fmla="*/ 255 h 331"/>
                <a:gd name="T28" fmla="*/ 221 w 296"/>
                <a:gd name="T29" fmla="*/ 229 h 331"/>
                <a:gd name="T30" fmla="*/ 227 w 296"/>
                <a:gd name="T31" fmla="*/ 199 h 331"/>
                <a:gd name="T32" fmla="*/ 244 w 296"/>
                <a:gd name="T33" fmla="*/ 192 h 331"/>
                <a:gd name="T34" fmla="*/ 257 w 296"/>
                <a:gd name="T35" fmla="*/ 177 h 331"/>
                <a:gd name="T36" fmla="*/ 285 w 296"/>
                <a:gd name="T37" fmla="*/ 155 h 331"/>
                <a:gd name="T38" fmla="*/ 296 w 296"/>
                <a:gd name="T39" fmla="*/ 149 h 331"/>
                <a:gd name="T40" fmla="*/ 292 w 296"/>
                <a:gd name="T41" fmla="*/ 130 h 331"/>
                <a:gd name="T42" fmla="*/ 282 w 296"/>
                <a:gd name="T43" fmla="*/ 119 h 331"/>
                <a:gd name="T44" fmla="*/ 275 w 296"/>
                <a:gd name="T45" fmla="*/ 100 h 331"/>
                <a:gd name="T46" fmla="*/ 274 w 296"/>
                <a:gd name="T47" fmla="*/ 65 h 331"/>
                <a:gd name="T48" fmla="*/ 257 w 296"/>
                <a:gd name="T49" fmla="*/ 45 h 331"/>
                <a:gd name="T50" fmla="*/ 232 w 296"/>
                <a:gd name="T51" fmla="*/ 0 h 331"/>
                <a:gd name="T52" fmla="*/ 166 w 296"/>
                <a:gd name="T53" fmla="*/ 33 h 331"/>
                <a:gd name="T54" fmla="*/ 172 w 296"/>
                <a:gd name="T55" fmla="*/ 68 h 331"/>
                <a:gd name="T56" fmla="*/ 156 w 296"/>
                <a:gd name="T57" fmla="*/ 77 h 331"/>
                <a:gd name="T58" fmla="*/ 134 w 296"/>
                <a:gd name="T59" fmla="*/ 69 h 331"/>
                <a:gd name="T60" fmla="*/ 113 w 296"/>
                <a:gd name="T61" fmla="*/ 82 h 331"/>
                <a:gd name="T62" fmla="*/ 84 w 296"/>
                <a:gd name="T63" fmla="*/ 67 h 331"/>
                <a:gd name="T64" fmla="*/ 66 w 296"/>
                <a:gd name="T65" fmla="*/ 63 h 331"/>
                <a:gd name="T66" fmla="*/ 0 w 296"/>
                <a:gd name="T67" fmla="*/ 9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6" h="331">
                  <a:moveTo>
                    <a:pt x="0" y="96"/>
                  </a:moveTo>
                  <a:cubicBezTo>
                    <a:pt x="22" y="122"/>
                    <a:pt x="22" y="122"/>
                    <a:pt x="22" y="122"/>
                  </a:cubicBezTo>
                  <a:cubicBezTo>
                    <a:pt x="46" y="122"/>
                    <a:pt x="46" y="122"/>
                    <a:pt x="46" y="122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54" y="145"/>
                    <a:pt x="54" y="145"/>
                    <a:pt x="54" y="145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4" y="262"/>
                    <a:pt x="4" y="262"/>
                    <a:pt x="4" y="262"/>
                  </a:cubicBezTo>
                  <a:cubicBezTo>
                    <a:pt x="19" y="273"/>
                    <a:pt x="19" y="273"/>
                    <a:pt x="19" y="273"/>
                  </a:cubicBezTo>
                  <a:cubicBezTo>
                    <a:pt x="79" y="331"/>
                    <a:pt x="79" y="331"/>
                    <a:pt x="79" y="331"/>
                  </a:cubicBezTo>
                  <a:cubicBezTo>
                    <a:pt x="80" y="331"/>
                    <a:pt x="81" y="331"/>
                    <a:pt x="82" y="330"/>
                  </a:cubicBezTo>
                  <a:cubicBezTo>
                    <a:pt x="84" y="327"/>
                    <a:pt x="87" y="325"/>
                    <a:pt x="89" y="324"/>
                  </a:cubicBezTo>
                  <a:cubicBezTo>
                    <a:pt x="91" y="323"/>
                    <a:pt x="94" y="324"/>
                    <a:pt x="96" y="324"/>
                  </a:cubicBezTo>
                  <a:cubicBezTo>
                    <a:pt x="100" y="325"/>
                    <a:pt x="103" y="323"/>
                    <a:pt x="106" y="321"/>
                  </a:cubicBezTo>
                  <a:cubicBezTo>
                    <a:pt x="111" y="318"/>
                    <a:pt x="111" y="318"/>
                    <a:pt x="111" y="318"/>
                  </a:cubicBezTo>
                  <a:cubicBezTo>
                    <a:pt x="113" y="317"/>
                    <a:pt x="115" y="315"/>
                    <a:pt x="118" y="314"/>
                  </a:cubicBezTo>
                  <a:cubicBezTo>
                    <a:pt x="126" y="313"/>
                    <a:pt x="126" y="313"/>
                    <a:pt x="126" y="313"/>
                  </a:cubicBezTo>
                  <a:cubicBezTo>
                    <a:pt x="126" y="313"/>
                    <a:pt x="126" y="313"/>
                    <a:pt x="126" y="313"/>
                  </a:cubicBezTo>
                  <a:cubicBezTo>
                    <a:pt x="127" y="312"/>
                    <a:pt x="128" y="310"/>
                    <a:pt x="130" y="310"/>
                  </a:cubicBezTo>
                  <a:cubicBezTo>
                    <a:pt x="131" y="308"/>
                    <a:pt x="134" y="308"/>
                    <a:pt x="135" y="309"/>
                  </a:cubicBezTo>
                  <a:cubicBezTo>
                    <a:pt x="136" y="310"/>
                    <a:pt x="137" y="310"/>
                    <a:pt x="138" y="311"/>
                  </a:cubicBezTo>
                  <a:cubicBezTo>
                    <a:pt x="139" y="311"/>
                    <a:pt x="140" y="311"/>
                    <a:pt x="141" y="312"/>
                  </a:cubicBezTo>
                  <a:cubicBezTo>
                    <a:pt x="142" y="312"/>
                    <a:pt x="143" y="312"/>
                    <a:pt x="144" y="312"/>
                  </a:cubicBezTo>
                  <a:cubicBezTo>
                    <a:pt x="151" y="312"/>
                    <a:pt x="151" y="312"/>
                    <a:pt x="151" y="312"/>
                  </a:cubicBezTo>
                  <a:cubicBezTo>
                    <a:pt x="199" y="270"/>
                    <a:pt x="199" y="270"/>
                    <a:pt x="199" y="270"/>
                  </a:cubicBezTo>
                  <a:cubicBezTo>
                    <a:pt x="199" y="270"/>
                    <a:pt x="199" y="270"/>
                    <a:pt x="199" y="270"/>
                  </a:cubicBezTo>
                  <a:cubicBezTo>
                    <a:pt x="201" y="269"/>
                    <a:pt x="202" y="269"/>
                    <a:pt x="203" y="268"/>
                  </a:cubicBezTo>
                  <a:cubicBezTo>
                    <a:pt x="208" y="267"/>
                    <a:pt x="211" y="259"/>
                    <a:pt x="212" y="255"/>
                  </a:cubicBezTo>
                  <a:cubicBezTo>
                    <a:pt x="213" y="252"/>
                    <a:pt x="214" y="243"/>
                    <a:pt x="218" y="242"/>
                  </a:cubicBezTo>
                  <a:cubicBezTo>
                    <a:pt x="220" y="237"/>
                    <a:pt x="221" y="234"/>
                    <a:pt x="221" y="229"/>
                  </a:cubicBezTo>
                  <a:cubicBezTo>
                    <a:pt x="221" y="222"/>
                    <a:pt x="220" y="214"/>
                    <a:pt x="221" y="207"/>
                  </a:cubicBezTo>
                  <a:cubicBezTo>
                    <a:pt x="223" y="204"/>
                    <a:pt x="224" y="202"/>
                    <a:pt x="227" y="199"/>
                  </a:cubicBezTo>
                  <a:cubicBezTo>
                    <a:pt x="227" y="198"/>
                    <a:pt x="229" y="198"/>
                    <a:pt x="229" y="197"/>
                  </a:cubicBezTo>
                  <a:cubicBezTo>
                    <a:pt x="234" y="197"/>
                    <a:pt x="240" y="193"/>
                    <a:pt x="244" y="192"/>
                  </a:cubicBezTo>
                  <a:cubicBezTo>
                    <a:pt x="250" y="191"/>
                    <a:pt x="259" y="191"/>
                    <a:pt x="262" y="187"/>
                  </a:cubicBezTo>
                  <a:cubicBezTo>
                    <a:pt x="262" y="184"/>
                    <a:pt x="258" y="180"/>
                    <a:pt x="257" y="177"/>
                  </a:cubicBezTo>
                  <a:cubicBezTo>
                    <a:pt x="254" y="167"/>
                    <a:pt x="263" y="167"/>
                    <a:pt x="269" y="167"/>
                  </a:cubicBezTo>
                  <a:cubicBezTo>
                    <a:pt x="273" y="167"/>
                    <a:pt x="282" y="157"/>
                    <a:pt x="285" y="155"/>
                  </a:cubicBezTo>
                  <a:cubicBezTo>
                    <a:pt x="296" y="149"/>
                    <a:pt x="296" y="149"/>
                    <a:pt x="296" y="149"/>
                  </a:cubicBezTo>
                  <a:cubicBezTo>
                    <a:pt x="296" y="149"/>
                    <a:pt x="296" y="149"/>
                    <a:pt x="296" y="149"/>
                  </a:cubicBezTo>
                  <a:cubicBezTo>
                    <a:pt x="295" y="137"/>
                    <a:pt x="295" y="137"/>
                    <a:pt x="295" y="137"/>
                  </a:cubicBezTo>
                  <a:cubicBezTo>
                    <a:pt x="295" y="135"/>
                    <a:pt x="294" y="132"/>
                    <a:pt x="292" y="130"/>
                  </a:cubicBezTo>
                  <a:cubicBezTo>
                    <a:pt x="291" y="129"/>
                    <a:pt x="289" y="128"/>
                    <a:pt x="288" y="126"/>
                  </a:cubicBezTo>
                  <a:cubicBezTo>
                    <a:pt x="286" y="126"/>
                    <a:pt x="283" y="121"/>
                    <a:pt x="282" y="119"/>
                  </a:cubicBezTo>
                  <a:cubicBezTo>
                    <a:pt x="280" y="118"/>
                    <a:pt x="278" y="113"/>
                    <a:pt x="277" y="111"/>
                  </a:cubicBezTo>
                  <a:cubicBezTo>
                    <a:pt x="275" y="107"/>
                    <a:pt x="274" y="104"/>
                    <a:pt x="275" y="100"/>
                  </a:cubicBezTo>
                  <a:cubicBezTo>
                    <a:pt x="276" y="96"/>
                    <a:pt x="275" y="93"/>
                    <a:pt x="276" y="90"/>
                  </a:cubicBezTo>
                  <a:cubicBezTo>
                    <a:pt x="276" y="81"/>
                    <a:pt x="275" y="73"/>
                    <a:pt x="274" y="65"/>
                  </a:cubicBezTo>
                  <a:cubicBezTo>
                    <a:pt x="270" y="62"/>
                    <a:pt x="266" y="62"/>
                    <a:pt x="263" y="59"/>
                  </a:cubicBezTo>
                  <a:cubicBezTo>
                    <a:pt x="260" y="56"/>
                    <a:pt x="259" y="49"/>
                    <a:pt x="257" y="45"/>
                  </a:cubicBezTo>
                  <a:cubicBezTo>
                    <a:pt x="251" y="36"/>
                    <a:pt x="251" y="24"/>
                    <a:pt x="247" y="15"/>
                  </a:cubicBezTo>
                  <a:cubicBezTo>
                    <a:pt x="245" y="10"/>
                    <a:pt x="237" y="1"/>
                    <a:pt x="23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166" y="33"/>
                    <a:pt x="166" y="33"/>
                    <a:pt x="166" y="33"/>
                  </a:cubicBezTo>
                  <a:cubicBezTo>
                    <a:pt x="165" y="34"/>
                    <a:pt x="165" y="36"/>
                    <a:pt x="164" y="37"/>
                  </a:cubicBezTo>
                  <a:cubicBezTo>
                    <a:pt x="164" y="46"/>
                    <a:pt x="184" y="61"/>
                    <a:pt x="172" y="68"/>
                  </a:cubicBezTo>
                  <a:cubicBezTo>
                    <a:pt x="168" y="70"/>
                    <a:pt x="165" y="72"/>
                    <a:pt x="162" y="74"/>
                  </a:cubicBezTo>
                  <a:cubicBezTo>
                    <a:pt x="160" y="75"/>
                    <a:pt x="158" y="76"/>
                    <a:pt x="156" y="77"/>
                  </a:cubicBezTo>
                  <a:cubicBezTo>
                    <a:pt x="149" y="79"/>
                    <a:pt x="148" y="74"/>
                    <a:pt x="143" y="71"/>
                  </a:cubicBezTo>
                  <a:cubicBezTo>
                    <a:pt x="140" y="69"/>
                    <a:pt x="137" y="70"/>
                    <a:pt x="134" y="69"/>
                  </a:cubicBezTo>
                  <a:cubicBezTo>
                    <a:pt x="127" y="70"/>
                    <a:pt x="127" y="70"/>
                    <a:pt x="124" y="76"/>
                  </a:cubicBezTo>
                  <a:cubicBezTo>
                    <a:pt x="122" y="81"/>
                    <a:pt x="119" y="84"/>
                    <a:pt x="113" y="82"/>
                  </a:cubicBezTo>
                  <a:cubicBezTo>
                    <a:pt x="104" y="80"/>
                    <a:pt x="99" y="72"/>
                    <a:pt x="95" y="64"/>
                  </a:cubicBezTo>
                  <a:cubicBezTo>
                    <a:pt x="91" y="56"/>
                    <a:pt x="87" y="63"/>
                    <a:pt x="84" y="67"/>
                  </a:cubicBezTo>
                  <a:cubicBezTo>
                    <a:pt x="80" y="72"/>
                    <a:pt x="79" y="84"/>
                    <a:pt x="70" y="82"/>
                  </a:cubicBezTo>
                  <a:cubicBezTo>
                    <a:pt x="58" y="79"/>
                    <a:pt x="77" y="65"/>
                    <a:pt x="66" y="63"/>
                  </a:cubicBezTo>
                  <a:cubicBezTo>
                    <a:pt x="64" y="57"/>
                    <a:pt x="73" y="53"/>
                    <a:pt x="69" y="46"/>
                  </a:cubicBezTo>
                  <a:cubicBezTo>
                    <a:pt x="0" y="96"/>
                    <a:pt x="0" y="96"/>
                    <a:pt x="0" y="9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EE"/>
            <p:cNvSpPr>
              <a:spLocks/>
            </p:cNvSpPr>
            <p:nvPr/>
          </p:nvSpPr>
          <p:spPr bwMode="auto">
            <a:xfrm>
              <a:off x="5197476" y="2263776"/>
              <a:ext cx="631825" cy="665163"/>
            </a:xfrm>
            <a:custGeom>
              <a:avLst/>
              <a:gdLst>
                <a:gd name="T0" fmla="*/ 0 w 241"/>
                <a:gd name="T1" fmla="*/ 123 h 254"/>
                <a:gd name="T2" fmla="*/ 4 w 241"/>
                <a:gd name="T3" fmla="*/ 121 h 254"/>
                <a:gd name="T4" fmla="*/ 13 w 241"/>
                <a:gd name="T5" fmla="*/ 108 h 254"/>
                <a:gd name="T6" fmla="*/ 19 w 241"/>
                <a:gd name="T7" fmla="*/ 95 h 254"/>
                <a:gd name="T8" fmla="*/ 22 w 241"/>
                <a:gd name="T9" fmla="*/ 82 h 254"/>
                <a:gd name="T10" fmla="*/ 22 w 241"/>
                <a:gd name="T11" fmla="*/ 60 h 254"/>
                <a:gd name="T12" fmla="*/ 28 w 241"/>
                <a:gd name="T13" fmla="*/ 52 h 254"/>
                <a:gd name="T14" fmla="*/ 30 w 241"/>
                <a:gd name="T15" fmla="*/ 50 h 254"/>
                <a:gd name="T16" fmla="*/ 45 w 241"/>
                <a:gd name="T17" fmla="*/ 45 h 254"/>
                <a:gd name="T18" fmla="*/ 63 w 241"/>
                <a:gd name="T19" fmla="*/ 40 h 254"/>
                <a:gd name="T20" fmla="*/ 58 w 241"/>
                <a:gd name="T21" fmla="*/ 30 h 254"/>
                <a:gd name="T22" fmla="*/ 70 w 241"/>
                <a:gd name="T23" fmla="*/ 20 h 254"/>
                <a:gd name="T24" fmla="*/ 86 w 241"/>
                <a:gd name="T25" fmla="*/ 8 h 254"/>
                <a:gd name="T26" fmla="*/ 97 w 241"/>
                <a:gd name="T27" fmla="*/ 2 h 254"/>
                <a:gd name="T28" fmla="*/ 97 w 241"/>
                <a:gd name="T29" fmla="*/ 2 h 254"/>
                <a:gd name="T30" fmla="*/ 108 w 241"/>
                <a:gd name="T31" fmla="*/ 15 h 254"/>
                <a:gd name="T32" fmla="*/ 118 w 241"/>
                <a:gd name="T33" fmla="*/ 27 h 254"/>
                <a:gd name="T34" fmla="*/ 135 w 241"/>
                <a:gd name="T35" fmla="*/ 21 h 254"/>
                <a:gd name="T36" fmla="*/ 146 w 241"/>
                <a:gd name="T37" fmla="*/ 0 h 254"/>
                <a:gd name="T38" fmla="*/ 147 w 241"/>
                <a:gd name="T39" fmla="*/ 0 h 254"/>
                <a:gd name="T40" fmla="*/ 155 w 241"/>
                <a:gd name="T41" fmla="*/ 31 h 254"/>
                <a:gd name="T42" fmla="*/ 175 w 241"/>
                <a:gd name="T43" fmla="*/ 68 h 254"/>
                <a:gd name="T44" fmla="*/ 184 w 241"/>
                <a:gd name="T45" fmla="*/ 87 h 254"/>
                <a:gd name="T46" fmla="*/ 186 w 241"/>
                <a:gd name="T47" fmla="*/ 96 h 254"/>
                <a:gd name="T48" fmla="*/ 184 w 241"/>
                <a:gd name="T49" fmla="*/ 106 h 254"/>
                <a:gd name="T50" fmla="*/ 166 w 241"/>
                <a:gd name="T51" fmla="*/ 129 h 254"/>
                <a:gd name="T52" fmla="*/ 207 w 241"/>
                <a:gd name="T53" fmla="*/ 173 h 254"/>
                <a:gd name="T54" fmla="*/ 207 w 241"/>
                <a:gd name="T55" fmla="*/ 173 h 254"/>
                <a:gd name="T56" fmla="*/ 208 w 241"/>
                <a:gd name="T57" fmla="*/ 174 h 254"/>
                <a:gd name="T58" fmla="*/ 214 w 241"/>
                <a:gd name="T59" fmla="*/ 176 h 254"/>
                <a:gd name="T60" fmla="*/ 221 w 241"/>
                <a:gd name="T61" fmla="*/ 178 h 254"/>
                <a:gd name="T62" fmla="*/ 229 w 241"/>
                <a:gd name="T63" fmla="*/ 184 h 254"/>
                <a:gd name="T64" fmla="*/ 236 w 241"/>
                <a:gd name="T65" fmla="*/ 191 h 254"/>
                <a:gd name="T66" fmla="*/ 241 w 241"/>
                <a:gd name="T67" fmla="*/ 196 h 254"/>
                <a:gd name="T68" fmla="*/ 241 w 241"/>
                <a:gd name="T69" fmla="*/ 196 h 254"/>
                <a:gd name="T70" fmla="*/ 228 w 241"/>
                <a:gd name="T71" fmla="*/ 220 h 254"/>
                <a:gd name="T72" fmla="*/ 206 w 241"/>
                <a:gd name="T73" fmla="*/ 220 h 254"/>
                <a:gd name="T74" fmla="*/ 150 w 241"/>
                <a:gd name="T75" fmla="*/ 254 h 254"/>
                <a:gd name="T76" fmla="*/ 149 w 241"/>
                <a:gd name="T77" fmla="*/ 223 h 254"/>
                <a:gd name="T78" fmla="*/ 144 w 241"/>
                <a:gd name="T79" fmla="*/ 223 h 254"/>
                <a:gd name="T80" fmla="*/ 139 w 241"/>
                <a:gd name="T81" fmla="*/ 224 h 254"/>
                <a:gd name="T82" fmla="*/ 135 w 241"/>
                <a:gd name="T83" fmla="*/ 224 h 254"/>
                <a:gd name="T84" fmla="*/ 133 w 241"/>
                <a:gd name="T85" fmla="*/ 225 h 254"/>
                <a:gd name="T86" fmla="*/ 113 w 241"/>
                <a:gd name="T87" fmla="*/ 224 h 254"/>
                <a:gd name="T88" fmla="*/ 106 w 241"/>
                <a:gd name="T89" fmla="*/ 203 h 254"/>
                <a:gd name="T90" fmla="*/ 88 w 241"/>
                <a:gd name="T91" fmla="*/ 187 h 254"/>
                <a:gd name="T92" fmla="*/ 65 w 241"/>
                <a:gd name="T93" fmla="*/ 176 h 254"/>
                <a:gd name="T94" fmla="*/ 45 w 241"/>
                <a:gd name="T95" fmla="*/ 172 h 254"/>
                <a:gd name="T96" fmla="*/ 34 w 241"/>
                <a:gd name="T97" fmla="*/ 174 h 254"/>
                <a:gd name="T98" fmla="*/ 0 w 241"/>
                <a:gd name="T99" fmla="*/ 157 h 254"/>
                <a:gd name="T100" fmla="*/ 0 w 241"/>
                <a:gd name="T101" fmla="*/ 12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" h="254">
                  <a:moveTo>
                    <a:pt x="0" y="123"/>
                  </a:moveTo>
                  <a:cubicBezTo>
                    <a:pt x="2" y="122"/>
                    <a:pt x="3" y="122"/>
                    <a:pt x="4" y="121"/>
                  </a:cubicBezTo>
                  <a:cubicBezTo>
                    <a:pt x="9" y="120"/>
                    <a:pt x="12" y="112"/>
                    <a:pt x="13" y="108"/>
                  </a:cubicBezTo>
                  <a:cubicBezTo>
                    <a:pt x="14" y="105"/>
                    <a:pt x="15" y="96"/>
                    <a:pt x="19" y="95"/>
                  </a:cubicBezTo>
                  <a:cubicBezTo>
                    <a:pt x="21" y="90"/>
                    <a:pt x="22" y="87"/>
                    <a:pt x="22" y="82"/>
                  </a:cubicBezTo>
                  <a:cubicBezTo>
                    <a:pt x="22" y="75"/>
                    <a:pt x="21" y="67"/>
                    <a:pt x="22" y="60"/>
                  </a:cubicBezTo>
                  <a:cubicBezTo>
                    <a:pt x="24" y="57"/>
                    <a:pt x="25" y="55"/>
                    <a:pt x="28" y="52"/>
                  </a:cubicBezTo>
                  <a:cubicBezTo>
                    <a:pt x="28" y="51"/>
                    <a:pt x="30" y="51"/>
                    <a:pt x="30" y="50"/>
                  </a:cubicBezTo>
                  <a:cubicBezTo>
                    <a:pt x="35" y="50"/>
                    <a:pt x="41" y="46"/>
                    <a:pt x="45" y="45"/>
                  </a:cubicBezTo>
                  <a:cubicBezTo>
                    <a:pt x="51" y="44"/>
                    <a:pt x="60" y="44"/>
                    <a:pt x="63" y="40"/>
                  </a:cubicBezTo>
                  <a:cubicBezTo>
                    <a:pt x="63" y="37"/>
                    <a:pt x="59" y="33"/>
                    <a:pt x="58" y="30"/>
                  </a:cubicBezTo>
                  <a:cubicBezTo>
                    <a:pt x="55" y="20"/>
                    <a:pt x="64" y="20"/>
                    <a:pt x="70" y="20"/>
                  </a:cubicBezTo>
                  <a:cubicBezTo>
                    <a:pt x="74" y="20"/>
                    <a:pt x="83" y="10"/>
                    <a:pt x="86" y="8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100" y="8"/>
                    <a:pt x="102" y="12"/>
                    <a:pt x="108" y="15"/>
                  </a:cubicBezTo>
                  <a:cubicBezTo>
                    <a:pt x="114" y="19"/>
                    <a:pt x="115" y="21"/>
                    <a:pt x="118" y="27"/>
                  </a:cubicBezTo>
                  <a:cubicBezTo>
                    <a:pt x="122" y="33"/>
                    <a:pt x="133" y="26"/>
                    <a:pt x="135" y="21"/>
                  </a:cubicBezTo>
                  <a:cubicBezTo>
                    <a:pt x="140" y="14"/>
                    <a:pt x="142" y="7"/>
                    <a:pt x="146" y="0"/>
                  </a:cubicBezTo>
                  <a:cubicBezTo>
                    <a:pt x="146" y="0"/>
                    <a:pt x="146" y="0"/>
                    <a:pt x="147" y="0"/>
                  </a:cubicBezTo>
                  <a:cubicBezTo>
                    <a:pt x="154" y="7"/>
                    <a:pt x="151" y="22"/>
                    <a:pt x="155" y="31"/>
                  </a:cubicBezTo>
                  <a:cubicBezTo>
                    <a:pt x="162" y="44"/>
                    <a:pt x="171" y="53"/>
                    <a:pt x="175" y="68"/>
                  </a:cubicBezTo>
                  <a:cubicBezTo>
                    <a:pt x="178" y="72"/>
                    <a:pt x="183" y="82"/>
                    <a:pt x="184" y="87"/>
                  </a:cubicBezTo>
                  <a:cubicBezTo>
                    <a:pt x="184" y="90"/>
                    <a:pt x="186" y="93"/>
                    <a:pt x="186" y="96"/>
                  </a:cubicBezTo>
                  <a:cubicBezTo>
                    <a:pt x="186" y="100"/>
                    <a:pt x="185" y="102"/>
                    <a:pt x="184" y="106"/>
                  </a:cubicBezTo>
                  <a:cubicBezTo>
                    <a:pt x="178" y="112"/>
                    <a:pt x="172" y="122"/>
                    <a:pt x="166" y="129"/>
                  </a:cubicBezTo>
                  <a:cubicBezTo>
                    <a:pt x="165" y="143"/>
                    <a:pt x="200" y="162"/>
                    <a:pt x="207" y="173"/>
                  </a:cubicBezTo>
                  <a:cubicBezTo>
                    <a:pt x="207" y="173"/>
                    <a:pt x="207" y="173"/>
                    <a:pt x="207" y="173"/>
                  </a:cubicBezTo>
                  <a:cubicBezTo>
                    <a:pt x="207" y="173"/>
                    <a:pt x="207" y="173"/>
                    <a:pt x="208" y="174"/>
                  </a:cubicBezTo>
                  <a:cubicBezTo>
                    <a:pt x="210" y="174"/>
                    <a:pt x="212" y="175"/>
                    <a:pt x="214" y="176"/>
                  </a:cubicBezTo>
                  <a:cubicBezTo>
                    <a:pt x="216" y="177"/>
                    <a:pt x="219" y="177"/>
                    <a:pt x="221" y="178"/>
                  </a:cubicBezTo>
                  <a:cubicBezTo>
                    <a:pt x="224" y="180"/>
                    <a:pt x="227" y="181"/>
                    <a:pt x="229" y="184"/>
                  </a:cubicBezTo>
                  <a:cubicBezTo>
                    <a:pt x="231" y="186"/>
                    <a:pt x="234" y="190"/>
                    <a:pt x="236" y="191"/>
                  </a:cubicBezTo>
                  <a:cubicBezTo>
                    <a:pt x="241" y="196"/>
                    <a:pt x="241" y="196"/>
                    <a:pt x="241" y="196"/>
                  </a:cubicBezTo>
                  <a:cubicBezTo>
                    <a:pt x="241" y="196"/>
                    <a:pt x="241" y="196"/>
                    <a:pt x="241" y="196"/>
                  </a:cubicBezTo>
                  <a:cubicBezTo>
                    <a:pt x="228" y="220"/>
                    <a:pt x="228" y="220"/>
                    <a:pt x="228" y="220"/>
                  </a:cubicBezTo>
                  <a:cubicBezTo>
                    <a:pt x="206" y="220"/>
                    <a:pt x="206" y="220"/>
                    <a:pt x="206" y="220"/>
                  </a:cubicBezTo>
                  <a:cubicBezTo>
                    <a:pt x="150" y="254"/>
                    <a:pt x="150" y="254"/>
                    <a:pt x="150" y="254"/>
                  </a:cubicBezTo>
                  <a:cubicBezTo>
                    <a:pt x="149" y="223"/>
                    <a:pt x="149" y="223"/>
                    <a:pt x="149" y="223"/>
                  </a:cubicBezTo>
                  <a:cubicBezTo>
                    <a:pt x="148" y="223"/>
                    <a:pt x="146" y="223"/>
                    <a:pt x="144" y="223"/>
                  </a:cubicBezTo>
                  <a:cubicBezTo>
                    <a:pt x="142" y="223"/>
                    <a:pt x="140" y="223"/>
                    <a:pt x="139" y="224"/>
                  </a:cubicBezTo>
                  <a:cubicBezTo>
                    <a:pt x="137" y="224"/>
                    <a:pt x="136" y="224"/>
                    <a:pt x="135" y="224"/>
                  </a:cubicBezTo>
                  <a:cubicBezTo>
                    <a:pt x="135" y="225"/>
                    <a:pt x="134" y="225"/>
                    <a:pt x="133" y="225"/>
                  </a:cubicBezTo>
                  <a:cubicBezTo>
                    <a:pt x="129" y="227"/>
                    <a:pt x="116" y="231"/>
                    <a:pt x="113" y="224"/>
                  </a:cubicBezTo>
                  <a:cubicBezTo>
                    <a:pt x="111" y="219"/>
                    <a:pt x="110" y="207"/>
                    <a:pt x="106" y="203"/>
                  </a:cubicBezTo>
                  <a:cubicBezTo>
                    <a:pt x="92" y="203"/>
                    <a:pt x="94" y="198"/>
                    <a:pt x="88" y="187"/>
                  </a:cubicBezTo>
                  <a:cubicBezTo>
                    <a:pt x="81" y="174"/>
                    <a:pt x="80" y="176"/>
                    <a:pt x="65" y="176"/>
                  </a:cubicBezTo>
                  <a:cubicBezTo>
                    <a:pt x="57" y="176"/>
                    <a:pt x="53" y="175"/>
                    <a:pt x="45" y="172"/>
                  </a:cubicBezTo>
                  <a:cubicBezTo>
                    <a:pt x="42" y="171"/>
                    <a:pt x="38" y="173"/>
                    <a:pt x="34" y="17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23"/>
                    <a:pt x="0" y="123"/>
                    <a:pt x="0" y="12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SUMTER"/>
            <p:cNvSpPr>
              <a:spLocks/>
            </p:cNvSpPr>
            <p:nvPr/>
          </p:nvSpPr>
          <p:spPr bwMode="auto">
            <a:xfrm>
              <a:off x="4992688" y="2586038"/>
              <a:ext cx="981075" cy="828675"/>
            </a:xfrm>
            <a:custGeom>
              <a:avLst/>
              <a:gdLst>
                <a:gd name="T0" fmla="*/ 4 w 374"/>
                <a:gd name="T1" fmla="*/ 46 h 316"/>
                <a:gd name="T2" fmla="*/ 17 w 374"/>
                <a:gd name="T3" fmla="*/ 75 h 316"/>
                <a:gd name="T4" fmla="*/ 0 w 374"/>
                <a:gd name="T5" fmla="*/ 101 h 316"/>
                <a:gd name="T6" fmla="*/ 8 w 374"/>
                <a:gd name="T7" fmla="*/ 124 h 316"/>
                <a:gd name="T8" fmla="*/ 4 w 374"/>
                <a:gd name="T9" fmla="*/ 131 h 316"/>
                <a:gd name="T10" fmla="*/ 4 w 374"/>
                <a:gd name="T11" fmla="*/ 143 h 316"/>
                <a:gd name="T12" fmla="*/ 6 w 374"/>
                <a:gd name="T13" fmla="*/ 183 h 316"/>
                <a:gd name="T14" fmla="*/ 9 w 374"/>
                <a:gd name="T15" fmla="*/ 206 h 316"/>
                <a:gd name="T16" fmla="*/ 9 w 374"/>
                <a:gd name="T17" fmla="*/ 206 h 316"/>
                <a:gd name="T18" fmla="*/ 13 w 374"/>
                <a:gd name="T19" fmla="*/ 215 h 316"/>
                <a:gd name="T20" fmla="*/ 16 w 374"/>
                <a:gd name="T21" fmla="*/ 247 h 316"/>
                <a:gd name="T22" fmla="*/ 5 w 374"/>
                <a:gd name="T23" fmla="*/ 257 h 316"/>
                <a:gd name="T24" fmla="*/ 19 w 374"/>
                <a:gd name="T25" fmla="*/ 280 h 316"/>
                <a:gd name="T26" fmla="*/ 35 w 374"/>
                <a:gd name="T27" fmla="*/ 296 h 316"/>
                <a:gd name="T28" fmla="*/ 52 w 374"/>
                <a:gd name="T29" fmla="*/ 316 h 316"/>
                <a:gd name="T30" fmla="*/ 71 w 374"/>
                <a:gd name="T31" fmla="*/ 297 h 316"/>
                <a:gd name="T32" fmla="*/ 92 w 374"/>
                <a:gd name="T33" fmla="*/ 274 h 316"/>
                <a:gd name="T34" fmla="*/ 103 w 374"/>
                <a:gd name="T35" fmla="*/ 260 h 316"/>
                <a:gd name="T36" fmla="*/ 121 w 374"/>
                <a:gd name="T37" fmla="*/ 274 h 316"/>
                <a:gd name="T38" fmla="*/ 184 w 374"/>
                <a:gd name="T39" fmla="*/ 229 h 316"/>
                <a:gd name="T40" fmla="*/ 187 w 374"/>
                <a:gd name="T41" fmla="*/ 226 h 316"/>
                <a:gd name="T42" fmla="*/ 220 w 374"/>
                <a:gd name="T43" fmla="*/ 201 h 316"/>
                <a:gd name="T44" fmla="*/ 253 w 374"/>
                <a:gd name="T45" fmla="*/ 181 h 316"/>
                <a:gd name="T46" fmla="*/ 269 w 374"/>
                <a:gd name="T47" fmla="*/ 172 h 316"/>
                <a:gd name="T48" fmla="*/ 281 w 374"/>
                <a:gd name="T49" fmla="*/ 166 h 316"/>
                <a:gd name="T50" fmla="*/ 320 w 374"/>
                <a:gd name="T51" fmla="*/ 140 h 316"/>
                <a:gd name="T52" fmla="*/ 332 w 374"/>
                <a:gd name="T53" fmla="*/ 134 h 316"/>
                <a:gd name="T54" fmla="*/ 362 w 374"/>
                <a:gd name="T55" fmla="*/ 114 h 316"/>
                <a:gd name="T56" fmla="*/ 358 w 374"/>
                <a:gd name="T57" fmla="*/ 95 h 316"/>
                <a:gd name="T58" fmla="*/ 319 w 374"/>
                <a:gd name="T59" fmla="*/ 73 h 316"/>
                <a:gd name="T60" fmla="*/ 306 w 374"/>
                <a:gd name="T61" fmla="*/ 97 h 316"/>
                <a:gd name="T62" fmla="*/ 228 w 374"/>
                <a:gd name="T63" fmla="*/ 131 h 316"/>
                <a:gd name="T64" fmla="*/ 222 w 374"/>
                <a:gd name="T65" fmla="*/ 100 h 316"/>
                <a:gd name="T66" fmla="*/ 213 w 374"/>
                <a:gd name="T67" fmla="*/ 101 h 316"/>
                <a:gd name="T68" fmla="*/ 191 w 374"/>
                <a:gd name="T69" fmla="*/ 101 h 316"/>
                <a:gd name="T70" fmla="*/ 166 w 374"/>
                <a:gd name="T71" fmla="*/ 64 h 316"/>
                <a:gd name="T72" fmla="*/ 123 w 374"/>
                <a:gd name="T73" fmla="*/ 49 h 316"/>
                <a:gd name="T74" fmla="*/ 78 w 374"/>
                <a:gd name="T75" fmla="*/ 34 h 316"/>
                <a:gd name="T76" fmla="*/ 78 w 374"/>
                <a:gd name="T77" fmla="*/ 0 h 316"/>
                <a:gd name="T78" fmla="*/ 23 w 374"/>
                <a:gd name="T79" fmla="*/ 42 h 316"/>
                <a:gd name="T80" fmla="*/ 17 w 374"/>
                <a:gd name="T81" fmla="*/ 41 h 316"/>
                <a:gd name="T82" fmla="*/ 9 w 374"/>
                <a:gd name="T83" fmla="*/ 4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4" h="316">
                  <a:moveTo>
                    <a:pt x="5" y="43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3" y="48"/>
                    <a:pt x="5" y="56"/>
                    <a:pt x="6" y="58"/>
                  </a:cubicBezTo>
                  <a:cubicBezTo>
                    <a:pt x="8" y="64"/>
                    <a:pt x="15" y="67"/>
                    <a:pt x="17" y="75"/>
                  </a:cubicBezTo>
                  <a:cubicBezTo>
                    <a:pt x="19" y="83"/>
                    <a:pt x="11" y="88"/>
                    <a:pt x="7" y="94"/>
                  </a:cubicBezTo>
                  <a:cubicBezTo>
                    <a:pt x="4" y="95"/>
                    <a:pt x="2" y="99"/>
                    <a:pt x="0" y="101"/>
                  </a:cubicBezTo>
                  <a:cubicBezTo>
                    <a:pt x="0" y="106"/>
                    <a:pt x="0" y="107"/>
                    <a:pt x="3" y="112"/>
                  </a:cubicBezTo>
                  <a:cubicBezTo>
                    <a:pt x="6" y="116"/>
                    <a:pt x="8" y="118"/>
                    <a:pt x="8" y="124"/>
                  </a:cubicBezTo>
                  <a:cubicBezTo>
                    <a:pt x="9" y="124"/>
                    <a:pt x="9" y="123"/>
                    <a:pt x="9" y="123"/>
                  </a:cubicBezTo>
                  <a:cubicBezTo>
                    <a:pt x="9" y="126"/>
                    <a:pt x="5" y="128"/>
                    <a:pt x="4" y="131"/>
                  </a:cubicBezTo>
                  <a:cubicBezTo>
                    <a:pt x="3" y="134"/>
                    <a:pt x="8" y="135"/>
                    <a:pt x="8" y="138"/>
                  </a:cubicBezTo>
                  <a:cubicBezTo>
                    <a:pt x="8" y="141"/>
                    <a:pt x="5" y="141"/>
                    <a:pt x="4" y="143"/>
                  </a:cubicBezTo>
                  <a:cubicBezTo>
                    <a:pt x="2" y="148"/>
                    <a:pt x="4" y="156"/>
                    <a:pt x="7" y="159"/>
                  </a:cubicBezTo>
                  <a:cubicBezTo>
                    <a:pt x="10" y="165"/>
                    <a:pt x="8" y="177"/>
                    <a:pt x="6" y="183"/>
                  </a:cubicBezTo>
                  <a:cubicBezTo>
                    <a:pt x="5" y="187"/>
                    <a:pt x="2" y="191"/>
                    <a:pt x="4" y="195"/>
                  </a:cubicBezTo>
                  <a:cubicBezTo>
                    <a:pt x="7" y="199"/>
                    <a:pt x="8" y="200"/>
                    <a:pt x="9" y="206"/>
                  </a:cubicBezTo>
                  <a:cubicBezTo>
                    <a:pt x="9" y="205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7"/>
                    <a:pt x="11" y="211"/>
                    <a:pt x="11" y="212"/>
                  </a:cubicBezTo>
                  <a:cubicBezTo>
                    <a:pt x="12" y="212"/>
                    <a:pt x="12" y="214"/>
                    <a:pt x="13" y="215"/>
                  </a:cubicBezTo>
                  <a:cubicBezTo>
                    <a:pt x="18" y="218"/>
                    <a:pt x="19" y="224"/>
                    <a:pt x="19" y="229"/>
                  </a:cubicBezTo>
                  <a:cubicBezTo>
                    <a:pt x="19" y="235"/>
                    <a:pt x="19" y="241"/>
                    <a:pt x="16" y="247"/>
                  </a:cubicBezTo>
                  <a:cubicBezTo>
                    <a:pt x="5" y="257"/>
                    <a:pt x="5" y="257"/>
                    <a:pt x="5" y="257"/>
                  </a:cubicBezTo>
                  <a:cubicBezTo>
                    <a:pt x="5" y="257"/>
                    <a:pt x="5" y="257"/>
                    <a:pt x="5" y="257"/>
                  </a:cubicBezTo>
                  <a:cubicBezTo>
                    <a:pt x="6" y="262"/>
                    <a:pt x="6" y="268"/>
                    <a:pt x="9" y="271"/>
                  </a:cubicBezTo>
                  <a:cubicBezTo>
                    <a:pt x="12" y="275"/>
                    <a:pt x="16" y="276"/>
                    <a:pt x="19" y="280"/>
                  </a:cubicBezTo>
                  <a:cubicBezTo>
                    <a:pt x="19" y="282"/>
                    <a:pt x="21" y="288"/>
                    <a:pt x="23" y="290"/>
                  </a:cubicBezTo>
                  <a:cubicBezTo>
                    <a:pt x="28" y="295"/>
                    <a:pt x="33" y="288"/>
                    <a:pt x="35" y="296"/>
                  </a:cubicBezTo>
                  <a:cubicBezTo>
                    <a:pt x="36" y="303"/>
                    <a:pt x="37" y="304"/>
                    <a:pt x="42" y="310"/>
                  </a:cubicBezTo>
                  <a:cubicBezTo>
                    <a:pt x="52" y="316"/>
                    <a:pt x="52" y="316"/>
                    <a:pt x="52" y="316"/>
                  </a:cubicBezTo>
                  <a:cubicBezTo>
                    <a:pt x="52" y="316"/>
                    <a:pt x="52" y="316"/>
                    <a:pt x="52" y="316"/>
                  </a:cubicBezTo>
                  <a:cubicBezTo>
                    <a:pt x="71" y="297"/>
                    <a:pt x="71" y="297"/>
                    <a:pt x="71" y="297"/>
                  </a:cubicBezTo>
                  <a:cubicBezTo>
                    <a:pt x="78" y="274"/>
                    <a:pt x="78" y="274"/>
                    <a:pt x="78" y="274"/>
                  </a:cubicBezTo>
                  <a:cubicBezTo>
                    <a:pt x="92" y="274"/>
                    <a:pt x="92" y="274"/>
                    <a:pt x="92" y="274"/>
                  </a:cubicBezTo>
                  <a:cubicBezTo>
                    <a:pt x="92" y="260"/>
                    <a:pt x="92" y="260"/>
                    <a:pt x="92" y="260"/>
                  </a:cubicBezTo>
                  <a:cubicBezTo>
                    <a:pt x="103" y="260"/>
                    <a:pt x="103" y="260"/>
                    <a:pt x="103" y="260"/>
                  </a:cubicBezTo>
                  <a:cubicBezTo>
                    <a:pt x="102" y="274"/>
                    <a:pt x="102" y="274"/>
                    <a:pt x="102" y="274"/>
                  </a:cubicBezTo>
                  <a:cubicBezTo>
                    <a:pt x="121" y="274"/>
                    <a:pt x="121" y="274"/>
                    <a:pt x="121" y="274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84" y="229"/>
                    <a:pt x="184" y="229"/>
                    <a:pt x="184" y="229"/>
                  </a:cubicBezTo>
                  <a:cubicBezTo>
                    <a:pt x="184" y="229"/>
                    <a:pt x="186" y="227"/>
                    <a:pt x="187" y="227"/>
                  </a:cubicBezTo>
                  <a:cubicBezTo>
                    <a:pt x="187" y="226"/>
                    <a:pt x="187" y="226"/>
                    <a:pt x="187" y="226"/>
                  </a:cubicBezTo>
                  <a:cubicBezTo>
                    <a:pt x="188" y="226"/>
                    <a:pt x="188" y="226"/>
                    <a:pt x="188" y="225"/>
                  </a:cubicBezTo>
                  <a:cubicBezTo>
                    <a:pt x="197" y="214"/>
                    <a:pt x="209" y="210"/>
                    <a:pt x="220" y="201"/>
                  </a:cubicBezTo>
                  <a:cubicBezTo>
                    <a:pt x="226" y="196"/>
                    <a:pt x="233" y="191"/>
                    <a:pt x="241" y="187"/>
                  </a:cubicBezTo>
                  <a:cubicBezTo>
                    <a:pt x="253" y="181"/>
                    <a:pt x="253" y="181"/>
                    <a:pt x="253" y="181"/>
                  </a:cubicBezTo>
                  <a:cubicBezTo>
                    <a:pt x="257" y="179"/>
                    <a:pt x="263" y="174"/>
                    <a:pt x="267" y="173"/>
                  </a:cubicBezTo>
                  <a:cubicBezTo>
                    <a:pt x="268" y="173"/>
                    <a:pt x="269" y="173"/>
                    <a:pt x="269" y="172"/>
                  </a:cubicBezTo>
                  <a:cubicBezTo>
                    <a:pt x="269" y="172"/>
                    <a:pt x="270" y="172"/>
                    <a:pt x="270" y="172"/>
                  </a:cubicBezTo>
                  <a:cubicBezTo>
                    <a:pt x="273" y="171"/>
                    <a:pt x="277" y="168"/>
                    <a:pt x="281" y="166"/>
                  </a:cubicBezTo>
                  <a:cubicBezTo>
                    <a:pt x="287" y="163"/>
                    <a:pt x="293" y="157"/>
                    <a:pt x="299" y="153"/>
                  </a:cubicBezTo>
                  <a:cubicBezTo>
                    <a:pt x="306" y="149"/>
                    <a:pt x="313" y="144"/>
                    <a:pt x="320" y="140"/>
                  </a:cubicBezTo>
                  <a:cubicBezTo>
                    <a:pt x="332" y="134"/>
                    <a:pt x="332" y="134"/>
                    <a:pt x="332" y="134"/>
                  </a:cubicBezTo>
                  <a:cubicBezTo>
                    <a:pt x="332" y="134"/>
                    <a:pt x="332" y="134"/>
                    <a:pt x="332" y="134"/>
                  </a:cubicBezTo>
                  <a:cubicBezTo>
                    <a:pt x="346" y="126"/>
                    <a:pt x="346" y="126"/>
                    <a:pt x="346" y="126"/>
                  </a:cubicBezTo>
                  <a:cubicBezTo>
                    <a:pt x="351" y="122"/>
                    <a:pt x="356" y="117"/>
                    <a:pt x="362" y="114"/>
                  </a:cubicBezTo>
                  <a:cubicBezTo>
                    <a:pt x="366" y="112"/>
                    <a:pt x="371" y="109"/>
                    <a:pt x="374" y="106"/>
                  </a:cubicBezTo>
                  <a:cubicBezTo>
                    <a:pt x="374" y="101"/>
                    <a:pt x="362" y="96"/>
                    <a:pt x="358" y="95"/>
                  </a:cubicBezTo>
                  <a:cubicBezTo>
                    <a:pt x="348" y="92"/>
                    <a:pt x="339" y="90"/>
                    <a:pt x="331" y="83"/>
                  </a:cubicBezTo>
                  <a:cubicBezTo>
                    <a:pt x="328" y="80"/>
                    <a:pt x="323" y="74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06" y="97"/>
                    <a:pt x="306" y="97"/>
                    <a:pt x="306" y="97"/>
                  </a:cubicBezTo>
                  <a:cubicBezTo>
                    <a:pt x="284" y="97"/>
                    <a:pt x="284" y="97"/>
                    <a:pt x="284" y="97"/>
                  </a:cubicBezTo>
                  <a:cubicBezTo>
                    <a:pt x="228" y="131"/>
                    <a:pt x="228" y="131"/>
                    <a:pt x="228" y="131"/>
                  </a:cubicBezTo>
                  <a:cubicBezTo>
                    <a:pt x="227" y="100"/>
                    <a:pt x="227" y="100"/>
                    <a:pt x="227" y="100"/>
                  </a:cubicBezTo>
                  <a:cubicBezTo>
                    <a:pt x="226" y="100"/>
                    <a:pt x="224" y="100"/>
                    <a:pt x="222" y="100"/>
                  </a:cubicBezTo>
                  <a:cubicBezTo>
                    <a:pt x="220" y="100"/>
                    <a:pt x="218" y="100"/>
                    <a:pt x="217" y="101"/>
                  </a:cubicBezTo>
                  <a:cubicBezTo>
                    <a:pt x="215" y="101"/>
                    <a:pt x="214" y="101"/>
                    <a:pt x="213" y="101"/>
                  </a:cubicBezTo>
                  <a:cubicBezTo>
                    <a:pt x="213" y="102"/>
                    <a:pt x="212" y="102"/>
                    <a:pt x="211" y="102"/>
                  </a:cubicBezTo>
                  <a:cubicBezTo>
                    <a:pt x="207" y="104"/>
                    <a:pt x="194" y="108"/>
                    <a:pt x="191" y="101"/>
                  </a:cubicBezTo>
                  <a:cubicBezTo>
                    <a:pt x="189" y="96"/>
                    <a:pt x="188" y="84"/>
                    <a:pt x="184" y="80"/>
                  </a:cubicBezTo>
                  <a:cubicBezTo>
                    <a:pt x="170" y="80"/>
                    <a:pt x="172" y="75"/>
                    <a:pt x="166" y="64"/>
                  </a:cubicBezTo>
                  <a:cubicBezTo>
                    <a:pt x="159" y="51"/>
                    <a:pt x="158" y="53"/>
                    <a:pt x="143" y="53"/>
                  </a:cubicBezTo>
                  <a:cubicBezTo>
                    <a:pt x="135" y="53"/>
                    <a:pt x="131" y="52"/>
                    <a:pt x="123" y="49"/>
                  </a:cubicBezTo>
                  <a:cubicBezTo>
                    <a:pt x="120" y="48"/>
                    <a:pt x="116" y="50"/>
                    <a:pt x="112" y="51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2" y="42"/>
                    <a:pt x="21" y="42"/>
                    <a:pt x="20" y="42"/>
                  </a:cubicBezTo>
                  <a:cubicBezTo>
                    <a:pt x="19" y="41"/>
                    <a:pt x="18" y="41"/>
                    <a:pt x="17" y="41"/>
                  </a:cubicBezTo>
                  <a:cubicBezTo>
                    <a:pt x="16" y="40"/>
                    <a:pt x="15" y="40"/>
                    <a:pt x="14" y="39"/>
                  </a:cubicBezTo>
                  <a:cubicBezTo>
                    <a:pt x="13" y="38"/>
                    <a:pt x="10" y="38"/>
                    <a:pt x="9" y="40"/>
                  </a:cubicBezTo>
                  <a:cubicBezTo>
                    <a:pt x="7" y="40"/>
                    <a:pt x="6" y="42"/>
                    <a:pt x="5" y="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CLARENDON"/>
            <p:cNvSpPr>
              <a:spLocks/>
            </p:cNvSpPr>
            <p:nvPr/>
          </p:nvSpPr>
          <p:spPr bwMode="auto">
            <a:xfrm>
              <a:off x="5129213" y="2936876"/>
              <a:ext cx="865188" cy="819150"/>
            </a:xfrm>
            <a:custGeom>
              <a:avLst/>
              <a:gdLst>
                <a:gd name="T0" fmla="*/ 0 w 330"/>
                <a:gd name="T1" fmla="*/ 182 h 312"/>
                <a:gd name="T2" fmla="*/ 19 w 330"/>
                <a:gd name="T3" fmla="*/ 163 h 312"/>
                <a:gd name="T4" fmla="*/ 26 w 330"/>
                <a:gd name="T5" fmla="*/ 140 h 312"/>
                <a:gd name="T6" fmla="*/ 40 w 330"/>
                <a:gd name="T7" fmla="*/ 140 h 312"/>
                <a:gd name="T8" fmla="*/ 40 w 330"/>
                <a:gd name="T9" fmla="*/ 126 h 312"/>
                <a:gd name="T10" fmla="*/ 51 w 330"/>
                <a:gd name="T11" fmla="*/ 126 h 312"/>
                <a:gd name="T12" fmla="*/ 50 w 330"/>
                <a:gd name="T13" fmla="*/ 140 h 312"/>
                <a:gd name="T14" fmla="*/ 69 w 330"/>
                <a:gd name="T15" fmla="*/ 140 h 312"/>
                <a:gd name="T16" fmla="*/ 68 w 330"/>
                <a:gd name="T17" fmla="*/ 108 h 312"/>
                <a:gd name="T18" fmla="*/ 132 w 330"/>
                <a:gd name="T19" fmla="*/ 95 h 312"/>
                <a:gd name="T20" fmla="*/ 135 w 330"/>
                <a:gd name="T21" fmla="*/ 93 h 312"/>
                <a:gd name="T22" fmla="*/ 135 w 330"/>
                <a:gd name="T23" fmla="*/ 92 h 312"/>
                <a:gd name="T24" fmla="*/ 136 w 330"/>
                <a:gd name="T25" fmla="*/ 91 h 312"/>
                <a:gd name="T26" fmla="*/ 168 w 330"/>
                <a:gd name="T27" fmla="*/ 67 h 312"/>
                <a:gd name="T28" fmla="*/ 189 w 330"/>
                <a:gd name="T29" fmla="*/ 53 h 312"/>
                <a:gd name="T30" fmla="*/ 201 w 330"/>
                <a:gd name="T31" fmla="*/ 47 h 312"/>
                <a:gd name="T32" fmla="*/ 215 w 330"/>
                <a:gd name="T33" fmla="*/ 39 h 312"/>
                <a:gd name="T34" fmla="*/ 217 w 330"/>
                <a:gd name="T35" fmla="*/ 38 h 312"/>
                <a:gd name="T36" fmla="*/ 218 w 330"/>
                <a:gd name="T37" fmla="*/ 38 h 312"/>
                <a:gd name="T38" fmla="*/ 229 w 330"/>
                <a:gd name="T39" fmla="*/ 32 h 312"/>
                <a:gd name="T40" fmla="*/ 247 w 330"/>
                <a:gd name="T41" fmla="*/ 19 h 312"/>
                <a:gd name="T42" fmla="*/ 268 w 330"/>
                <a:gd name="T43" fmla="*/ 6 h 312"/>
                <a:gd name="T44" fmla="*/ 280 w 330"/>
                <a:gd name="T45" fmla="*/ 0 h 312"/>
                <a:gd name="T46" fmla="*/ 280 w 330"/>
                <a:gd name="T47" fmla="*/ 0 h 312"/>
                <a:gd name="T48" fmla="*/ 291 w 330"/>
                <a:gd name="T49" fmla="*/ 35 h 312"/>
                <a:gd name="T50" fmla="*/ 330 w 330"/>
                <a:gd name="T51" fmla="*/ 35 h 312"/>
                <a:gd name="T52" fmla="*/ 330 w 330"/>
                <a:gd name="T53" fmla="*/ 35 h 312"/>
                <a:gd name="T54" fmla="*/ 306 w 330"/>
                <a:gd name="T55" fmla="*/ 81 h 312"/>
                <a:gd name="T56" fmla="*/ 293 w 330"/>
                <a:gd name="T57" fmla="*/ 81 h 312"/>
                <a:gd name="T58" fmla="*/ 269 w 330"/>
                <a:gd name="T59" fmla="*/ 106 h 312"/>
                <a:gd name="T60" fmla="*/ 279 w 330"/>
                <a:gd name="T61" fmla="*/ 134 h 312"/>
                <a:gd name="T62" fmla="*/ 270 w 330"/>
                <a:gd name="T63" fmla="*/ 148 h 312"/>
                <a:gd name="T64" fmla="*/ 218 w 330"/>
                <a:gd name="T65" fmla="*/ 267 h 312"/>
                <a:gd name="T66" fmla="*/ 218 w 330"/>
                <a:gd name="T67" fmla="*/ 267 h 312"/>
                <a:gd name="T68" fmla="*/ 205 w 330"/>
                <a:gd name="T69" fmla="*/ 269 h 312"/>
                <a:gd name="T70" fmla="*/ 200 w 330"/>
                <a:gd name="T71" fmla="*/ 270 h 312"/>
                <a:gd name="T72" fmla="*/ 197 w 330"/>
                <a:gd name="T73" fmla="*/ 276 h 312"/>
                <a:gd name="T74" fmla="*/ 192 w 330"/>
                <a:gd name="T75" fmla="*/ 279 h 312"/>
                <a:gd name="T76" fmla="*/ 196 w 330"/>
                <a:gd name="T77" fmla="*/ 291 h 312"/>
                <a:gd name="T78" fmla="*/ 190 w 330"/>
                <a:gd name="T79" fmla="*/ 299 h 312"/>
                <a:gd name="T80" fmla="*/ 179 w 330"/>
                <a:gd name="T81" fmla="*/ 297 h 312"/>
                <a:gd name="T82" fmla="*/ 162 w 330"/>
                <a:gd name="T83" fmla="*/ 303 h 312"/>
                <a:gd name="T84" fmla="*/ 155 w 330"/>
                <a:gd name="T85" fmla="*/ 304 h 312"/>
                <a:gd name="T86" fmla="*/ 155 w 330"/>
                <a:gd name="T87" fmla="*/ 304 h 312"/>
                <a:gd name="T88" fmla="*/ 116 w 330"/>
                <a:gd name="T89" fmla="*/ 304 h 312"/>
                <a:gd name="T90" fmla="*/ 94 w 330"/>
                <a:gd name="T91" fmla="*/ 310 h 312"/>
                <a:gd name="T92" fmla="*/ 76 w 330"/>
                <a:gd name="T93" fmla="*/ 304 h 312"/>
                <a:gd name="T94" fmla="*/ 48 w 330"/>
                <a:gd name="T95" fmla="*/ 280 h 312"/>
                <a:gd name="T96" fmla="*/ 47 w 330"/>
                <a:gd name="T97" fmla="*/ 273 h 312"/>
                <a:gd name="T98" fmla="*/ 32 w 330"/>
                <a:gd name="T99" fmla="*/ 256 h 312"/>
                <a:gd name="T100" fmla="*/ 42 w 330"/>
                <a:gd name="T101" fmla="*/ 242 h 312"/>
                <a:gd name="T102" fmla="*/ 17 w 330"/>
                <a:gd name="T103" fmla="*/ 233 h 312"/>
                <a:gd name="T104" fmla="*/ 17 w 330"/>
                <a:gd name="T105" fmla="*/ 233 h 312"/>
                <a:gd name="T106" fmla="*/ 10 w 330"/>
                <a:gd name="T107" fmla="*/ 221 h 312"/>
                <a:gd name="T108" fmla="*/ 4 w 330"/>
                <a:gd name="T109" fmla="*/ 205 h 312"/>
                <a:gd name="T110" fmla="*/ 1 w 330"/>
                <a:gd name="T111" fmla="*/ 191 h 312"/>
                <a:gd name="T112" fmla="*/ 0 w 330"/>
                <a:gd name="T113" fmla="*/ 184 h 312"/>
                <a:gd name="T114" fmla="*/ 0 w 330"/>
                <a:gd name="T115" fmla="*/ 18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0" h="312">
                  <a:moveTo>
                    <a:pt x="0" y="182"/>
                  </a:moveTo>
                  <a:cubicBezTo>
                    <a:pt x="19" y="163"/>
                    <a:pt x="19" y="163"/>
                    <a:pt x="19" y="163"/>
                  </a:cubicBezTo>
                  <a:cubicBezTo>
                    <a:pt x="26" y="140"/>
                    <a:pt x="26" y="140"/>
                    <a:pt x="2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69" y="140"/>
                    <a:pt x="69" y="140"/>
                    <a:pt x="69" y="140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4" y="93"/>
                    <a:pt x="135" y="93"/>
                  </a:cubicBezTo>
                  <a:cubicBezTo>
                    <a:pt x="135" y="92"/>
                    <a:pt x="135" y="92"/>
                    <a:pt x="135" y="92"/>
                  </a:cubicBezTo>
                  <a:cubicBezTo>
                    <a:pt x="136" y="92"/>
                    <a:pt x="136" y="92"/>
                    <a:pt x="136" y="91"/>
                  </a:cubicBezTo>
                  <a:cubicBezTo>
                    <a:pt x="145" y="80"/>
                    <a:pt x="157" y="76"/>
                    <a:pt x="168" y="67"/>
                  </a:cubicBezTo>
                  <a:cubicBezTo>
                    <a:pt x="174" y="62"/>
                    <a:pt x="181" y="57"/>
                    <a:pt x="189" y="53"/>
                  </a:cubicBezTo>
                  <a:cubicBezTo>
                    <a:pt x="201" y="47"/>
                    <a:pt x="201" y="47"/>
                    <a:pt x="201" y="47"/>
                  </a:cubicBezTo>
                  <a:cubicBezTo>
                    <a:pt x="205" y="45"/>
                    <a:pt x="211" y="40"/>
                    <a:pt x="215" y="39"/>
                  </a:cubicBezTo>
                  <a:cubicBezTo>
                    <a:pt x="216" y="39"/>
                    <a:pt x="217" y="39"/>
                    <a:pt x="217" y="38"/>
                  </a:cubicBezTo>
                  <a:cubicBezTo>
                    <a:pt x="217" y="38"/>
                    <a:pt x="218" y="38"/>
                    <a:pt x="218" y="38"/>
                  </a:cubicBezTo>
                  <a:cubicBezTo>
                    <a:pt x="221" y="37"/>
                    <a:pt x="225" y="34"/>
                    <a:pt x="229" y="32"/>
                  </a:cubicBezTo>
                  <a:cubicBezTo>
                    <a:pt x="235" y="29"/>
                    <a:pt x="241" y="23"/>
                    <a:pt x="247" y="19"/>
                  </a:cubicBezTo>
                  <a:cubicBezTo>
                    <a:pt x="254" y="15"/>
                    <a:pt x="261" y="10"/>
                    <a:pt x="268" y="6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91" y="35"/>
                    <a:pt x="291" y="35"/>
                    <a:pt x="291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306" y="81"/>
                    <a:pt x="306" y="81"/>
                    <a:pt x="306" y="81"/>
                  </a:cubicBezTo>
                  <a:cubicBezTo>
                    <a:pt x="293" y="81"/>
                    <a:pt x="293" y="81"/>
                    <a:pt x="293" y="81"/>
                  </a:cubicBezTo>
                  <a:cubicBezTo>
                    <a:pt x="269" y="106"/>
                    <a:pt x="269" y="106"/>
                    <a:pt x="269" y="106"/>
                  </a:cubicBezTo>
                  <a:cubicBezTo>
                    <a:pt x="279" y="134"/>
                    <a:pt x="279" y="134"/>
                    <a:pt x="279" y="134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18" y="267"/>
                    <a:pt x="218" y="267"/>
                    <a:pt x="218" y="267"/>
                  </a:cubicBezTo>
                  <a:cubicBezTo>
                    <a:pt x="218" y="267"/>
                    <a:pt x="218" y="267"/>
                    <a:pt x="218" y="267"/>
                  </a:cubicBezTo>
                  <a:cubicBezTo>
                    <a:pt x="205" y="269"/>
                    <a:pt x="205" y="269"/>
                    <a:pt x="205" y="269"/>
                  </a:cubicBezTo>
                  <a:cubicBezTo>
                    <a:pt x="203" y="269"/>
                    <a:pt x="202" y="270"/>
                    <a:pt x="200" y="270"/>
                  </a:cubicBezTo>
                  <a:cubicBezTo>
                    <a:pt x="199" y="272"/>
                    <a:pt x="198" y="274"/>
                    <a:pt x="197" y="276"/>
                  </a:cubicBezTo>
                  <a:cubicBezTo>
                    <a:pt x="195" y="277"/>
                    <a:pt x="193" y="278"/>
                    <a:pt x="192" y="279"/>
                  </a:cubicBezTo>
                  <a:cubicBezTo>
                    <a:pt x="189" y="282"/>
                    <a:pt x="196" y="288"/>
                    <a:pt x="196" y="291"/>
                  </a:cubicBezTo>
                  <a:cubicBezTo>
                    <a:pt x="197" y="294"/>
                    <a:pt x="192" y="298"/>
                    <a:pt x="190" y="299"/>
                  </a:cubicBezTo>
                  <a:cubicBezTo>
                    <a:pt x="184" y="302"/>
                    <a:pt x="184" y="298"/>
                    <a:pt x="179" y="297"/>
                  </a:cubicBezTo>
                  <a:cubicBezTo>
                    <a:pt x="174" y="296"/>
                    <a:pt x="169" y="303"/>
                    <a:pt x="162" y="303"/>
                  </a:cubicBezTo>
                  <a:cubicBezTo>
                    <a:pt x="160" y="303"/>
                    <a:pt x="157" y="303"/>
                    <a:pt x="155" y="304"/>
                  </a:cubicBezTo>
                  <a:cubicBezTo>
                    <a:pt x="155" y="304"/>
                    <a:pt x="155" y="304"/>
                    <a:pt x="155" y="304"/>
                  </a:cubicBezTo>
                  <a:cubicBezTo>
                    <a:pt x="116" y="304"/>
                    <a:pt x="116" y="304"/>
                    <a:pt x="116" y="304"/>
                  </a:cubicBezTo>
                  <a:cubicBezTo>
                    <a:pt x="108" y="305"/>
                    <a:pt x="101" y="309"/>
                    <a:pt x="94" y="310"/>
                  </a:cubicBezTo>
                  <a:cubicBezTo>
                    <a:pt x="86" y="312"/>
                    <a:pt x="82" y="308"/>
                    <a:pt x="76" y="304"/>
                  </a:cubicBezTo>
                  <a:cubicBezTo>
                    <a:pt x="70" y="299"/>
                    <a:pt x="50" y="287"/>
                    <a:pt x="48" y="280"/>
                  </a:cubicBezTo>
                  <a:cubicBezTo>
                    <a:pt x="48" y="278"/>
                    <a:pt x="49" y="274"/>
                    <a:pt x="47" y="273"/>
                  </a:cubicBezTo>
                  <a:cubicBezTo>
                    <a:pt x="43" y="270"/>
                    <a:pt x="32" y="260"/>
                    <a:pt x="32" y="256"/>
                  </a:cubicBezTo>
                  <a:cubicBezTo>
                    <a:pt x="36" y="250"/>
                    <a:pt x="50" y="252"/>
                    <a:pt x="42" y="242"/>
                  </a:cubicBezTo>
                  <a:cubicBezTo>
                    <a:pt x="35" y="234"/>
                    <a:pt x="27" y="234"/>
                    <a:pt x="17" y="233"/>
                  </a:cubicBezTo>
                  <a:cubicBezTo>
                    <a:pt x="17" y="233"/>
                    <a:pt x="17" y="233"/>
                    <a:pt x="17" y="233"/>
                  </a:cubicBezTo>
                  <a:cubicBezTo>
                    <a:pt x="10" y="221"/>
                    <a:pt x="10" y="221"/>
                    <a:pt x="10" y="221"/>
                  </a:cubicBezTo>
                  <a:cubicBezTo>
                    <a:pt x="8" y="216"/>
                    <a:pt x="6" y="210"/>
                    <a:pt x="4" y="205"/>
                  </a:cubicBezTo>
                  <a:cubicBezTo>
                    <a:pt x="3" y="200"/>
                    <a:pt x="1" y="196"/>
                    <a:pt x="1" y="191"/>
                  </a:cubicBezTo>
                  <a:cubicBezTo>
                    <a:pt x="1" y="190"/>
                    <a:pt x="1" y="185"/>
                    <a:pt x="0" y="184"/>
                  </a:cubicBezTo>
                  <a:cubicBezTo>
                    <a:pt x="0" y="183"/>
                    <a:pt x="0" y="182"/>
                    <a:pt x="0" y="1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ORANGEBURG"/>
            <p:cNvSpPr>
              <a:spLocks/>
            </p:cNvSpPr>
            <p:nvPr/>
          </p:nvSpPr>
          <p:spPr bwMode="auto">
            <a:xfrm>
              <a:off x="4017963" y="3313113"/>
              <a:ext cx="1517650" cy="836613"/>
            </a:xfrm>
            <a:custGeom>
              <a:avLst/>
              <a:gdLst>
                <a:gd name="T0" fmla="*/ 207 w 579"/>
                <a:gd name="T1" fmla="*/ 51 h 319"/>
                <a:gd name="T2" fmla="*/ 220 w 579"/>
                <a:gd name="T3" fmla="*/ 60 h 319"/>
                <a:gd name="T4" fmla="*/ 256 w 579"/>
                <a:gd name="T5" fmla="*/ 55 h 319"/>
                <a:gd name="T6" fmla="*/ 269 w 579"/>
                <a:gd name="T7" fmla="*/ 58 h 319"/>
                <a:gd name="T8" fmla="*/ 289 w 579"/>
                <a:gd name="T9" fmla="*/ 65 h 319"/>
                <a:gd name="T10" fmla="*/ 366 w 579"/>
                <a:gd name="T11" fmla="*/ 141 h 319"/>
                <a:gd name="T12" fmla="*/ 381 w 579"/>
                <a:gd name="T13" fmla="*/ 135 h 319"/>
                <a:gd name="T14" fmla="*/ 394 w 579"/>
                <a:gd name="T15" fmla="*/ 101 h 319"/>
                <a:gd name="T16" fmla="*/ 420 w 579"/>
                <a:gd name="T17" fmla="*/ 90 h 319"/>
                <a:gd name="T18" fmla="*/ 437 w 579"/>
                <a:gd name="T19" fmla="*/ 100 h 319"/>
                <a:gd name="T20" fmla="*/ 441 w 579"/>
                <a:gd name="T21" fmla="*/ 90 h 319"/>
                <a:gd name="T22" fmla="*/ 456 w 579"/>
                <a:gd name="T23" fmla="*/ 113 h 319"/>
                <a:gd name="T24" fmla="*/ 472 w 579"/>
                <a:gd name="T25" fmla="*/ 137 h 319"/>
                <a:gd name="T26" fmla="*/ 518 w 579"/>
                <a:gd name="T27" fmla="*/ 167 h 319"/>
                <a:gd name="T28" fmla="*/ 579 w 579"/>
                <a:gd name="T29" fmla="*/ 161 h 319"/>
                <a:gd name="T30" fmla="*/ 579 w 579"/>
                <a:gd name="T31" fmla="*/ 190 h 319"/>
                <a:gd name="T32" fmla="*/ 571 w 579"/>
                <a:gd name="T33" fmla="*/ 221 h 319"/>
                <a:gd name="T34" fmla="*/ 542 w 579"/>
                <a:gd name="T35" fmla="*/ 264 h 319"/>
                <a:gd name="T36" fmla="*/ 512 w 579"/>
                <a:gd name="T37" fmla="*/ 263 h 319"/>
                <a:gd name="T38" fmla="*/ 510 w 579"/>
                <a:gd name="T39" fmla="*/ 269 h 319"/>
                <a:gd name="T40" fmla="*/ 493 w 579"/>
                <a:gd name="T41" fmla="*/ 267 h 319"/>
                <a:gd name="T42" fmla="*/ 472 w 579"/>
                <a:gd name="T43" fmla="*/ 269 h 319"/>
                <a:gd name="T44" fmla="*/ 443 w 579"/>
                <a:gd name="T45" fmla="*/ 249 h 319"/>
                <a:gd name="T46" fmla="*/ 293 w 579"/>
                <a:gd name="T47" fmla="*/ 319 h 319"/>
                <a:gd name="T48" fmla="*/ 277 w 579"/>
                <a:gd name="T49" fmla="*/ 307 h 319"/>
                <a:gd name="T50" fmla="*/ 257 w 579"/>
                <a:gd name="T51" fmla="*/ 276 h 319"/>
                <a:gd name="T52" fmla="*/ 205 w 579"/>
                <a:gd name="T53" fmla="*/ 237 h 319"/>
                <a:gd name="T54" fmla="*/ 168 w 579"/>
                <a:gd name="T55" fmla="*/ 215 h 319"/>
                <a:gd name="T56" fmla="*/ 117 w 579"/>
                <a:gd name="T57" fmla="*/ 185 h 319"/>
                <a:gd name="T58" fmla="*/ 96 w 579"/>
                <a:gd name="T59" fmla="*/ 176 h 319"/>
                <a:gd name="T60" fmla="*/ 81 w 579"/>
                <a:gd name="T61" fmla="*/ 163 h 319"/>
                <a:gd name="T62" fmla="*/ 60 w 579"/>
                <a:gd name="T63" fmla="*/ 154 h 319"/>
                <a:gd name="T64" fmla="*/ 54 w 579"/>
                <a:gd name="T65" fmla="*/ 148 h 319"/>
                <a:gd name="T66" fmla="*/ 0 w 579"/>
                <a:gd name="T67" fmla="*/ 134 h 319"/>
                <a:gd name="T68" fmla="*/ 96 w 579"/>
                <a:gd name="T69" fmla="*/ 34 h 319"/>
                <a:gd name="T70" fmla="*/ 168 w 579"/>
                <a:gd name="T7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9" h="319">
                  <a:moveTo>
                    <a:pt x="168" y="0"/>
                  </a:moveTo>
                  <a:cubicBezTo>
                    <a:pt x="207" y="51"/>
                    <a:pt x="207" y="51"/>
                    <a:pt x="207" y="51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9" y="61"/>
                    <a:pt x="236" y="60"/>
                    <a:pt x="244" y="58"/>
                  </a:cubicBezTo>
                  <a:cubicBezTo>
                    <a:pt x="249" y="57"/>
                    <a:pt x="251" y="55"/>
                    <a:pt x="256" y="55"/>
                  </a:cubicBezTo>
                  <a:cubicBezTo>
                    <a:pt x="259" y="55"/>
                    <a:pt x="265" y="55"/>
                    <a:pt x="268" y="57"/>
                  </a:cubicBezTo>
                  <a:cubicBezTo>
                    <a:pt x="268" y="57"/>
                    <a:pt x="269" y="58"/>
                    <a:pt x="269" y="58"/>
                  </a:cubicBezTo>
                  <a:cubicBezTo>
                    <a:pt x="271" y="58"/>
                    <a:pt x="274" y="59"/>
                    <a:pt x="276" y="60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342" y="111"/>
                    <a:pt x="342" y="111"/>
                    <a:pt x="342" y="111"/>
                  </a:cubicBezTo>
                  <a:cubicBezTo>
                    <a:pt x="343" y="124"/>
                    <a:pt x="351" y="141"/>
                    <a:pt x="366" y="141"/>
                  </a:cubicBezTo>
                  <a:cubicBezTo>
                    <a:pt x="371" y="142"/>
                    <a:pt x="375" y="146"/>
                    <a:pt x="381" y="146"/>
                  </a:cubicBezTo>
                  <a:cubicBezTo>
                    <a:pt x="390" y="146"/>
                    <a:pt x="383" y="139"/>
                    <a:pt x="381" y="135"/>
                  </a:cubicBezTo>
                  <a:cubicBezTo>
                    <a:pt x="376" y="128"/>
                    <a:pt x="391" y="115"/>
                    <a:pt x="394" y="108"/>
                  </a:cubicBezTo>
                  <a:cubicBezTo>
                    <a:pt x="395" y="105"/>
                    <a:pt x="397" y="103"/>
                    <a:pt x="394" y="101"/>
                  </a:cubicBezTo>
                  <a:cubicBezTo>
                    <a:pt x="389" y="96"/>
                    <a:pt x="386" y="94"/>
                    <a:pt x="393" y="91"/>
                  </a:cubicBezTo>
                  <a:cubicBezTo>
                    <a:pt x="403" y="88"/>
                    <a:pt x="411" y="86"/>
                    <a:pt x="420" y="90"/>
                  </a:cubicBezTo>
                  <a:cubicBezTo>
                    <a:pt x="425" y="92"/>
                    <a:pt x="431" y="105"/>
                    <a:pt x="436" y="105"/>
                  </a:cubicBezTo>
                  <a:cubicBezTo>
                    <a:pt x="436" y="103"/>
                    <a:pt x="436" y="101"/>
                    <a:pt x="437" y="100"/>
                  </a:cubicBezTo>
                  <a:cubicBezTo>
                    <a:pt x="441" y="90"/>
                    <a:pt x="441" y="90"/>
                    <a:pt x="441" y="90"/>
                  </a:cubicBezTo>
                  <a:cubicBezTo>
                    <a:pt x="441" y="90"/>
                    <a:pt x="441" y="90"/>
                    <a:pt x="441" y="90"/>
                  </a:cubicBezTo>
                  <a:cubicBezTo>
                    <a:pt x="451" y="91"/>
                    <a:pt x="459" y="91"/>
                    <a:pt x="466" y="99"/>
                  </a:cubicBezTo>
                  <a:cubicBezTo>
                    <a:pt x="474" y="109"/>
                    <a:pt x="460" y="107"/>
                    <a:pt x="456" y="113"/>
                  </a:cubicBezTo>
                  <a:cubicBezTo>
                    <a:pt x="456" y="117"/>
                    <a:pt x="467" y="127"/>
                    <a:pt x="471" y="130"/>
                  </a:cubicBezTo>
                  <a:cubicBezTo>
                    <a:pt x="473" y="131"/>
                    <a:pt x="472" y="135"/>
                    <a:pt x="472" y="137"/>
                  </a:cubicBezTo>
                  <a:cubicBezTo>
                    <a:pt x="474" y="144"/>
                    <a:pt x="494" y="156"/>
                    <a:pt x="500" y="161"/>
                  </a:cubicBezTo>
                  <a:cubicBezTo>
                    <a:pt x="506" y="165"/>
                    <a:pt x="510" y="169"/>
                    <a:pt x="518" y="167"/>
                  </a:cubicBezTo>
                  <a:cubicBezTo>
                    <a:pt x="525" y="166"/>
                    <a:pt x="532" y="162"/>
                    <a:pt x="540" y="161"/>
                  </a:cubicBezTo>
                  <a:cubicBezTo>
                    <a:pt x="579" y="161"/>
                    <a:pt x="579" y="161"/>
                    <a:pt x="579" y="161"/>
                  </a:cubicBezTo>
                  <a:cubicBezTo>
                    <a:pt x="579" y="161"/>
                    <a:pt x="579" y="161"/>
                    <a:pt x="579" y="161"/>
                  </a:cubicBezTo>
                  <a:cubicBezTo>
                    <a:pt x="579" y="190"/>
                    <a:pt x="579" y="190"/>
                    <a:pt x="579" y="190"/>
                  </a:cubicBezTo>
                  <a:cubicBezTo>
                    <a:pt x="571" y="190"/>
                    <a:pt x="571" y="190"/>
                    <a:pt x="571" y="190"/>
                  </a:cubicBezTo>
                  <a:cubicBezTo>
                    <a:pt x="571" y="221"/>
                    <a:pt x="571" y="221"/>
                    <a:pt x="571" y="221"/>
                  </a:cubicBezTo>
                  <a:cubicBezTo>
                    <a:pt x="569" y="227"/>
                    <a:pt x="566" y="231"/>
                    <a:pt x="566" y="238"/>
                  </a:cubicBezTo>
                  <a:cubicBezTo>
                    <a:pt x="565" y="247"/>
                    <a:pt x="549" y="257"/>
                    <a:pt x="542" y="264"/>
                  </a:cubicBezTo>
                  <a:cubicBezTo>
                    <a:pt x="532" y="274"/>
                    <a:pt x="526" y="259"/>
                    <a:pt x="515" y="259"/>
                  </a:cubicBezTo>
                  <a:cubicBezTo>
                    <a:pt x="513" y="261"/>
                    <a:pt x="513" y="261"/>
                    <a:pt x="512" y="263"/>
                  </a:cubicBezTo>
                  <a:cubicBezTo>
                    <a:pt x="510" y="269"/>
                    <a:pt x="510" y="269"/>
                    <a:pt x="510" y="269"/>
                  </a:cubicBezTo>
                  <a:cubicBezTo>
                    <a:pt x="510" y="269"/>
                    <a:pt x="510" y="269"/>
                    <a:pt x="510" y="269"/>
                  </a:cubicBezTo>
                  <a:cubicBezTo>
                    <a:pt x="501" y="269"/>
                    <a:pt x="501" y="269"/>
                    <a:pt x="501" y="269"/>
                  </a:cubicBezTo>
                  <a:cubicBezTo>
                    <a:pt x="499" y="269"/>
                    <a:pt x="495" y="269"/>
                    <a:pt x="493" y="267"/>
                  </a:cubicBezTo>
                  <a:cubicBezTo>
                    <a:pt x="489" y="266"/>
                    <a:pt x="487" y="268"/>
                    <a:pt x="483" y="269"/>
                  </a:cubicBezTo>
                  <a:cubicBezTo>
                    <a:pt x="480" y="271"/>
                    <a:pt x="475" y="270"/>
                    <a:pt x="472" y="269"/>
                  </a:cubicBezTo>
                  <a:cubicBezTo>
                    <a:pt x="463" y="265"/>
                    <a:pt x="454" y="261"/>
                    <a:pt x="447" y="255"/>
                  </a:cubicBezTo>
                  <a:cubicBezTo>
                    <a:pt x="446" y="253"/>
                    <a:pt x="445" y="251"/>
                    <a:pt x="443" y="249"/>
                  </a:cubicBezTo>
                  <a:cubicBezTo>
                    <a:pt x="441" y="224"/>
                    <a:pt x="441" y="224"/>
                    <a:pt x="441" y="224"/>
                  </a:cubicBezTo>
                  <a:cubicBezTo>
                    <a:pt x="293" y="319"/>
                    <a:pt x="293" y="319"/>
                    <a:pt x="293" y="319"/>
                  </a:cubicBezTo>
                  <a:cubicBezTo>
                    <a:pt x="293" y="319"/>
                    <a:pt x="293" y="319"/>
                    <a:pt x="293" y="319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2" y="302"/>
                    <a:pt x="271" y="289"/>
                    <a:pt x="268" y="286"/>
                  </a:cubicBezTo>
                  <a:cubicBezTo>
                    <a:pt x="266" y="281"/>
                    <a:pt x="261" y="278"/>
                    <a:pt x="257" y="276"/>
                  </a:cubicBezTo>
                  <a:cubicBezTo>
                    <a:pt x="251" y="272"/>
                    <a:pt x="246" y="269"/>
                    <a:pt x="241" y="264"/>
                  </a:cubicBezTo>
                  <a:cubicBezTo>
                    <a:pt x="230" y="252"/>
                    <a:pt x="219" y="244"/>
                    <a:pt x="205" y="237"/>
                  </a:cubicBezTo>
                  <a:cubicBezTo>
                    <a:pt x="185" y="227"/>
                    <a:pt x="185" y="227"/>
                    <a:pt x="185" y="227"/>
                  </a:cubicBezTo>
                  <a:cubicBezTo>
                    <a:pt x="179" y="222"/>
                    <a:pt x="175" y="218"/>
                    <a:pt x="168" y="215"/>
                  </a:cubicBezTo>
                  <a:cubicBezTo>
                    <a:pt x="163" y="212"/>
                    <a:pt x="158" y="205"/>
                    <a:pt x="152" y="201"/>
                  </a:cubicBezTo>
                  <a:cubicBezTo>
                    <a:pt x="143" y="195"/>
                    <a:pt x="125" y="196"/>
                    <a:pt x="117" y="185"/>
                  </a:cubicBezTo>
                  <a:cubicBezTo>
                    <a:pt x="113" y="183"/>
                    <a:pt x="106" y="179"/>
                    <a:pt x="101" y="178"/>
                  </a:cubicBezTo>
                  <a:cubicBezTo>
                    <a:pt x="100" y="177"/>
                    <a:pt x="97" y="176"/>
                    <a:pt x="96" y="176"/>
                  </a:cubicBezTo>
                  <a:cubicBezTo>
                    <a:pt x="90" y="170"/>
                    <a:pt x="89" y="163"/>
                    <a:pt x="81" y="163"/>
                  </a:cubicBezTo>
                  <a:cubicBezTo>
                    <a:pt x="81" y="163"/>
                    <a:pt x="81" y="163"/>
                    <a:pt x="81" y="163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66" y="159"/>
                    <a:pt x="62" y="156"/>
                    <a:pt x="60" y="154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58" y="152"/>
                    <a:pt x="55" y="150"/>
                    <a:pt x="54" y="148"/>
                  </a:cubicBezTo>
                  <a:cubicBezTo>
                    <a:pt x="46" y="144"/>
                    <a:pt x="39" y="139"/>
                    <a:pt x="30" y="136"/>
                  </a:cubicBezTo>
                  <a:cubicBezTo>
                    <a:pt x="21" y="133"/>
                    <a:pt x="9" y="136"/>
                    <a:pt x="0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168" y="0"/>
                    <a:pt x="168" y="0"/>
                    <a:pt x="16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CHESTERFIELD"/>
            <p:cNvSpPr>
              <a:spLocks/>
            </p:cNvSpPr>
            <p:nvPr/>
          </p:nvSpPr>
          <p:spPr bwMode="auto">
            <a:xfrm>
              <a:off x="5089526" y="1560513"/>
              <a:ext cx="1033463" cy="708025"/>
            </a:xfrm>
            <a:custGeom>
              <a:avLst/>
              <a:gdLst>
                <a:gd name="T0" fmla="*/ 74 w 394"/>
                <a:gd name="T1" fmla="*/ 121 h 270"/>
                <a:gd name="T2" fmla="*/ 89 w 394"/>
                <a:gd name="T3" fmla="*/ 136 h 270"/>
                <a:gd name="T4" fmla="*/ 99 w 394"/>
                <a:gd name="T5" fmla="*/ 166 h 270"/>
                <a:gd name="T6" fmla="*/ 105 w 394"/>
                <a:gd name="T7" fmla="*/ 180 h 270"/>
                <a:gd name="T8" fmla="*/ 116 w 394"/>
                <a:gd name="T9" fmla="*/ 186 h 270"/>
                <a:gd name="T10" fmla="*/ 118 w 394"/>
                <a:gd name="T11" fmla="*/ 211 h 270"/>
                <a:gd name="T12" fmla="*/ 117 w 394"/>
                <a:gd name="T13" fmla="*/ 221 h 270"/>
                <a:gd name="T14" fmla="*/ 119 w 394"/>
                <a:gd name="T15" fmla="*/ 232 h 270"/>
                <a:gd name="T16" fmla="*/ 124 w 394"/>
                <a:gd name="T17" fmla="*/ 240 h 270"/>
                <a:gd name="T18" fmla="*/ 130 w 394"/>
                <a:gd name="T19" fmla="*/ 247 h 270"/>
                <a:gd name="T20" fmla="*/ 134 w 394"/>
                <a:gd name="T21" fmla="*/ 251 h 270"/>
                <a:gd name="T22" fmla="*/ 137 w 394"/>
                <a:gd name="T23" fmla="*/ 258 h 270"/>
                <a:gd name="T24" fmla="*/ 138 w 394"/>
                <a:gd name="T25" fmla="*/ 270 h 270"/>
                <a:gd name="T26" fmla="*/ 138 w 394"/>
                <a:gd name="T27" fmla="*/ 270 h 270"/>
                <a:gd name="T28" fmla="*/ 261 w 394"/>
                <a:gd name="T29" fmla="*/ 197 h 270"/>
                <a:gd name="T30" fmla="*/ 275 w 394"/>
                <a:gd name="T31" fmla="*/ 198 h 270"/>
                <a:gd name="T32" fmla="*/ 294 w 394"/>
                <a:gd name="T33" fmla="*/ 193 h 270"/>
                <a:gd name="T34" fmla="*/ 311 w 394"/>
                <a:gd name="T35" fmla="*/ 197 h 270"/>
                <a:gd name="T36" fmla="*/ 325 w 394"/>
                <a:gd name="T37" fmla="*/ 194 h 270"/>
                <a:gd name="T38" fmla="*/ 343 w 394"/>
                <a:gd name="T39" fmla="*/ 192 h 270"/>
                <a:gd name="T40" fmla="*/ 356 w 394"/>
                <a:gd name="T41" fmla="*/ 174 h 270"/>
                <a:gd name="T42" fmla="*/ 358 w 394"/>
                <a:gd name="T43" fmla="*/ 174 h 270"/>
                <a:gd name="T44" fmla="*/ 366 w 394"/>
                <a:gd name="T45" fmla="*/ 172 h 270"/>
                <a:gd name="T46" fmla="*/ 366 w 394"/>
                <a:gd name="T47" fmla="*/ 172 h 270"/>
                <a:gd name="T48" fmla="*/ 369 w 394"/>
                <a:gd name="T49" fmla="*/ 165 h 270"/>
                <a:gd name="T50" fmla="*/ 370 w 394"/>
                <a:gd name="T51" fmla="*/ 161 h 270"/>
                <a:gd name="T52" fmla="*/ 371 w 394"/>
                <a:gd name="T53" fmla="*/ 158 h 270"/>
                <a:gd name="T54" fmla="*/ 373 w 394"/>
                <a:gd name="T55" fmla="*/ 151 h 270"/>
                <a:gd name="T56" fmla="*/ 375 w 394"/>
                <a:gd name="T57" fmla="*/ 146 h 270"/>
                <a:gd name="T58" fmla="*/ 376 w 394"/>
                <a:gd name="T59" fmla="*/ 144 h 270"/>
                <a:gd name="T60" fmla="*/ 377 w 394"/>
                <a:gd name="T61" fmla="*/ 140 h 270"/>
                <a:gd name="T62" fmla="*/ 390 w 394"/>
                <a:gd name="T63" fmla="*/ 124 h 270"/>
                <a:gd name="T64" fmla="*/ 387 w 394"/>
                <a:gd name="T65" fmla="*/ 113 h 270"/>
                <a:gd name="T66" fmla="*/ 384 w 394"/>
                <a:gd name="T67" fmla="*/ 105 h 270"/>
                <a:gd name="T68" fmla="*/ 383 w 394"/>
                <a:gd name="T69" fmla="*/ 105 h 270"/>
                <a:gd name="T70" fmla="*/ 383 w 394"/>
                <a:gd name="T71" fmla="*/ 106 h 270"/>
                <a:gd name="T72" fmla="*/ 372 w 394"/>
                <a:gd name="T73" fmla="*/ 96 h 270"/>
                <a:gd name="T74" fmla="*/ 359 w 394"/>
                <a:gd name="T75" fmla="*/ 89 h 270"/>
                <a:gd name="T76" fmla="*/ 349 w 394"/>
                <a:gd name="T77" fmla="*/ 78 h 270"/>
                <a:gd name="T78" fmla="*/ 343 w 394"/>
                <a:gd name="T79" fmla="*/ 64 h 270"/>
                <a:gd name="T80" fmla="*/ 326 w 394"/>
                <a:gd name="T81" fmla="*/ 36 h 270"/>
                <a:gd name="T82" fmla="*/ 317 w 394"/>
                <a:gd name="T83" fmla="*/ 19 h 270"/>
                <a:gd name="T84" fmla="*/ 315 w 394"/>
                <a:gd name="T85" fmla="*/ 5 h 270"/>
                <a:gd name="T86" fmla="*/ 315 w 394"/>
                <a:gd name="T87" fmla="*/ 5 h 270"/>
                <a:gd name="T88" fmla="*/ 0 w 394"/>
                <a:gd name="T89" fmla="*/ 0 h 270"/>
                <a:gd name="T90" fmla="*/ 0 w 394"/>
                <a:gd name="T91" fmla="*/ 0 h 270"/>
                <a:gd name="T92" fmla="*/ 7 w 394"/>
                <a:gd name="T93" fmla="*/ 16 h 270"/>
                <a:gd name="T94" fmla="*/ 8 w 394"/>
                <a:gd name="T95" fmla="*/ 17 h 270"/>
                <a:gd name="T96" fmla="*/ 23 w 394"/>
                <a:gd name="T97" fmla="*/ 33 h 270"/>
                <a:gd name="T98" fmla="*/ 43 w 394"/>
                <a:gd name="T99" fmla="*/ 73 h 270"/>
                <a:gd name="T100" fmla="*/ 58 w 394"/>
                <a:gd name="T101" fmla="*/ 89 h 270"/>
                <a:gd name="T102" fmla="*/ 65 w 394"/>
                <a:gd name="T103" fmla="*/ 106 h 270"/>
                <a:gd name="T104" fmla="*/ 66 w 394"/>
                <a:gd name="T105" fmla="*/ 107 h 270"/>
                <a:gd name="T106" fmla="*/ 67 w 394"/>
                <a:gd name="T107" fmla="*/ 108 h 270"/>
                <a:gd name="T108" fmla="*/ 67 w 394"/>
                <a:gd name="T109" fmla="*/ 108 h 270"/>
                <a:gd name="T110" fmla="*/ 68 w 394"/>
                <a:gd name="T111" fmla="*/ 108 h 270"/>
                <a:gd name="T112" fmla="*/ 72 w 394"/>
                <a:gd name="T113" fmla="*/ 111 h 270"/>
                <a:gd name="T114" fmla="*/ 73 w 394"/>
                <a:gd name="T115" fmla="*/ 113 h 270"/>
                <a:gd name="T116" fmla="*/ 74 w 394"/>
                <a:gd name="T117" fmla="*/ 117 h 270"/>
                <a:gd name="T118" fmla="*/ 74 w 394"/>
                <a:gd name="T119" fmla="*/ 12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4" h="270">
                  <a:moveTo>
                    <a:pt x="74" y="121"/>
                  </a:moveTo>
                  <a:cubicBezTo>
                    <a:pt x="79" y="122"/>
                    <a:pt x="87" y="131"/>
                    <a:pt x="89" y="136"/>
                  </a:cubicBezTo>
                  <a:cubicBezTo>
                    <a:pt x="93" y="145"/>
                    <a:pt x="93" y="157"/>
                    <a:pt x="99" y="166"/>
                  </a:cubicBezTo>
                  <a:cubicBezTo>
                    <a:pt x="101" y="170"/>
                    <a:pt x="102" y="177"/>
                    <a:pt x="105" y="180"/>
                  </a:cubicBezTo>
                  <a:cubicBezTo>
                    <a:pt x="108" y="183"/>
                    <a:pt x="112" y="183"/>
                    <a:pt x="116" y="186"/>
                  </a:cubicBezTo>
                  <a:cubicBezTo>
                    <a:pt x="117" y="194"/>
                    <a:pt x="118" y="202"/>
                    <a:pt x="118" y="211"/>
                  </a:cubicBezTo>
                  <a:cubicBezTo>
                    <a:pt x="117" y="214"/>
                    <a:pt x="118" y="217"/>
                    <a:pt x="117" y="221"/>
                  </a:cubicBezTo>
                  <a:cubicBezTo>
                    <a:pt x="116" y="225"/>
                    <a:pt x="117" y="228"/>
                    <a:pt x="119" y="232"/>
                  </a:cubicBezTo>
                  <a:cubicBezTo>
                    <a:pt x="120" y="234"/>
                    <a:pt x="122" y="239"/>
                    <a:pt x="124" y="240"/>
                  </a:cubicBezTo>
                  <a:cubicBezTo>
                    <a:pt x="125" y="242"/>
                    <a:pt x="128" y="247"/>
                    <a:pt x="130" y="247"/>
                  </a:cubicBezTo>
                  <a:cubicBezTo>
                    <a:pt x="131" y="249"/>
                    <a:pt x="133" y="250"/>
                    <a:pt x="134" y="251"/>
                  </a:cubicBezTo>
                  <a:cubicBezTo>
                    <a:pt x="136" y="253"/>
                    <a:pt x="137" y="256"/>
                    <a:pt x="137" y="258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261" y="197"/>
                    <a:pt x="261" y="197"/>
                    <a:pt x="261" y="197"/>
                  </a:cubicBezTo>
                  <a:cubicBezTo>
                    <a:pt x="266" y="200"/>
                    <a:pt x="270" y="200"/>
                    <a:pt x="275" y="198"/>
                  </a:cubicBezTo>
                  <a:cubicBezTo>
                    <a:pt x="283" y="195"/>
                    <a:pt x="286" y="192"/>
                    <a:pt x="294" y="193"/>
                  </a:cubicBezTo>
                  <a:cubicBezTo>
                    <a:pt x="299" y="198"/>
                    <a:pt x="304" y="200"/>
                    <a:pt x="311" y="197"/>
                  </a:cubicBezTo>
                  <a:cubicBezTo>
                    <a:pt x="315" y="195"/>
                    <a:pt x="320" y="193"/>
                    <a:pt x="325" y="194"/>
                  </a:cubicBezTo>
                  <a:cubicBezTo>
                    <a:pt x="333" y="197"/>
                    <a:pt x="336" y="198"/>
                    <a:pt x="343" y="192"/>
                  </a:cubicBezTo>
                  <a:cubicBezTo>
                    <a:pt x="348" y="187"/>
                    <a:pt x="351" y="178"/>
                    <a:pt x="356" y="174"/>
                  </a:cubicBezTo>
                  <a:cubicBezTo>
                    <a:pt x="358" y="174"/>
                    <a:pt x="358" y="174"/>
                    <a:pt x="358" y="174"/>
                  </a:cubicBezTo>
                  <a:cubicBezTo>
                    <a:pt x="366" y="172"/>
                    <a:pt x="366" y="172"/>
                    <a:pt x="366" y="172"/>
                  </a:cubicBezTo>
                  <a:cubicBezTo>
                    <a:pt x="366" y="172"/>
                    <a:pt x="366" y="172"/>
                    <a:pt x="366" y="172"/>
                  </a:cubicBezTo>
                  <a:cubicBezTo>
                    <a:pt x="369" y="165"/>
                    <a:pt x="369" y="165"/>
                    <a:pt x="369" y="165"/>
                  </a:cubicBezTo>
                  <a:cubicBezTo>
                    <a:pt x="369" y="164"/>
                    <a:pt x="370" y="162"/>
                    <a:pt x="370" y="161"/>
                  </a:cubicBezTo>
                  <a:cubicBezTo>
                    <a:pt x="370" y="160"/>
                    <a:pt x="371" y="159"/>
                    <a:pt x="371" y="158"/>
                  </a:cubicBezTo>
                  <a:cubicBezTo>
                    <a:pt x="372" y="155"/>
                    <a:pt x="372" y="153"/>
                    <a:pt x="373" y="151"/>
                  </a:cubicBezTo>
                  <a:cubicBezTo>
                    <a:pt x="374" y="149"/>
                    <a:pt x="374" y="147"/>
                    <a:pt x="375" y="146"/>
                  </a:cubicBezTo>
                  <a:cubicBezTo>
                    <a:pt x="375" y="145"/>
                    <a:pt x="376" y="144"/>
                    <a:pt x="376" y="144"/>
                  </a:cubicBezTo>
                  <a:cubicBezTo>
                    <a:pt x="377" y="143"/>
                    <a:pt x="377" y="141"/>
                    <a:pt x="377" y="140"/>
                  </a:cubicBezTo>
                  <a:cubicBezTo>
                    <a:pt x="377" y="131"/>
                    <a:pt x="381" y="126"/>
                    <a:pt x="390" y="124"/>
                  </a:cubicBezTo>
                  <a:cubicBezTo>
                    <a:pt x="394" y="122"/>
                    <a:pt x="388" y="115"/>
                    <a:pt x="387" y="113"/>
                  </a:cubicBezTo>
                  <a:cubicBezTo>
                    <a:pt x="384" y="105"/>
                    <a:pt x="384" y="105"/>
                    <a:pt x="384" y="105"/>
                  </a:cubicBezTo>
                  <a:cubicBezTo>
                    <a:pt x="383" y="106"/>
                    <a:pt x="384" y="106"/>
                    <a:pt x="383" y="105"/>
                  </a:cubicBezTo>
                  <a:cubicBezTo>
                    <a:pt x="383" y="106"/>
                    <a:pt x="383" y="106"/>
                    <a:pt x="383" y="106"/>
                  </a:cubicBezTo>
                  <a:cubicBezTo>
                    <a:pt x="383" y="102"/>
                    <a:pt x="375" y="98"/>
                    <a:pt x="372" y="96"/>
                  </a:cubicBezTo>
                  <a:cubicBezTo>
                    <a:pt x="368" y="95"/>
                    <a:pt x="362" y="90"/>
                    <a:pt x="359" y="89"/>
                  </a:cubicBezTo>
                  <a:cubicBezTo>
                    <a:pt x="356" y="85"/>
                    <a:pt x="351" y="84"/>
                    <a:pt x="349" y="78"/>
                  </a:cubicBezTo>
                  <a:cubicBezTo>
                    <a:pt x="347" y="74"/>
                    <a:pt x="345" y="69"/>
                    <a:pt x="343" y="64"/>
                  </a:cubicBezTo>
                  <a:cubicBezTo>
                    <a:pt x="339" y="52"/>
                    <a:pt x="335" y="46"/>
                    <a:pt x="326" y="36"/>
                  </a:cubicBezTo>
                  <a:cubicBezTo>
                    <a:pt x="321" y="30"/>
                    <a:pt x="319" y="27"/>
                    <a:pt x="317" y="19"/>
                  </a:cubicBezTo>
                  <a:cubicBezTo>
                    <a:pt x="315" y="5"/>
                    <a:pt x="315" y="5"/>
                    <a:pt x="315" y="5"/>
                  </a:cubicBezTo>
                  <a:cubicBezTo>
                    <a:pt x="315" y="5"/>
                    <a:pt x="315" y="5"/>
                    <a:pt x="315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12" y="19"/>
                    <a:pt x="21" y="29"/>
                    <a:pt x="23" y="33"/>
                  </a:cubicBezTo>
                  <a:cubicBezTo>
                    <a:pt x="31" y="45"/>
                    <a:pt x="34" y="62"/>
                    <a:pt x="43" y="73"/>
                  </a:cubicBezTo>
                  <a:cubicBezTo>
                    <a:pt x="48" y="79"/>
                    <a:pt x="52" y="84"/>
                    <a:pt x="58" y="89"/>
                  </a:cubicBezTo>
                  <a:cubicBezTo>
                    <a:pt x="64" y="94"/>
                    <a:pt x="65" y="99"/>
                    <a:pt x="65" y="106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7" y="107"/>
                    <a:pt x="67" y="108"/>
                    <a:pt x="67" y="108"/>
                  </a:cubicBezTo>
                  <a:cubicBezTo>
                    <a:pt x="67" y="108"/>
                    <a:pt x="67" y="108"/>
                    <a:pt x="67" y="108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70" y="109"/>
                    <a:pt x="71" y="109"/>
                    <a:pt x="72" y="111"/>
                  </a:cubicBezTo>
                  <a:cubicBezTo>
                    <a:pt x="72" y="112"/>
                    <a:pt x="72" y="112"/>
                    <a:pt x="73" y="113"/>
                  </a:cubicBezTo>
                  <a:cubicBezTo>
                    <a:pt x="73" y="115"/>
                    <a:pt x="73" y="116"/>
                    <a:pt x="74" y="117"/>
                  </a:cubicBezTo>
                  <a:cubicBezTo>
                    <a:pt x="74" y="121"/>
                    <a:pt x="74" y="121"/>
                    <a:pt x="74" y="12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DARLINGTON"/>
            <p:cNvSpPr>
              <a:spLocks/>
            </p:cNvSpPr>
            <p:nvPr/>
          </p:nvSpPr>
          <p:spPr bwMode="auto">
            <a:xfrm>
              <a:off x="5451476" y="2011363"/>
              <a:ext cx="820738" cy="704850"/>
            </a:xfrm>
            <a:custGeom>
              <a:avLst/>
              <a:gdLst>
                <a:gd name="T0" fmla="*/ 0 w 313"/>
                <a:gd name="T1" fmla="*/ 98 h 269"/>
                <a:gd name="T2" fmla="*/ 11 w 313"/>
                <a:gd name="T3" fmla="*/ 111 h 269"/>
                <a:gd name="T4" fmla="*/ 21 w 313"/>
                <a:gd name="T5" fmla="*/ 123 h 269"/>
                <a:gd name="T6" fmla="*/ 38 w 313"/>
                <a:gd name="T7" fmla="*/ 117 h 269"/>
                <a:gd name="T8" fmla="*/ 49 w 313"/>
                <a:gd name="T9" fmla="*/ 96 h 269"/>
                <a:gd name="T10" fmla="*/ 50 w 313"/>
                <a:gd name="T11" fmla="*/ 96 h 269"/>
                <a:gd name="T12" fmla="*/ 58 w 313"/>
                <a:gd name="T13" fmla="*/ 127 h 269"/>
                <a:gd name="T14" fmla="*/ 78 w 313"/>
                <a:gd name="T15" fmla="*/ 164 h 269"/>
                <a:gd name="T16" fmla="*/ 87 w 313"/>
                <a:gd name="T17" fmla="*/ 183 h 269"/>
                <a:gd name="T18" fmla="*/ 89 w 313"/>
                <a:gd name="T19" fmla="*/ 192 h 269"/>
                <a:gd name="T20" fmla="*/ 87 w 313"/>
                <a:gd name="T21" fmla="*/ 202 h 269"/>
                <a:gd name="T22" fmla="*/ 69 w 313"/>
                <a:gd name="T23" fmla="*/ 225 h 269"/>
                <a:gd name="T24" fmla="*/ 110 w 313"/>
                <a:gd name="T25" fmla="*/ 269 h 269"/>
                <a:gd name="T26" fmla="*/ 110 w 313"/>
                <a:gd name="T27" fmla="*/ 269 h 269"/>
                <a:gd name="T28" fmla="*/ 242 w 313"/>
                <a:gd name="T29" fmla="*/ 168 h 269"/>
                <a:gd name="T30" fmla="*/ 254 w 313"/>
                <a:gd name="T31" fmla="*/ 171 h 269"/>
                <a:gd name="T32" fmla="*/ 264 w 313"/>
                <a:gd name="T33" fmla="*/ 173 h 269"/>
                <a:gd name="T34" fmla="*/ 284 w 313"/>
                <a:gd name="T35" fmla="*/ 146 h 269"/>
                <a:gd name="T36" fmla="*/ 298 w 313"/>
                <a:gd name="T37" fmla="*/ 147 h 269"/>
                <a:gd name="T38" fmla="*/ 307 w 313"/>
                <a:gd name="T39" fmla="*/ 140 h 269"/>
                <a:gd name="T40" fmla="*/ 313 w 313"/>
                <a:gd name="T41" fmla="*/ 134 h 269"/>
                <a:gd name="T42" fmla="*/ 313 w 313"/>
                <a:gd name="T43" fmla="*/ 134 h 269"/>
                <a:gd name="T44" fmla="*/ 313 w 313"/>
                <a:gd name="T45" fmla="*/ 130 h 269"/>
                <a:gd name="T46" fmla="*/ 306 w 313"/>
                <a:gd name="T47" fmla="*/ 114 h 269"/>
                <a:gd name="T48" fmla="*/ 305 w 313"/>
                <a:gd name="T49" fmla="*/ 98 h 269"/>
                <a:gd name="T50" fmla="*/ 303 w 313"/>
                <a:gd name="T51" fmla="*/ 90 h 269"/>
                <a:gd name="T52" fmla="*/ 301 w 313"/>
                <a:gd name="T53" fmla="*/ 79 h 269"/>
                <a:gd name="T54" fmla="*/ 284 w 313"/>
                <a:gd name="T55" fmla="*/ 80 h 269"/>
                <a:gd name="T56" fmla="*/ 282 w 313"/>
                <a:gd name="T57" fmla="*/ 71 h 269"/>
                <a:gd name="T58" fmla="*/ 270 w 313"/>
                <a:gd name="T59" fmla="*/ 47 h 269"/>
                <a:gd name="T60" fmla="*/ 283 w 313"/>
                <a:gd name="T61" fmla="*/ 25 h 269"/>
                <a:gd name="T62" fmla="*/ 270 w 313"/>
                <a:gd name="T63" fmla="*/ 17 h 269"/>
                <a:gd name="T64" fmla="*/ 266 w 313"/>
                <a:gd name="T65" fmla="*/ 11 h 269"/>
                <a:gd name="T66" fmla="*/ 260 w 313"/>
                <a:gd name="T67" fmla="*/ 17 h 269"/>
                <a:gd name="T68" fmla="*/ 251 w 313"/>
                <a:gd name="T69" fmla="*/ 24 h 269"/>
                <a:gd name="T70" fmla="*/ 238 w 313"/>
                <a:gd name="T71" fmla="*/ 23 h 269"/>
                <a:gd name="T72" fmla="*/ 228 w 313"/>
                <a:gd name="T73" fmla="*/ 0 h 269"/>
                <a:gd name="T74" fmla="*/ 228 w 313"/>
                <a:gd name="T75" fmla="*/ 0 h 269"/>
                <a:gd name="T76" fmla="*/ 220 w 313"/>
                <a:gd name="T77" fmla="*/ 2 h 269"/>
                <a:gd name="T78" fmla="*/ 218 w 313"/>
                <a:gd name="T79" fmla="*/ 2 h 269"/>
                <a:gd name="T80" fmla="*/ 205 w 313"/>
                <a:gd name="T81" fmla="*/ 20 h 269"/>
                <a:gd name="T82" fmla="*/ 187 w 313"/>
                <a:gd name="T83" fmla="*/ 22 h 269"/>
                <a:gd name="T84" fmla="*/ 173 w 313"/>
                <a:gd name="T85" fmla="*/ 25 h 269"/>
                <a:gd name="T86" fmla="*/ 156 w 313"/>
                <a:gd name="T87" fmla="*/ 21 h 269"/>
                <a:gd name="T88" fmla="*/ 137 w 313"/>
                <a:gd name="T89" fmla="*/ 26 h 269"/>
                <a:gd name="T90" fmla="*/ 123 w 313"/>
                <a:gd name="T91" fmla="*/ 25 h 269"/>
                <a:gd name="T92" fmla="*/ 0 w 313"/>
                <a:gd name="T93" fmla="*/ 9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3" h="269">
                  <a:moveTo>
                    <a:pt x="0" y="98"/>
                  </a:moveTo>
                  <a:cubicBezTo>
                    <a:pt x="3" y="104"/>
                    <a:pt x="5" y="108"/>
                    <a:pt x="11" y="111"/>
                  </a:cubicBezTo>
                  <a:cubicBezTo>
                    <a:pt x="17" y="115"/>
                    <a:pt x="18" y="117"/>
                    <a:pt x="21" y="123"/>
                  </a:cubicBezTo>
                  <a:cubicBezTo>
                    <a:pt x="25" y="129"/>
                    <a:pt x="36" y="122"/>
                    <a:pt x="38" y="117"/>
                  </a:cubicBezTo>
                  <a:cubicBezTo>
                    <a:pt x="43" y="110"/>
                    <a:pt x="45" y="103"/>
                    <a:pt x="49" y="96"/>
                  </a:cubicBezTo>
                  <a:cubicBezTo>
                    <a:pt x="49" y="96"/>
                    <a:pt x="49" y="96"/>
                    <a:pt x="50" y="96"/>
                  </a:cubicBezTo>
                  <a:cubicBezTo>
                    <a:pt x="57" y="103"/>
                    <a:pt x="54" y="118"/>
                    <a:pt x="58" y="127"/>
                  </a:cubicBezTo>
                  <a:cubicBezTo>
                    <a:pt x="65" y="140"/>
                    <a:pt x="74" y="149"/>
                    <a:pt x="78" y="164"/>
                  </a:cubicBezTo>
                  <a:cubicBezTo>
                    <a:pt x="81" y="168"/>
                    <a:pt x="86" y="178"/>
                    <a:pt x="87" y="183"/>
                  </a:cubicBezTo>
                  <a:cubicBezTo>
                    <a:pt x="87" y="186"/>
                    <a:pt x="89" y="189"/>
                    <a:pt x="89" y="192"/>
                  </a:cubicBezTo>
                  <a:cubicBezTo>
                    <a:pt x="89" y="196"/>
                    <a:pt x="88" y="198"/>
                    <a:pt x="87" y="202"/>
                  </a:cubicBezTo>
                  <a:cubicBezTo>
                    <a:pt x="81" y="208"/>
                    <a:pt x="75" y="218"/>
                    <a:pt x="69" y="225"/>
                  </a:cubicBezTo>
                  <a:cubicBezTo>
                    <a:pt x="68" y="239"/>
                    <a:pt x="103" y="258"/>
                    <a:pt x="110" y="269"/>
                  </a:cubicBezTo>
                  <a:cubicBezTo>
                    <a:pt x="110" y="269"/>
                    <a:pt x="110" y="269"/>
                    <a:pt x="110" y="269"/>
                  </a:cubicBezTo>
                  <a:cubicBezTo>
                    <a:pt x="242" y="168"/>
                    <a:pt x="242" y="168"/>
                    <a:pt x="242" y="168"/>
                  </a:cubicBezTo>
                  <a:cubicBezTo>
                    <a:pt x="246" y="167"/>
                    <a:pt x="250" y="169"/>
                    <a:pt x="254" y="171"/>
                  </a:cubicBezTo>
                  <a:cubicBezTo>
                    <a:pt x="258" y="173"/>
                    <a:pt x="260" y="173"/>
                    <a:pt x="264" y="173"/>
                  </a:cubicBezTo>
                  <a:cubicBezTo>
                    <a:pt x="272" y="165"/>
                    <a:pt x="274" y="150"/>
                    <a:pt x="284" y="146"/>
                  </a:cubicBezTo>
                  <a:cubicBezTo>
                    <a:pt x="289" y="143"/>
                    <a:pt x="293" y="146"/>
                    <a:pt x="298" y="147"/>
                  </a:cubicBezTo>
                  <a:cubicBezTo>
                    <a:pt x="303" y="149"/>
                    <a:pt x="304" y="143"/>
                    <a:pt x="307" y="140"/>
                  </a:cubicBezTo>
                  <a:cubicBezTo>
                    <a:pt x="313" y="134"/>
                    <a:pt x="313" y="134"/>
                    <a:pt x="313" y="134"/>
                  </a:cubicBezTo>
                  <a:cubicBezTo>
                    <a:pt x="313" y="134"/>
                    <a:pt x="313" y="134"/>
                    <a:pt x="313" y="134"/>
                  </a:cubicBezTo>
                  <a:cubicBezTo>
                    <a:pt x="313" y="130"/>
                    <a:pt x="313" y="130"/>
                    <a:pt x="313" y="130"/>
                  </a:cubicBezTo>
                  <a:cubicBezTo>
                    <a:pt x="313" y="122"/>
                    <a:pt x="312" y="118"/>
                    <a:pt x="306" y="114"/>
                  </a:cubicBezTo>
                  <a:cubicBezTo>
                    <a:pt x="300" y="109"/>
                    <a:pt x="298" y="103"/>
                    <a:pt x="305" y="98"/>
                  </a:cubicBezTo>
                  <a:cubicBezTo>
                    <a:pt x="310" y="94"/>
                    <a:pt x="307" y="93"/>
                    <a:pt x="303" y="90"/>
                  </a:cubicBezTo>
                  <a:cubicBezTo>
                    <a:pt x="299" y="87"/>
                    <a:pt x="298" y="83"/>
                    <a:pt x="301" y="79"/>
                  </a:cubicBezTo>
                  <a:cubicBezTo>
                    <a:pt x="301" y="71"/>
                    <a:pt x="286" y="86"/>
                    <a:pt x="284" y="80"/>
                  </a:cubicBezTo>
                  <a:cubicBezTo>
                    <a:pt x="283" y="77"/>
                    <a:pt x="283" y="74"/>
                    <a:pt x="282" y="71"/>
                  </a:cubicBezTo>
                  <a:cubicBezTo>
                    <a:pt x="273" y="65"/>
                    <a:pt x="272" y="56"/>
                    <a:pt x="270" y="47"/>
                  </a:cubicBezTo>
                  <a:cubicBezTo>
                    <a:pt x="268" y="38"/>
                    <a:pt x="285" y="36"/>
                    <a:pt x="283" y="25"/>
                  </a:cubicBezTo>
                  <a:cubicBezTo>
                    <a:pt x="282" y="21"/>
                    <a:pt x="274" y="20"/>
                    <a:pt x="270" y="17"/>
                  </a:cubicBezTo>
                  <a:cubicBezTo>
                    <a:pt x="268" y="15"/>
                    <a:pt x="268" y="13"/>
                    <a:pt x="266" y="11"/>
                  </a:cubicBezTo>
                  <a:cubicBezTo>
                    <a:pt x="263" y="11"/>
                    <a:pt x="261" y="15"/>
                    <a:pt x="260" y="17"/>
                  </a:cubicBezTo>
                  <a:cubicBezTo>
                    <a:pt x="258" y="20"/>
                    <a:pt x="255" y="22"/>
                    <a:pt x="251" y="24"/>
                  </a:cubicBezTo>
                  <a:cubicBezTo>
                    <a:pt x="247" y="28"/>
                    <a:pt x="242" y="27"/>
                    <a:pt x="238" y="23"/>
                  </a:cubicBezTo>
                  <a:cubicBezTo>
                    <a:pt x="231" y="14"/>
                    <a:pt x="229" y="11"/>
                    <a:pt x="228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20" y="2"/>
                    <a:pt x="220" y="2"/>
                    <a:pt x="220" y="2"/>
                  </a:cubicBezTo>
                  <a:cubicBezTo>
                    <a:pt x="218" y="2"/>
                    <a:pt x="218" y="2"/>
                    <a:pt x="218" y="2"/>
                  </a:cubicBezTo>
                  <a:cubicBezTo>
                    <a:pt x="213" y="6"/>
                    <a:pt x="210" y="15"/>
                    <a:pt x="205" y="20"/>
                  </a:cubicBezTo>
                  <a:cubicBezTo>
                    <a:pt x="198" y="26"/>
                    <a:pt x="195" y="25"/>
                    <a:pt x="187" y="22"/>
                  </a:cubicBezTo>
                  <a:cubicBezTo>
                    <a:pt x="182" y="21"/>
                    <a:pt x="177" y="23"/>
                    <a:pt x="173" y="25"/>
                  </a:cubicBezTo>
                  <a:cubicBezTo>
                    <a:pt x="166" y="28"/>
                    <a:pt x="161" y="26"/>
                    <a:pt x="156" y="21"/>
                  </a:cubicBezTo>
                  <a:cubicBezTo>
                    <a:pt x="148" y="20"/>
                    <a:pt x="145" y="23"/>
                    <a:pt x="137" y="26"/>
                  </a:cubicBezTo>
                  <a:cubicBezTo>
                    <a:pt x="132" y="28"/>
                    <a:pt x="128" y="28"/>
                    <a:pt x="123" y="25"/>
                  </a:cubicBezTo>
                  <a:cubicBezTo>
                    <a:pt x="0" y="98"/>
                    <a:pt x="0" y="98"/>
                    <a:pt x="0" y="9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LORENCE"/>
            <p:cNvSpPr>
              <a:spLocks/>
            </p:cNvSpPr>
            <p:nvPr/>
          </p:nvSpPr>
          <p:spPr bwMode="auto">
            <a:xfrm>
              <a:off x="5740401" y="2362201"/>
              <a:ext cx="990600" cy="842963"/>
            </a:xfrm>
            <a:custGeom>
              <a:avLst/>
              <a:gdLst>
                <a:gd name="T0" fmla="*/ 46 w 378"/>
                <a:gd name="T1" fmla="*/ 168 h 321"/>
                <a:gd name="T2" fmla="*/ 89 w 378"/>
                <a:gd name="T3" fmla="*/ 191 h 321"/>
                <a:gd name="T4" fmla="*/ 61 w 378"/>
                <a:gd name="T5" fmla="*/ 211 h 321"/>
                <a:gd name="T6" fmla="*/ 47 w 378"/>
                <a:gd name="T7" fmla="*/ 219 h 321"/>
                <a:gd name="T8" fmla="*/ 97 w 378"/>
                <a:gd name="T9" fmla="*/ 254 h 321"/>
                <a:gd name="T10" fmla="*/ 115 w 378"/>
                <a:gd name="T11" fmla="*/ 258 h 321"/>
                <a:gd name="T12" fmla="*/ 137 w 378"/>
                <a:gd name="T13" fmla="*/ 286 h 321"/>
                <a:gd name="T14" fmla="*/ 176 w 378"/>
                <a:gd name="T15" fmla="*/ 301 h 321"/>
                <a:gd name="T16" fmla="*/ 200 w 378"/>
                <a:gd name="T17" fmla="*/ 298 h 321"/>
                <a:gd name="T18" fmla="*/ 255 w 378"/>
                <a:gd name="T19" fmla="*/ 311 h 321"/>
                <a:gd name="T20" fmla="*/ 307 w 378"/>
                <a:gd name="T21" fmla="*/ 317 h 321"/>
                <a:gd name="T22" fmla="*/ 326 w 378"/>
                <a:gd name="T23" fmla="*/ 308 h 321"/>
                <a:gd name="T24" fmla="*/ 350 w 378"/>
                <a:gd name="T25" fmla="*/ 298 h 321"/>
                <a:gd name="T26" fmla="*/ 373 w 378"/>
                <a:gd name="T27" fmla="*/ 308 h 321"/>
                <a:gd name="T28" fmla="*/ 377 w 378"/>
                <a:gd name="T29" fmla="*/ 300 h 321"/>
                <a:gd name="T30" fmla="*/ 373 w 378"/>
                <a:gd name="T31" fmla="*/ 286 h 321"/>
                <a:gd name="T32" fmla="*/ 353 w 378"/>
                <a:gd name="T33" fmla="*/ 279 h 321"/>
                <a:gd name="T34" fmla="*/ 335 w 378"/>
                <a:gd name="T35" fmla="*/ 256 h 321"/>
                <a:gd name="T36" fmla="*/ 313 w 378"/>
                <a:gd name="T37" fmla="*/ 237 h 321"/>
                <a:gd name="T38" fmla="*/ 294 w 378"/>
                <a:gd name="T39" fmla="*/ 206 h 321"/>
                <a:gd name="T40" fmla="*/ 278 w 378"/>
                <a:gd name="T41" fmla="*/ 173 h 321"/>
                <a:gd name="T42" fmla="*/ 276 w 378"/>
                <a:gd name="T43" fmla="*/ 153 h 321"/>
                <a:gd name="T44" fmla="*/ 274 w 378"/>
                <a:gd name="T45" fmla="*/ 118 h 321"/>
                <a:gd name="T46" fmla="*/ 262 w 378"/>
                <a:gd name="T47" fmla="*/ 99 h 321"/>
                <a:gd name="T48" fmla="*/ 261 w 378"/>
                <a:gd name="T49" fmla="*/ 58 h 321"/>
                <a:gd name="T50" fmla="*/ 258 w 378"/>
                <a:gd name="T51" fmla="*/ 39 h 321"/>
                <a:gd name="T52" fmla="*/ 247 w 378"/>
                <a:gd name="T53" fmla="*/ 24 h 321"/>
                <a:gd name="T54" fmla="*/ 231 w 378"/>
                <a:gd name="T55" fmla="*/ 10 h 321"/>
                <a:gd name="T56" fmla="*/ 219 w 378"/>
                <a:gd name="T57" fmla="*/ 4 h 321"/>
                <a:gd name="T58" fmla="*/ 203 w 378"/>
                <a:gd name="T59" fmla="*/ 0 h 321"/>
                <a:gd name="T60" fmla="*/ 188 w 378"/>
                <a:gd name="T61" fmla="*/ 13 h 321"/>
                <a:gd name="T62" fmla="*/ 154 w 378"/>
                <a:gd name="T63" fmla="*/ 39 h 321"/>
                <a:gd name="T64" fmla="*/ 132 w 378"/>
                <a:gd name="T65" fmla="*/ 34 h 321"/>
                <a:gd name="T66" fmla="*/ 0 w 378"/>
                <a:gd name="T67" fmla="*/ 135 h 321"/>
                <a:gd name="T68" fmla="*/ 7 w 378"/>
                <a:gd name="T69" fmla="*/ 138 h 321"/>
                <a:gd name="T70" fmla="*/ 22 w 378"/>
                <a:gd name="T71" fmla="*/ 146 h 321"/>
                <a:gd name="T72" fmla="*/ 34 w 378"/>
                <a:gd name="T73" fmla="*/ 15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8" h="321">
                  <a:moveTo>
                    <a:pt x="34" y="158"/>
                  </a:moveTo>
                  <a:cubicBezTo>
                    <a:pt x="38" y="159"/>
                    <a:pt x="43" y="165"/>
                    <a:pt x="46" y="168"/>
                  </a:cubicBezTo>
                  <a:cubicBezTo>
                    <a:pt x="54" y="175"/>
                    <a:pt x="63" y="177"/>
                    <a:pt x="73" y="180"/>
                  </a:cubicBezTo>
                  <a:cubicBezTo>
                    <a:pt x="77" y="181"/>
                    <a:pt x="89" y="186"/>
                    <a:pt x="89" y="191"/>
                  </a:cubicBezTo>
                  <a:cubicBezTo>
                    <a:pt x="86" y="194"/>
                    <a:pt x="81" y="197"/>
                    <a:pt x="77" y="199"/>
                  </a:cubicBezTo>
                  <a:cubicBezTo>
                    <a:pt x="71" y="202"/>
                    <a:pt x="66" y="207"/>
                    <a:pt x="61" y="211"/>
                  </a:cubicBezTo>
                  <a:cubicBezTo>
                    <a:pt x="47" y="219"/>
                    <a:pt x="47" y="219"/>
                    <a:pt x="47" y="219"/>
                  </a:cubicBezTo>
                  <a:cubicBezTo>
                    <a:pt x="47" y="219"/>
                    <a:pt x="47" y="219"/>
                    <a:pt x="47" y="219"/>
                  </a:cubicBezTo>
                  <a:cubicBezTo>
                    <a:pt x="58" y="254"/>
                    <a:pt x="58" y="254"/>
                    <a:pt x="58" y="254"/>
                  </a:cubicBezTo>
                  <a:cubicBezTo>
                    <a:pt x="97" y="254"/>
                    <a:pt x="97" y="254"/>
                    <a:pt x="97" y="254"/>
                  </a:cubicBezTo>
                  <a:cubicBezTo>
                    <a:pt x="97" y="254"/>
                    <a:pt x="97" y="254"/>
                    <a:pt x="97" y="254"/>
                  </a:cubicBezTo>
                  <a:cubicBezTo>
                    <a:pt x="105" y="255"/>
                    <a:pt x="109" y="250"/>
                    <a:pt x="115" y="258"/>
                  </a:cubicBezTo>
                  <a:cubicBezTo>
                    <a:pt x="119" y="262"/>
                    <a:pt x="121" y="266"/>
                    <a:pt x="124" y="271"/>
                  </a:cubicBezTo>
                  <a:cubicBezTo>
                    <a:pt x="129" y="278"/>
                    <a:pt x="128" y="282"/>
                    <a:pt x="137" y="286"/>
                  </a:cubicBezTo>
                  <a:cubicBezTo>
                    <a:pt x="144" y="288"/>
                    <a:pt x="154" y="287"/>
                    <a:pt x="161" y="287"/>
                  </a:cubicBezTo>
                  <a:cubicBezTo>
                    <a:pt x="163" y="291"/>
                    <a:pt x="172" y="299"/>
                    <a:pt x="176" y="301"/>
                  </a:cubicBezTo>
                  <a:cubicBezTo>
                    <a:pt x="180" y="302"/>
                    <a:pt x="185" y="303"/>
                    <a:pt x="189" y="303"/>
                  </a:cubicBezTo>
                  <a:cubicBezTo>
                    <a:pt x="193" y="302"/>
                    <a:pt x="196" y="298"/>
                    <a:pt x="200" y="298"/>
                  </a:cubicBezTo>
                  <a:cubicBezTo>
                    <a:pt x="213" y="295"/>
                    <a:pt x="225" y="305"/>
                    <a:pt x="237" y="306"/>
                  </a:cubicBezTo>
                  <a:cubicBezTo>
                    <a:pt x="242" y="308"/>
                    <a:pt x="250" y="310"/>
                    <a:pt x="255" y="311"/>
                  </a:cubicBezTo>
                  <a:cubicBezTo>
                    <a:pt x="263" y="314"/>
                    <a:pt x="274" y="320"/>
                    <a:pt x="281" y="320"/>
                  </a:cubicBezTo>
                  <a:cubicBezTo>
                    <a:pt x="289" y="321"/>
                    <a:pt x="299" y="319"/>
                    <a:pt x="307" y="317"/>
                  </a:cubicBezTo>
                  <a:cubicBezTo>
                    <a:pt x="310" y="317"/>
                    <a:pt x="316" y="314"/>
                    <a:pt x="318" y="312"/>
                  </a:cubicBezTo>
                  <a:cubicBezTo>
                    <a:pt x="321" y="311"/>
                    <a:pt x="323" y="309"/>
                    <a:pt x="326" y="308"/>
                  </a:cubicBezTo>
                  <a:cubicBezTo>
                    <a:pt x="332" y="305"/>
                    <a:pt x="342" y="298"/>
                    <a:pt x="349" y="298"/>
                  </a:cubicBezTo>
                  <a:cubicBezTo>
                    <a:pt x="350" y="298"/>
                    <a:pt x="350" y="298"/>
                    <a:pt x="350" y="298"/>
                  </a:cubicBezTo>
                  <a:cubicBezTo>
                    <a:pt x="358" y="298"/>
                    <a:pt x="361" y="298"/>
                    <a:pt x="367" y="304"/>
                  </a:cubicBezTo>
                  <a:cubicBezTo>
                    <a:pt x="373" y="308"/>
                    <a:pt x="373" y="308"/>
                    <a:pt x="373" y="308"/>
                  </a:cubicBezTo>
                  <a:cubicBezTo>
                    <a:pt x="373" y="308"/>
                    <a:pt x="373" y="308"/>
                    <a:pt x="373" y="308"/>
                  </a:cubicBezTo>
                  <a:cubicBezTo>
                    <a:pt x="377" y="300"/>
                    <a:pt x="377" y="300"/>
                    <a:pt x="377" y="300"/>
                  </a:cubicBezTo>
                  <a:cubicBezTo>
                    <a:pt x="378" y="296"/>
                    <a:pt x="377" y="293"/>
                    <a:pt x="377" y="289"/>
                  </a:cubicBezTo>
                  <a:cubicBezTo>
                    <a:pt x="375" y="288"/>
                    <a:pt x="375" y="287"/>
                    <a:pt x="373" y="286"/>
                  </a:cubicBezTo>
                  <a:cubicBezTo>
                    <a:pt x="371" y="284"/>
                    <a:pt x="369" y="284"/>
                    <a:pt x="367" y="284"/>
                  </a:cubicBezTo>
                  <a:cubicBezTo>
                    <a:pt x="362" y="283"/>
                    <a:pt x="357" y="282"/>
                    <a:pt x="353" y="279"/>
                  </a:cubicBezTo>
                  <a:cubicBezTo>
                    <a:pt x="351" y="277"/>
                    <a:pt x="349" y="275"/>
                    <a:pt x="346" y="273"/>
                  </a:cubicBezTo>
                  <a:cubicBezTo>
                    <a:pt x="343" y="270"/>
                    <a:pt x="335" y="261"/>
                    <a:pt x="335" y="256"/>
                  </a:cubicBezTo>
                  <a:cubicBezTo>
                    <a:pt x="334" y="249"/>
                    <a:pt x="329" y="249"/>
                    <a:pt x="323" y="247"/>
                  </a:cubicBezTo>
                  <a:cubicBezTo>
                    <a:pt x="319" y="245"/>
                    <a:pt x="315" y="241"/>
                    <a:pt x="313" y="237"/>
                  </a:cubicBezTo>
                  <a:cubicBezTo>
                    <a:pt x="309" y="231"/>
                    <a:pt x="303" y="227"/>
                    <a:pt x="297" y="223"/>
                  </a:cubicBezTo>
                  <a:cubicBezTo>
                    <a:pt x="287" y="217"/>
                    <a:pt x="293" y="214"/>
                    <a:pt x="294" y="206"/>
                  </a:cubicBezTo>
                  <a:cubicBezTo>
                    <a:pt x="290" y="198"/>
                    <a:pt x="279" y="202"/>
                    <a:pt x="277" y="191"/>
                  </a:cubicBezTo>
                  <a:cubicBezTo>
                    <a:pt x="279" y="187"/>
                    <a:pt x="278" y="178"/>
                    <a:pt x="278" y="173"/>
                  </a:cubicBezTo>
                  <a:cubicBezTo>
                    <a:pt x="278" y="168"/>
                    <a:pt x="278" y="164"/>
                    <a:pt x="278" y="159"/>
                  </a:cubicBezTo>
                  <a:cubicBezTo>
                    <a:pt x="277" y="157"/>
                    <a:pt x="276" y="155"/>
                    <a:pt x="276" y="153"/>
                  </a:cubicBezTo>
                  <a:cubicBezTo>
                    <a:pt x="269" y="146"/>
                    <a:pt x="268" y="139"/>
                    <a:pt x="268" y="129"/>
                  </a:cubicBezTo>
                  <a:cubicBezTo>
                    <a:pt x="272" y="125"/>
                    <a:pt x="282" y="127"/>
                    <a:pt x="274" y="118"/>
                  </a:cubicBezTo>
                  <a:cubicBezTo>
                    <a:pt x="273" y="115"/>
                    <a:pt x="274" y="111"/>
                    <a:pt x="272" y="109"/>
                  </a:cubicBezTo>
                  <a:cubicBezTo>
                    <a:pt x="268" y="106"/>
                    <a:pt x="264" y="103"/>
                    <a:pt x="262" y="99"/>
                  </a:cubicBezTo>
                  <a:cubicBezTo>
                    <a:pt x="259" y="91"/>
                    <a:pt x="249" y="84"/>
                    <a:pt x="249" y="74"/>
                  </a:cubicBezTo>
                  <a:cubicBezTo>
                    <a:pt x="254" y="69"/>
                    <a:pt x="259" y="65"/>
                    <a:pt x="261" y="58"/>
                  </a:cubicBezTo>
                  <a:cubicBezTo>
                    <a:pt x="263" y="51"/>
                    <a:pt x="258" y="45"/>
                    <a:pt x="258" y="39"/>
                  </a:cubicBezTo>
                  <a:cubicBezTo>
                    <a:pt x="258" y="39"/>
                    <a:pt x="258" y="39"/>
                    <a:pt x="258" y="39"/>
                  </a:cubicBezTo>
                  <a:cubicBezTo>
                    <a:pt x="252" y="30"/>
                    <a:pt x="252" y="30"/>
                    <a:pt x="252" y="30"/>
                  </a:cubicBezTo>
                  <a:cubicBezTo>
                    <a:pt x="251" y="28"/>
                    <a:pt x="248" y="25"/>
                    <a:pt x="247" y="24"/>
                  </a:cubicBezTo>
                  <a:cubicBezTo>
                    <a:pt x="245" y="23"/>
                    <a:pt x="244" y="21"/>
                    <a:pt x="243" y="19"/>
                  </a:cubicBezTo>
                  <a:cubicBezTo>
                    <a:pt x="239" y="15"/>
                    <a:pt x="234" y="14"/>
                    <a:pt x="231" y="10"/>
                  </a:cubicBezTo>
                  <a:cubicBezTo>
                    <a:pt x="227" y="8"/>
                    <a:pt x="223" y="5"/>
                    <a:pt x="219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4" y="9"/>
                    <a:pt x="193" y="15"/>
                    <a:pt x="188" y="13"/>
                  </a:cubicBezTo>
                  <a:cubicBezTo>
                    <a:pt x="183" y="12"/>
                    <a:pt x="179" y="9"/>
                    <a:pt x="174" y="12"/>
                  </a:cubicBezTo>
                  <a:cubicBezTo>
                    <a:pt x="164" y="16"/>
                    <a:pt x="162" y="31"/>
                    <a:pt x="154" y="39"/>
                  </a:cubicBezTo>
                  <a:cubicBezTo>
                    <a:pt x="150" y="39"/>
                    <a:pt x="148" y="39"/>
                    <a:pt x="144" y="37"/>
                  </a:cubicBezTo>
                  <a:cubicBezTo>
                    <a:pt x="140" y="35"/>
                    <a:pt x="136" y="33"/>
                    <a:pt x="132" y="34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0" y="135"/>
                    <a:pt x="1" y="136"/>
                  </a:cubicBezTo>
                  <a:cubicBezTo>
                    <a:pt x="3" y="136"/>
                    <a:pt x="5" y="137"/>
                    <a:pt x="7" y="138"/>
                  </a:cubicBezTo>
                  <a:cubicBezTo>
                    <a:pt x="9" y="139"/>
                    <a:pt x="12" y="139"/>
                    <a:pt x="14" y="140"/>
                  </a:cubicBezTo>
                  <a:cubicBezTo>
                    <a:pt x="17" y="142"/>
                    <a:pt x="20" y="143"/>
                    <a:pt x="22" y="146"/>
                  </a:cubicBezTo>
                  <a:cubicBezTo>
                    <a:pt x="24" y="148"/>
                    <a:pt x="27" y="152"/>
                    <a:pt x="29" y="153"/>
                  </a:cubicBezTo>
                  <a:cubicBezTo>
                    <a:pt x="34" y="158"/>
                    <a:pt x="34" y="158"/>
                    <a:pt x="34" y="15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MARLBORO"/>
            <p:cNvSpPr>
              <a:spLocks/>
            </p:cNvSpPr>
            <p:nvPr/>
          </p:nvSpPr>
          <p:spPr bwMode="auto">
            <a:xfrm>
              <a:off x="5915026" y="1573213"/>
              <a:ext cx="630238" cy="800100"/>
            </a:xfrm>
            <a:custGeom>
              <a:avLst/>
              <a:gdLst>
                <a:gd name="T0" fmla="*/ 51 w 240"/>
                <a:gd name="T1" fmla="*/ 167 h 305"/>
                <a:gd name="T2" fmla="*/ 61 w 240"/>
                <a:gd name="T3" fmla="*/ 190 h 305"/>
                <a:gd name="T4" fmla="*/ 74 w 240"/>
                <a:gd name="T5" fmla="*/ 191 h 305"/>
                <a:gd name="T6" fmla="*/ 83 w 240"/>
                <a:gd name="T7" fmla="*/ 184 h 305"/>
                <a:gd name="T8" fmla="*/ 89 w 240"/>
                <a:gd name="T9" fmla="*/ 178 h 305"/>
                <a:gd name="T10" fmla="*/ 93 w 240"/>
                <a:gd name="T11" fmla="*/ 184 h 305"/>
                <a:gd name="T12" fmla="*/ 106 w 240"/>
                <a:gd name="T13" fmla="*/ 192 h 305"/>
                <a:gd name="T14" fmla="*/ 93 w 240"/>
                <a:gd name="T15" fmla="*/ 214 h 305"/>
                <a:gd name="T16" fmla="*/ 105 w 240"/>
                <a:gd name="T17" fmla="*/ 238 h 305"/>
                <a:gd name="T18" fmla="*/ 107 w 240"/>
                <a:gd name="T19" fmla="*/ 247 h 305"/>
                <a:gd name="T20" fmla="*/ 124 w 240"/>
                <a:gd name="T21" fmla="*/ 246 h 305"/>
                <a:gd name="T22" fmla="*/ 126 w 240"/>
                <a:gd name="T23" fmla="*/ 257 h 305"/>
                <a:gd name="T24" fmla="*/ 128 w 240"/>
                <a:gd name="T25" fmla="*/ 265 h 305"/>
                <a:gd name="T26" fmla="*/ 129 w 240"/>
                <a:gd name="T27" fmla="*/ 281 h 305"/>
                <a:gd name="T28" fmla="*/ 136 w 240"/>
                <a:gd name="T29" fmla="*/ 297 h 305"/>
                <a:gd name="T30" fmla="*/ 136 w 240"/>
                <a:gd name="T31" fmla="*/ 301 h 305"/>
                <a:gd name="T32" fmla="*/ 136 w 240"/>
                <a:gd name="T33" fmla="*/ 301 h 305"/>
                <a:gd name="T34" fmla="*/ 152 w 240"/>
                <a:gd name="T35" fmla="*/ 305 h 305"/>
                <a:gd name="T36" fmla="*/ 152 w 240"/>
                <a:gd name="T37" fmla="*/ 305 h 305"/>
                <a:gd name="T38" fmla="*/ 240 w 240"/>
                <a:gd name="T39" fmla="*/ 119 h 305"/>
                <a:gd name="T40" fmla="*/ 240 w 240"/>
                <a:gd name="T41" fmla="*/ 119 h 305"/>
                <a:gd name="T42" fmla="*/ 127 w 240"/>
                <a:gd name="T43" fmla="*/ 2 h 305"/>
                <a:gd name="T44" fmla="*/ 0 w 240"/>
                <a:gd name="T45" fmla="*/ 0 h 305"/>
                <a:gd name="T46" fmla="*/ 0 w 240"/>
                <a:gd name="T47" fmla="*/ 0 h 305"/>
                <a:gd name="T48" fmla="*/ 2 w 240"/>
                <a:gd name="T49" fmla="*/ 14 h 305"/>
                <a:gd name="T50" fmla="*/ 11 w 240"/>
                <a:gd name="T51" fmla="*/ 31 h 305"/>
                <a:gd name="T52" fmla="*/ 28 w 240"/>
                <a:gd name="T53" fmla="*/ 59 h 305"/>
                <a:gd name="T54" fmla="*/ 34 w 240"/>
                <a:gd name="T55" fmla="*/ 73 h 305"/>
                <a:gd name="T56" fmla="*/ 44 w 240"/>
                <a:gd name="T57" fmla="*/ 84 h 305"/>
                <a:gd name="T58" fmla="*/ 57 w 240"/>
                <a:gd name="T59" fmla="*/ 91 h 305"/>
                <a:gd name="T60" fmla="*/ 68 w 240"/>
                <a:gd name="T61" fmla="*/ 101 h 305"/>
                <a:gd name="T62" fmla="*/ 68 w 240"/>
                <a:gd name="T63" fmla="*/ 100 h 305"/>
                <a:gd name="T64" fmla="*/ 69 w 240"/>
                <a:gd name="T65" fmla="*/ 100 h 305"/>
                <a:gd name="T66" fmla="*/ 72 w 240"/>
                <a:gd name="T67" fmla="*/ 108 h 305"/>
                <a:gd name="T68" fmla="*/ 75 w 240"/>
                <a:gd name="T69" fmla="*/ 119 h 305"/>
                <a:gd name="T70" fmla="*/ 62 w 240"/>
                <a:gd name="T71" fmla="*/ 135 h 305"/>
                <a:gd name="T72" fmla="*/ 61 w 240"/>
                <a:gd name="T73" fmla="*/ 139 h 305"/>
                <a:gd name="T74" fmla="*/ 60 w 240"/>
                <a:gd name="T75" fmla="*/ 141 h 305"/>
                <a:gd name="T76" fmla="*/ 58 w 240"/>
                <a:gd name="T77" fmla="*/ 146 h 305"/>
                <a:gd name="T78" fmla="*/ 56 w 240"/>
                <a:gd name="T79" fmla="*/ 153 h 305"/>
                <a:gd name="T80" fmla="*/ 55 w 240"/>
                <a:gd name="T81" fmla="*/ 156 h 305"/>
                <a:gd name="T82" fmla="*/ 54 w 240"/>
                <a:gd name="T83" fmla="*/ 160 h 305"/>
                <a:gd name="T84" fmla="*/ 51 w 240"/>
                <a:gd name="T85" fmla="*/ 16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0" h="305">
                  <a:moveTo>
                    <a:pt x="51" y="167"/>
                  </a:moveTo>
                  <a:cubicBezTo>
                    <a:pt x="52" y="178"/>
                    <a:pt x="54" y="181"/>
                    <a:pt x="61" y="190"/>
                  </a:cubicBezTo>
                  <a:cubicBezTo>
                    <a:pt x="65" y="194"/>
                    <a:pt x="70" y="195"/>
                    <a:pt x="74" y="191"/>
                  </a:cubicBezTo>
                  <a:cubicBezTo>
                    <a:pt x="78" y="189"/>
                    <a:pt x="81" y="187"/>
                    <a:pt x="83" y="184"/>
                  </a:cubicBezTo>
                  <a:cubicBezTo>
                    <a:pt x="84" y="182"/>
                    <a:pt x="86" y="178"/>
                    <a:pt x="89" y="178"/>
                  </a:cubicBezTo>
                  <a:cubicBezTo>
                    <a:pt x="91" y="180"/>
                    <a:pt x="91" y="182"/>
                    <a:pt x="93" y="184"/>
                  </a:cubicBezTo>
                  <a:cubicBezTo>
                    <a:pt x="97" y="187"/>
                    <a:pt x="105" y="188"/>
                    <a:pt x="106" y="192"/>
                  </a:cubicBezTo>
                  <a:cubicBezTo>
                    <a:pt x="108" y="203"/>
                    <a:pt x="91" y="205"/>
                    <a:pt x="93" y="214"/>
                  </a:cubicBezTo>
                  <a:cubicBezTo>
                    <a:pt x="95" y="223"/>
                    <a:pt x="96" y="232"/>
                    <a:pt x="105" y="238"/>
                  </a:cubicBezTo>
                  <a:cubicBezTo>
                    <a:pt x="106" y="241"/>
                    <a:pt x="106" y="244"/>
                    <a:pt x="107" y="247"/>
                  </a:cubicBezTo>
                  <a:cubicBezTo>
                    <a:pt x="109" y="253"/>
                    <a:pt x="124" y="238"/>
                    <a:pt x="124" y="246"/>
                  </a:cubicBezTo>
                  <a:cubicBezTo>
                    <a:pt x="121" y="250"/>
                    <a:pt x="122" y="254"/>
                    <a:pt x="126" y="257"/>
                  </a:cubicBezTo>
                  <a:cubicBezTo>
                    <a:pt x="130" y="260"/>
                    <a:pt x="133" y="261"/>
                    <a:pt x="128" y="265"/>
                  </a:cubicBezTo>
                  <a:cubicBezTo>
                    <a:pt x="121" y="270"/>
                    <a:pt x="123" y="276"/>
                    <a:pt x="129" y="281"/>
                  </a:cubicBezTo>
                  <a:cubicBezTo>
                    <a:pt x="135" y="285"/>
                    <a:pt x="136" y="289"/>
                    <a:pt x="136" y="297"/>
                  </a:cubicBezTo>
                  <a:cubicBezTo>
                    <a:pt x="136" y="301"/>
                    <a:pt x="136" y="301"/>
                    <a:pt x="136" y="301"/>
                  </a:cubicBezTo>
                  <a:cubicBezTo>
                    <a:pt x="136" y="301"/>
                    <a:pt x="136" y="301"/>
                    <a:pt x="136" y="301"/>
                  </a:cubicBezTo>
                  <a:cubicBezTo>
                    <a:pt x="152" y="305"/>
                    <a:pt x="152" y="305"/>
                    <a:pt x="152" y="305"/>
                  </a:cubicBezTo>
                  <a:cubicBezTo>
                    <a:pt x="152" y="305"/>
                    <a:pt x="152" y="305"/>
                    <a:pt x="152" y="305"/>
                  </a:cubicBezTo>
                  <a:cubicBezTo>
                    <a:pt x="240" y="119"/>
                    <a:pt x="240" y="119"/>
                    <a:pt x="240" y="119"/>
                  </a:cubicBezTo>
                  <a:cubicBezTo>
                    <a:pt x="240" y="119"/>
                    <a:pt x="240" y="119"/>
                    <a:pt x="240" y="119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4" y="22"/>
                    <a:pt x="6" y="25"/>
                    <a:pt x="11" y="31"/>
                  </a:cubicBezTo>
                  <a:cubicBezTo>
                    <a:pt x="20" y="41"/>
                    <a:pt x="24" y="47"/>
                    <a:pt x="28" y="59"/>
                  </a:cubicBezTo>
                  <a:cubicBezTo>
                    <a:pt x="30" y="64"/>
                    <a:pt x="32" y="69"/>
                    <a:pt x="34" y="73"/>
                  </a:cubicBezTo>
                  <a:cubicBezTo>
                    <a:pt x="36" y="79"/>
                    <a:pt x="41" y="80"/>
                    <a:pt x="44" y="84"/>
                  </a:cubicBezTo>
                  <a:cubicBezTo>
                    <a:pt x="47" y="85"/>
                    <a:pt x="53" y="90"/>
                    <a:pt x="57" y="91"/>
                  </a:cubicBezTo>
                  <a:cubicBezTo>
                    <a:pt x="60" y="93"/>
                    <a:pt x="68" y="97"/>
                    <a:pt x="68" y="101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9" y="101"/>
                    <a:pt x="68" y="101"/>
                    <a:pt x="69" y="100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3" y="110"/>
                    <a:pt x="79" y="117"/>
                    <a:pt x="75" y="119"/>
                  </a:cubicBezTo>
                  <a:cubicBezTo>
                    <a:pt x="66" y="121"/>
                    <a:pt x="62" y="126"/>
                    <a:pt x="62" y="135"/>
                  </a:cubicBezTo>
                  <a:cubicBezTo>
                    <a:pt x="62" y="136"/>
                    <a:pt x="62" y="138"/>
                    <a:pt x="61" y="139"/>
                  </a:cubicBezTo>
                  <a:cubicBezTo>
                    <a:pt x="61" y="139"/>
                    <a:pt x="60" y="140"/>
                    <a:pt x="60" y="141"/>
                  </a:cubicBezTo>
                  <a:cubicBezTo>
                    <a:pt x="59" y="142"/>
                    <a:pt x="59" y="144"/>
                    <a:pt x="58" y="146"/>
                  </a:cubicBezTo>
                  <a:cubicBezTo>
                    <a:pt x="57" y="148"/>
                    <a:pt x="57" y="150"/>
                    <a:pt x="56" y="153"/>
                  </a:cubicBezTo>
                  <a:cubicBezTo>
                    <a:pt x="56" y="154"/>
                    <a:pt x="55" y="155"/>
                    <a:pt x="55" y="156"/>
                  </a:cubicBezTo>
                  <a:cubicBezTo>
                    <a:pt x="55" y="157"/>
                    <a:pt x="54" y="159"/>
                    <a:pt x="54" y="160"/>
                  </a:cubicBezTo>
                  <a:cubicBezTo>
                    <a:pt x="51" y="167"/>
                    <a:pt x="51" y="167"/>
                    <a:pt x="51" y="16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MARION"/>
            <p:cNvSpPr>
              <a:spLocks/>
            </p:cNvSpPr>
            <p:nvPr/>
          </p:nvSpPr>
          <p:spPr bwMode="auto">
            <a:xfrm>
              <a:off x="6392863" y="2368551"/>
              <a:ext cx="581025" cy="965200"/>
            </a:xfrm>
            <a:custGeom>
              <a:avLst/>
              <a:gdLst>
                <a:gd name="T0" fmla="*/ 126 w 222"/>
                <a:gd name="T1" fmla="*/ 318 h 368"/>
                <a:gd name="T2" fmla="*/ 138 w 222"/>
                <a:gd name="T3" fmla="*/ 334 h 368"/>
                <a:gd name="T4" fmla="*/ 177 w 222"/>
                <a:gd name="T5" fmla="*/ 365 h 368"/>
                <a:gd name="T6" fmla="*/ 191 w 222"/>
                <a:gd name="T7" fmla="*/ 361 h 368"/>
                <a:gd name="T8" fmla="*/ 183 w 222"/>
                <a:gd name="T9" fmla="*/ 347 h 368"/>
                <a:gd name="T10" fmla="*/ 177 w 222"/>
                <a:gd name="T11" fmla="*/ 335 h 368"/>
                <a:gd name="T12" fmla="*/ 163 w 222"/>
                <a:gd name="T13" fmla="*/ 315 h 368"/>
                <a:gd name="T14" fmla="*/ 158 w 222"/>
                <a:gd name="T15" fmla="*/ 280 h 368"/>
                <a:gd name="T16" fmla="*/ 135 w 222"/>
                <a:gd name="T17" fmla="*/ 238 h 368"/>
                <a:gd name="T18" fmla="*/ 119 w 222"/>
                <a:gd name="T19" fmla="*/ 199 h 368"/>
                <a:gd name="T20" fmla="*/ 131 w 222"/>
                <a:gd name="T21" fmla="*/ 182 h 368"/>
                <a:gd name="T22" fmla="*/ 160 w 222"/>
                <a:gd name="T23" fmla="*/ 152 h 368"/>
                <a:gd name="T24" fmla="*/ 176 w 222"/>
                <a:gd name="T25" fmla="*/ 112 h 368"/>
                <a:gd name="T26" fmla="*/ 187 w 222"/>
                <a:gd name="T27" fmla="*/ 87 h 368"/>
                <a:gd name="T28" fmla="*/ 204 w 222"/>
                <a:gd name="T29" fmla="*/ 67 h 368"/>
                <a:gd name="T30" fmla="*/ 222 w 222"/>
                <a:gd name="T31" fmla="*/ 51 h 368"/>
                <a:gd name="T32" fmla="*/ 221 w 222"/>
                <a:gd name="T33" fmla="*/ 33 h 368"/>
                <a:gd name="T34" fmla="*/ 208 w 222"/>
                <a:gd name="T35" fmla="*/ 16 h 368"/>
                <a:gd name="T36" fmla="*/ 137 w 222"/>
                <a:gd name="T37" fmla="*/ 16 h 368"/>
                <a:gd name="T38" fmla="*/ 109 w 222"/>
                <a:gd name="T39" fmla="*/ 8 h 368"/>
                <a:gd name="T40" fmla="*/ 52 w 222"/>
                <a:gd name="T41" fmla="*/ 10 h 368"/>
                <a:gd name="T42" fmla="*/ 9 w 222"/>
                <a:gd name="T43" fmla="*/ 37 h 368"/>
                <a:gd name="T44" fmla="*/ 12 w 222"/>
                <a:gd name="T45" fmla="*/ 56 h 368"/>
                <a:gd name="T46" fmla="*/ 13 w 222"/>
                <a:gd name="T47" fmla="*/ 97 h 368"/>
                <a:gd name="T48" fmla="*/ 25 w 222"/>
                <a:gd name="T49" fmla="*/ 116 h 368"/>
                <a:gd name="T50" fmla="*/ 27 w 222"/>
                <a:gd name="T51" fmla="*/ 151 h 368"/>
                <a:gd name="T52" fmla="*/ 29 w 222"/>
                <a:gd name="T53" fmla="*/ 171 h 368"/>
                <a:gd name="T54" fmla="*/ 45 w 222"/>
                <a:gd name="T55" fmla="*/ 204 h 368"/>
                <a:gd name="T56" fmla="*/ 64 w 222"/>
                <a:gd name="T57" fmla="*/ 235 h 368"/>
                <a:gd name="T58" fmla="*/ 86 w 222"/>
                <a:gd name="T59" fmla="*/ 254 h 368"/>
                <a:gd name="T60" fmla="*/ 104 w 222"/>
                <a:gd name="T61" fmla="*/ 277 h 368"/>
                <a:gd name="T62" fmla="*/ 124 w 222"/>
                <a:gd name="T63" fmla="*/ 284 h 368"/>
                <a:gd name="T64" fmla="*/ 128 w 222"/>
                <a:gd name="T65" fmla="*/ 298 h 368"/>
                <a:gd name="T66" fmla="*/ 124 w 222"/>
                <a:gd name="T67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2" h="368">
                  <a:moveTo>
                    <a:pt x="125" y="317"/>
                  </a:moveTo>
                  <a:cubicBezTo>
                    <a:pt x="126" y="318"/>
                    <a:pt x="126" y="318"/>
                    <a:pt x="126" y="318"/>
                  </a:cubicBezTo>
                  <a:cubicBezTo>
                    <a:pt x="127" y="318"/>
                    <a:pt x="127" y="319"/>
                    <a:pt x="128" y="319"/>
                  </a:cubicBezTo>
                  <a:cubicBezTo>
                    <a:pt x="133" y="320"/>
                    <a:pt x="136" y="330"/>
                    <a:pt x="138" y="334"/>
                  </a:cubicBezTo>
                  <a:cubicBezTo>
                    <a:pt x="143" y="342"/>
                    <a:pt x="145" y="354"/>
                    <a:pt x="154" y="360"/>
                  </a:cubicBezTo>
                  <a:cubicBezTo>
                    <a:pt x="161" y="364"/>
                    <a:pt x="168" y="368"/>
                    <a:pt x="177" y="365"/>
                  </a:cubicBezTo>
                  <a:cubicBezTo>
                    <a:pt x="191" y="361"/>
                    <a:pt x="191" y="361"/>
                    <a:pt x="191" y="361"/>
                  </a:cubicBezTo>
                  <a:cubicBezTo>
                    <a:pt x="191" y="361"/>
                    <a:pt x="191" y="361"/>
                    <a:pt x="191" y="361"/>
                  </a:cubicBezTo>
                  <a:cubicBezTo>
                    <a:pt x="188" y="354"/>
                    <a:pt x="188" y="354"/>
                    <a:pt x="188" y="354"/>
                  </a:cubicBezTo>
                  <a:cubicBezTo>
                    <a:pt x="188" y="353"/>
                    <a:pt x="184" y="349"/>
                    <a:pt x="183" y="347"/>
                  </a:cubicBezTo>
                  <a:cubicBezTo>
                    <a:pt x="182" y="345"/>
                    <a:pt x="180" y="342"/>
                    <a:pt x="179" y="339"/>
                  </a:cubicBezTo>
                  <a:cubicBezTo>
                    <a:pt x="178" y="338"/>
                    <a:pt x="178" y="336"/>
                    <a:pt x="177" y="335"/>
                  </a:cubicBezTo>
                  <a:cubicBezTo>
                    <a:pt x="177" y="334"/>
                    <a:pt x="176" y="334"/>
                    <a:pt x="176" y="333"/>
                  </a:cubicBezTo>
                  <a:cubicBezTo>
                    <a:pt x="171" y="327"/>
                    <a:pt x="167" y="322"/>
                    <a:pt x="163" y="315"/>
                  </a:cubicBezTo>
                  <a:cubicBezTo>
                    <a:pt x="160" y="310"/>
                    <a:pt x="156" y="296"/>
                    <a:pt x="157" y="290"/>
                  </a:cubicBezTo>
                  <a:cubicBezTo>
                    <a:pt x="159" y="286"/>
                    <a:pt x="160" y="284"/>
                    <a:pt x="158" y="280"/>
                  </a:cubicBezTo>
                  <a:cubicBezTo>
                    <a:pt x="152" y="279"/>
                    <a:pt x="155" y="259"/>
                    <a:pt x="154" y="253"/>
                  </a:cubicBezTo>
                  <a:cubicBezTo>
                    <a:pt x="152" y="244"/>
                    <a:pt x="140" y="245"/>
                    <a:pt x="135" y="238"/>
                  </a:cubicBezTo>
                  <a:cubicBezTo>
                    <a:pt x="131" y="232"/>
                    <a:pt x="130" y="227"/>
                    <a:pt x="129" y="220"/>
                  </a:cubicBezTo>
                  <a:cubicBezTo>
                    <a:pt x="129" y="211"/>
                    <a:pt x="116" y="212"/>
                    <a:pt x="119" y="199"/>
                  </a:cubicBezTo>
                  <a:cubicBezTo>
                    <a:pt x="119" y="195"/>
                    <a:pt x="121" y="191"/>
                    <a:pt x="121" y="187"/>
                  </a:cubicBezTo>
                  <a:cubicBezTo>
                    <a:pt x="124" y="184"/>
                    <a:pt x="129" y="184"/>
                    <a:pt x="131" y="182"/>
                  </a:cubicBezTo>
                  <a:cubicBezTo>
                    <a:pt x="135" y="178"/>
                    <a:pt x="134" y="172"/>
                    <a:pt x="136" y="167"/>
                  </a:cubicBezTo>
                  <a:cubicBezTo>
                    <a:pt x="139" y="155"/>
                    <a:pt x="154" y="160"/>
                    <a:pt x="160" y="152"/>
                  </a:cubicBezTo>
                  <a:cubicBezTo>
                    <a:pt x="163" y="149"/>
                    <a:pt x="167" y="138"/>
                    <a:pt x="164" y="134"/>
                  </a:cubicBezTo>
                  <a:cubicBezTo>
                    <a:pt x="159" y="126"/>
                    <a:pt x="173" y="120"/>
                    <a:pt x="176" y="112"/>
                  </a:cubicBezTo>
                  <a:cubicBezTo>
                    <a:pt x="178" y="109"/>
                    <a:pt x="181" y="107"/>
                    <a:pt x="184" y="105"/>
                  </a:cubicBezTo>
                  <a:cubicBezTo>
                    <a:pt x="185" y="98"/>
                    <a:pt x="183" y="94"/>
                    <a:pt x="187" y="87"/>
                  </a:cubicBezTo>
                  <a:cubicBezTo>
                    <a:pt x="191" y="81"/>
                    <a:pt x="192" y="76"/>
                    <a:pt x="199" y="77"/>
                  </a:cubicBezTo>
                  <a:cubicBezTo>
                    <a:pt x="203" y="77"/>
                    <a:pt x="203" y="70"/>
                    <a:pt x="204" y="67"/>
                  </a:cubicBezTo>
                  <a:cubicBezTo>
                    <a:pt x="208" y="61"/>
                    <a:pt x="215" y="59"/>
                    <a:pt x="218" y="55"/>
                  </a:cubicBezTo>
                  <a:cubicBezTo>
                    <a:pt x="220" y="54"/>
                    <a:pt x="221" y="53"/>
                    <a:pt x="222" y="51"/>
                  </a:cubicBezTo>
                  <a:cubicBezTo>
                    <a:pt x="221" y="33"/>
                    <a:pt x="221" y="33"/>
                    <a:pt x="221" y="33"/>
                  </a:cubicBezTo>
                  <a:cubicBezTo>
                    <a:pt x="221" y="33"/>
                    <a:pt x="221" y="33"/>
                    <a:pt x="221" y="33"/>
                  </a:cubicBezTo>
                  <a:cubicBezTo>
                    <a:pt x="215" y="24"/>
                    <a:pt x="215" y="24"/>
                    <a:pt x="215" y="24"/>
                  </a:cubicBezTo>
                  <a:cubicBezTo>
                    <a:pt x="213" y="22"/>
                    <a:pt x="209" y="19"/>
                    <a:pt x="208" y="16"/>
                  </a:cubicBezTo>
                  <a:cubicBezTo>
                    <a:pt x="193" y="5"/>
                    <a:pt x="190" y="18"/>
                    <a:pt x="176" y="25"/>
                  </a:cubicBezTo>
                  <a:cubicBezTo>
                    <a:pt x="163" y="33"/>
                    <a:pt x="146" y="11"/>
                    <a:pt x="137" y="16"/>
                  </a:cubicBezTo>
                  <a:cubicBezTo>
                    <a:pt x="129" y="21"/>
                    <a:pt x="121" y="22"/>
                    <a:pt x="115" y="13"/>
                  </a:cubicBezTo>
                  <a:cubicBezTo>
                    <a:pt x="113" y="12"/>
                    <a:pt x="111" y="10"/>
                    <a:pt x="109" y="8"/>
                  </a:cubicBezTo>
                  <a:cubicBezTo>
                    <a:pt x="98" y="3"/>
                    <a:pt x="94" y="0"/>
                    <a:pt x="81" y="1"/>
                  </a:cubicBezTo>
                  <a:cubicBezTo>
                    <a:pt x="73" y="2"/>
                    <a:pt x="59" y="6"/>
                    <a:pt x="52" y="10"/>
                  </a:cubicBezTo>
                  <a:cubicBezTo>
                    <a:pt x="38" y="20"/>
                    <a:pt x="30" y="36"/>
                    <a:pt x="10" y="36"/>
                  </a:cubicBezTo>
                  <a:cubicBezTo>
                    <a:pt x="10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43"/>
                    <a:pt x="14" y="49"/>
                    <a:pt x="12" y="56"/>
                  </a:cubicBezTo>
                  <a:cubicBezTo>
                    <a:pt x="10" y="63"/>
                    <a:pt x="5" y="67"/>
                    <a:pt x="0" y="72"/>
                  </a:cubicBezTo>
                  <a:cubicBezTo>
                    <a:pt x="0" y="82"/>
                    <a:pt x="10" y="89"/>
                    <a:pt x="13" y="97"/>
                  </a:cubicBezTo>
                  <a:cubicBezTo>
                    <a:pt x="15" y="101"/>
                    <a:pt x="19" y="104"/>
                    <a:pt x="23" y="107"/>
                  </a:cubicBezTo>
                  <a:cubicBezTo>
                    <a:pt x="25" y="109"/>
                    <a:pt x="24" y="113"/>
                    <a:pt x="25" y="116"/>
                  </a:cubicBezTo>
                  <a:cubicBezTo>
                    <a:pt x="33" y="125"/>
                    <a:pt x="23" y="123"/>
                    <a:pt x="19" y="127"/>
                  </a:cubicBezTo>
                  <a:cubicBezTo>
                    <a:pt x="19" y="137"/>
                    <a:pt x="20" y="144"/>
                    <a:pt x="27" y="151"/>
                  </a:cubicBezTo>
                  <a:cubicBezTo>
                    <a:pt x="27" y="153"/>
                    <a:pt x="28" y="155"/>
                    <a:pt x="29" y="157"/>
                  </a:cubicBezTo>
                  <a:cubicBezTo>
                    <a:pt x="29" y="162"/>
                    <a:pt x="29" y="166"/>
                    <a:pt x="29" y="171"/>
                  </a:cubicBezTo>
                  <a:cubicBezTo>
                    <a:pt x="29" y="176"/>
                    <a:pt x="30" y="185"/>
                    <a:pt x="28" y="189"/>
                  </a:cubicBezTo>
                  <a:cubicBezTo>
                    <a:pt x="30" y="200"/>
                    <a:pt x="41" y="196"/>
                    <a:pt x="45" y="204"/>
                  </a:cubicBezTo>
                  <a:cubicBezTo>
                    <a:pt x="44" y="212"/>
                    <a:pt x="38" y="215"/>
                    <a:pt x="48" y="221"/>
                  </a:cubicBezTo>
                  <a:cubicBezTo>
                    <a:pt x="54" y="225"/>
                    <a:pt x="60" y="229"/>
                    <a:pt x="64" y="235"/>
                  </a:cubicBezTo>
                  <a:cubicBezTo>
                    <a:pt x="66" y="239"/>
                    <a:pt x="70" y="243"/>
                    <a:pt x="74" y="245"/>
                  </a:cubicBezTo>
                  <a:cubicBezTo>
                    <a:pt x="80" y="247"/>
                    <a:pt x="85" y="247"/>
                    <a:pt x="86" y="254"/>
                  </a:cubicBezTo>
                  <a:cubicBezTo>
                    <a:pt x="86" y="259"/>
                    <a:pt x="94" y="268"/>
                    <a:pt x="97" y="271"/>
                  </a:cubicBezTo>
                  <a:cubicBezTo>
                    <a:pt x="100" y="273"/>
                    <a:pt x="102" y="275"/>
                    <a:pt x="104" y="277"/>
                  </a:cubicBezTo>
                  <a:cubicBezTo>
                    <a:pt x="108" y="280"/>
                    <a:pt x="113" y="281"/>
                    <a:pt x="118" y="282"/>
                  </a:cubicBezTo>
                  <a:cubicBezTo>
                    <a:pt x="120" y="282"/>
                    <a:pt x="122" y="282"/>
                    <a:pt x="124" y="284"/>
                  </a:cubicBezTo>
                  <a:cubicBezTo>
                    <a:pt x="126" y="285"/>
                    <a:pt x="126" y="286"/>
                    <a:pt x="128" y="287"/>
                  </a:cubicBezTo>
                  <a:cubicBezTo>
                    <a:pt x="128" y="291"/>
                    <a:pt x="129" y="294"/>
                    <a:pt x="128" y="298"/>
                  </a:cubicBezTo>
                  <a:cubicBezTo>
                    <a:pt x="124" y="306"/>
                    <a:pt x="124" y="306"/>
                    <a:pt x="124" y="306"/>
                  </a:cubicBezTo>
                  <a:cubicBezTo>
                    <a:pt x="124" y="306"/>
                    <a:pt x="124" y="306"/>
                    <a:pt x="124" y="306"/>
                  </a:cubicBezTo>
                  <a:cubicBezTo>
                    <a:pt x="125" y="317"/>
                    <a:pt x="125" y="317"/>
                    <a:pt x="125" y="31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HORRY"/>
            <p:cNvSpPr>
              <a:spLocks/>
            </p:cNvSpPr>
            <p:nvPr/>
          </p:nvSpPr>
          <p:spPr bwMode="auto">
            <a:xfrm>
              <a:off x="6696076" y="2389188"/>
              <a:ext cx="1028700" cy="1138238"/>
            </a:xfrm>
            <a:custGeom>
              <a:avLst/>
              <a:gdLst>
                <a:gd name="T0" fmla="*/ 129 w 392"/>
                <a:gd name="T1" fmla="*/ 0 h 434"/>
                <a:gd name="T2" fmla="*/ 105 w 392"/>
                <a:gd name="T3" fmla="*/ 25 h 434"/>
                <a:gd name="T4" fmla="*/ 105 w 392"/>
                <a:gd name="T5" fmla="*/ 25 h 434"/>
                <a:gd name="T6" fmla="*/ 106 w 392"/>
                <a:gd name="T7" fmla="*/ 43 h 434"/>
                <a:gd name="T8" fmla="*/ 102 w 392"/>
                <a:gd name="T9" fmla="*/ 47 h 434"/>
                <a:gd name="T10" fmla="*/ 88 w 392"/>
                <a:gd name="T11" fmla="*/ 59 h 434"/>
                <a:gd name="T12" fmla="*/ 83 w 392"/>
                <a:gd name="T13" fmla="*/ 69 h 434"/>
                <a:gd name="T14" fmla="*/ 71 w 392"/>
                <a:gd name="T15" fmla="*/ 79 h 434"/>
                <a:gd name="T16" fmla="*/ 68 w 392"/>
                <a:gd name="T17" fmla="*/ 97 h 434"/>
                <a:gd name="T18" fmla="*/ 60 w 392"/>
                <a:gd name="T19" fmla="*/ 104 h 434"/>
                <a:gd name="T20" fmla="*/ 48 w 392"/>
                <a:gd name="T21" fmla="*/ 126 h 434"/>
                <a:gd name="T22" fmla="*/ 44 w 392"/>
                <a:gd name="T23" fmla="*/ 144 h 434"/>
                <a:gd name="T24" fmla="*/ 20 w 392"/>
                <a:gd name="T25" fmla="*/ 159 h 434"/>
                <a:gd name="T26" fmla="*/ 15 w 392"/>
                <a:gd name="T27" fmla="*/ 174 h 434"/>
                <a:gd name="T28" fmla="*/ 5 w 392"/>
                <a:gd name="T29" fmla="*/ 179 h 434"/>
                <a:gd name="T30" fmla="*/ 3 w 392"/>
                <a:gd name="T31" fmla="*/ 191 h 434"/>
                <a:gd name="T32" fmla="*/ 13 w 392"/>
                <a:gd name="T33" fmla="*/ 212 h 434"/>
                <a:gd name="T34" fmla="*/ 19 w 392"/>
                <a:gd name="T35" fmla="*/ 230 h 434"/>
                <a:gd name="T36" fmla="*/ 38 w 392"/>
                <a:gd name="T37" fmla="*/ 245 h 434"/>
                <a:gd name="T38" fmla="*/ 42 w 392"/>
                <a:gd name="T39" fmla="*/ 272 h 434"/>
                <a:gd name="T40" fmla="*/ 41 w 392"/>
                <a:gd name="T41" fmla="*/ 282 h 434"/>
                <a:gd name="T42" fmla="*/ 47 w 392"/>
                <a:gd name="T43" fmla="*/ 307 h 434"/>
                <a:gd name="T44" fmla="*/ 60 w 392"/>
                <a:gd name="T45" fmla="*/ 325 h 434"/>
                <a:gd name="T46" fmla="*/ 61 w 392"/>
                <a:gd name="T47" fmla="*/ 327 h 434"/>
                <a:gd name="T48" fmla="*/ 63 w 392"/>
                <a:gd name="T49" fmla="*/ 331 h 434"/>
                <a:gd name="T50" fmla="*/ 67 w 392"/>
                <a:gd name="T51" fmla="*/ 339 h 434"/>
                <a:gd name="T52" fmla="*/ 72 w 392"/>
                <a:gd name="T53" fmla="*/ 346 h 434"/>
                <a:gd name="T54" fmla="*/ 75 w 392"/>
                <a:gd name="T55" fmla="*/ 353 h 434"/>
                <a:gd name="T56" fmla="*/ 75 w 392"/>
                <a:gd name="T57" fmla="*/ 353 h 434"/>
                <a:gd name="T58" fmla="*/ 83 w 392"/>
                <a:gd name="T59" fmla="*/ 361 h 434"/>
                <a:gd name="T60" fmla="*/ 94 w 392"/>
                <a:gd name="T61" fmla="*/ 376 h 434"/>
                <a:gd name="T62" fmla="*/ 103 w 392"/>
                <a:gd name="T63" fmla="*/ 382 h 434"/>
                <a:gd name="T64" fmla="*/ 106 w 392"/>
                <a:gd name="T65" fmla="*/ 401 h 434"/>
                <a:gd name="T66" fmla="*/ 114 w 392"/>
                <a:gd name="T67" fmla="*/ 417 h 434"/>
                <a:gd name="T68" fmla="*/ 120 w 392"/>
                <a:gd name="T69" fmla="*/ 417 h 434"/>
                <a:gd name="T70" fmla="*/ 120 w 392"/>
                <a:gd name="T71" fmla="*/ 434 h 434"/>
                <a:gd name="T72" fmla="*/ 168 w 392"/>
                <a:gd name="T73" fmla="*/ 434 h 434"/>
                <a:gd name="T74" fmla="*/ 168 w 392"/>
                <a:gd name="T75" fmla="*/ 434 h 434"/>
                <a:gd name="T76" fmla="*/ 192 w 392"/>
                <a:gd name="T77" fmla="*/ 402 h 434"/>
                <a:gd name="T78" fmla="*/ 218 w 392"/>
                <a:gd name="T79" fmla="*/ 376 h 434"/>
                <a:gd name="T80" fmla="*/ 245 w 392"/>
                <a:gd name="T81" fmla="*/ 350 h 434"/>
                <a:gd name="T82" fmla="*/ 260 w 392"/>
                <a:gd name="T83" fmla="*/ 336 h 434"/>
                <a:gd name="T84" fmla="*/ 289 w 392"/>
                <a:gd name="T85" fmla="*/ 314 h 434"/>
                <a:gd name="T86" fmla="*/ 319 w 392"/>
                <a:gd name="T87" fmla="*/ 298 h 434"/>
                <a:gd name="T88" fmla="*/ 350 w 392"/>
                <a:gd name="T89" fmla="*/ 283 h 434"/>
                <a:gd name="T90" fmla="*/ 392 w 392"/>
                <a:gd name="T91" fmla="*/ 270 h 434"/>
                <a:gd name="T92" fmla="*/ 392 w 392"/>
                <a:gd name="T93" fmla="*/ 270 h 434"/>
                <a:gd name="T94" fmla="*/ 129 w 392"/>
                <a:gd name="T9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2" h="434">
                  <a:moveTo>
                    <a:pt x="129" y="0"/>
                  </a:move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5" y="45"/>
                    <a:pt x="104" y="46"/>
                    <a:pt x="102" y="47"/>
                  </a:cubicBezTo>
                  <a:cubicBezTo>
                    <a:pt x="99" y="51"/>
                    <a:pt x="92" y="53"/>
                    <a:pt x="88" y="59"/>
                  </a:cubicBezTo>
                  <a:cubicBezTo>
                    <a:pt x="87" y="62"/>
                    <a:pt x="87" y="69"/>
                    <a:pt x="83" y="69"/>
                  </a:cubicBezTo>
                  <a:cubicBezTo>
                    <a:pt x="76" y="68"/>
                    <a:pt x="75" y="73"/>
                    <a:pt x="71" y="79"/>
                  </a:cubicBezTo>
                  <a:cubicBezTo>
                    <a:pt x="67" y="86"/>
                    <a:pt x="69" y="90"/>
                    <a:pt x="68" y="97"/>
                  </a:cubicBezTo>
                  <a:cubicBezTo>
                    <a:pt x="65" y="99"/>
                    <a:pt x="62" y="101"/>
                    <a:pt x="60" y="104"/>
                  </a:cubicBezTo>
                  <a:cubicBezTo>
                    <a:pt x="57" y="112"/>
                    <a:pt x="43" y="118"/>
                    <a:pt x="48" y="126"/>
                  </a:cubicBezTo>
                  <a:cubicBezTo>
                    <a:pt x="51" y="130"/>
                    <a:pt x="47" y="141"/>
                    <a:pt x="44" y="144"/>
                  </a:cubicBezTo>
                  <a:cubicBezTo>
                    <a:pt x="38" y="152"/>
                    <a:pt x="23" y="147"/>
                    <a:pt x="20" y="159"/>
                  </a:cubicBezTo>
                  <a:cubicBezTo>
                    <a:pt x="18" y="164"/>
                    <a:pt x="19" y="170"/>
                    <a:pt x="15" y="174"/>
                  </a:cubicBezTo>
                  <a:cubicBezTo>
                    <a:pt x="13" y="176"/>
                    <a:pt x="8" y="176"/>
                    <a:pt x="5" y="179"/>
                  </a:cubicBezTo>
                  <a:cubicBezTo>
                    <a:pt x="5" y="183"/>
                    <a:pt x="3" y="187"/>
                    <a:pt x="3" y="191"/>
                  </a:cubicBezTo>
                  <a:cubicBezTo>
                    <a:pt x="0" y="204"/>
                    <a:pt x="13" y="203"/>
                    <a:pt x="13" y="212"/>
                  </a:cubicBezTo>
                  <a:cubicBezTo>
                    <a:pt x="14" y="219"/>
                    <a:pt x="15" y="224"/>
                    <a:pt x="19" y="230"/>
                  </a:cubicBezTo>
                  <a:cubicBezTo>
                    <a:pt x="24" y="237"/>
                    <a:pt x="36" y="236"/>
                    <a:pt x="38" y="245"/>
                  </a:cubicBezTo>
                  <a:cubicBezTo>
                    <a:pt x="39" y="251"/>
                    <a:pt x="36" y="271"/>
                    <a:pt x="42" y="272"/>
                  </a:cubicBezTo>
                  <a:cubicBezTo>
                    <a:pt x="44" y="276"/>
                    <a:pt x="43" y="278"/>
                    <a:pt x="41" y="282"/>
                  </a:cubicBezTo>
                  <a:cubicBezTo>
                    <a:pt x="40" y="288"/>
                    <a:pt x="44" y="302"/>
                    <a:pt x="47" y="307"/>
                  </a:cubicBezTo>
                  <a:cubicBezTo>
                    <a:pt x="51" y="314"/>
                    <a:pt x="55" y="319"/>
                    <a:pt x="60" y="325"/>
                  </a:cubicBezTo>
                  <a:cubicBezTo>
                    <a:pt x="60" y="326"/>
                    <a:pt x="61" y="326"/>
                    <a:pt x="61" y="327"/>
                  </a:cubicBezTo>
                  <a:cubicBezTo>
                    <a:pt x="62" y="328"/>
                    <a:pt x="62" y="330"/>
                    <a:pt x="63" y="331"/>
                  </a:cubicBezTo>
                  <a:cubicBezTo>
                    <a:pt x="64" y="334"/>
                    <a:pt x="66" y="337"/>
                    <a:pt x="67" y="339"/>
                  </a:cubicBezTo>
                  <a:cubicBezTo>
                    <a:pt x="68" y="341"/>
                    <a:pt x="72" y="345"/>
                    <a:pt x="72" y="346"/>
                  </a:cubicBezTo>
                  <a:cubicBezTo>
                    <a:pt x="75" y="353"/>
                    <a:pt x="75" y="353"/>
                    <a:pt x="75" y="353"/>
                  </a:cubicBezTo>
                  <a:cubicBezTo>
                    <a:pt x="75" y="353"/>
                    <a:pt x="75" y="353"/>
                    <a:pt x="75" y="353"/>
                  </a:cubicBezTo>
                  <a:cubicBezTo>
                    <a:pt x="83" y="361"/>
                    <a:pt x="83" y="361"/>
                    <a:pt x="83" y="361"/>
                  </a:cubicBezTo>
                  <a:cubicBezTo>
                    <a:pt x="89" y="366"/>
                    <a:pt x="92" y="367"/>
                    <a:pt x="94" y="376"/>
                  </a:cubicBezTo>
                  <a:cubicBezTo>
                    <a:pt x="96" y="387"/>
                    <a:pt x="95" y="382"/>
                    <a:pt x="103" y="382"/>
                  </a:cubicBezTo>
                  <a:cubicBezTo>
                    <a:pt x="110" y="389"/>
                    <a:pt x="102" y="394"/>
                    <a:pt x="106" y="401"/>
                  </a:cubicBezTo>
                  <a:cubicBezTo>
                    <a:pt x="108" y="405"/>
                    <a:pt x="108" y="417"/>
                    <a:pt x="114" y="417"/>
                  </a:cubicBezTo>
                  <a:cubicBezTo>
                    <a:pt x="117" y="417"/>
                    <a:pt x="120" y="412"/>
                    <a:pt x="120" y="417"/>
                  </a:cubicBezTo>
                  <a:cubicBezTo>
                    <a:pt x="121" y="421"/>
                    <a:pt x="121" y="429"/>
                    <a:pt x="120" y="434"/>
                  </a:cubicBezTo>
                  <a:cubicBezTo>
                    <a:pt x="168" y="434"/>
                    <a:pt x="168" y="434"/>
                    <a:pt x="168" y="434"/>
                  </a:cubicBezTo>
                  <a:cubicBezTo>
                    <a:pt x="168" y="434"/>
                    <a:pt x="168" y="434"/>
                    <a:pt x="168" y="434"/>
                  </a:cubicBezTo>
                  <a:cubicBezTo>
                    <a:pt x="176" y="423"/>
                    <a:pt x="184" y="412"/>
                    <a:pt x="192" y="402"/>
                  </a:cubicBezTo>
                  <a:cubicBezTo>
                    <a:pt x="202" y="395"/>
                    <a:pt x="208" y="383"/>
                    <a:pt x="218" y="376"/>
                  </a:cubicBezTo>
                  <a:cubicBezTo>
                    <a:pt x="228" y="368"/>
                    <a:pt x="235" y="358"/>
                    <a:pt x="245" y="350"/>
                  </a:cubicBezTo>
                  <a:cubicBezTo>
                    <a:pt x="249" y="346"/>
                    <a:pt x="258" y="340"/>
                    <a:pt x="260" y="336"/>
                  </a:cubicBezTo>
                  <a:cubicBezTo>
                    <a:pt x="270" y="330"/>
                    <a:pt x="278" y="319"/>
                    <a:pt x="289" y="314"/>
                  </a:cubicBezTo>
                  <a:cubicBezTo>
                    <a:pt x="300" y="310"/>
                    <a:pt x="309" y="302"/>
                    <a:pt x="319" y="298"/>
                  </a:cubicBezTo>
                  <a:cubicBezTo>
                    <a:pt x="329" y="294"/>
                    <a:pt x="342" y="288"/>
                    <a:pt x="350" y="283"/>
                  </a:cubicBezTo>
                  <a:cubicBezTo>
                    <a:pt x="359" y="277"/>
                    <a:pt x="378" y="272"/>
                    <a:pt x="392" y="270"/>
                  </a:cubicBezTo>
                  <a:cubicBezTo>
                    <a:pt x="392" y="270"/>
                    <a:pt x="392" y="270"/>
                    <a:pt x="392" y="270"/>
                  </a:cubicBezTo>
                  <a:cubicBezTo>
                    <a:pt x="129" y="0"/>
                    <a:pt x="129" y="0"/>
                    <a:pt x="12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WILLIAMSBURG"/>
            <p:cNvSpPr>
              <a:spLocks/>
            </p:cNvSpPr>
            <p:nvPr/>
          </p:nvSpPr>
          <p:spPr bwMode="auto">
            <a:xfrm>
              <a:off x="5700713" y="3017838"/>
              <a:ext cx="1019175" cy="931863"/>
            </a:xfrm>
            <a:custGeom>
              <a:avLst/>
              <a:gdLst>
                <a:gd name="T0" fmla="*/ 388 w 389"/>
                <a:gd name="T1" fmla="*/ 58 h 355"/>
                <a:gd name="T2" fmla="*/ 389 w 389"/>
                <a:gd name="T3" fmla="*/ 69 h 355"/>
                <a:gd name="T4" fmla="*/ 389 w 389"/>
                <a:gd name="T5" fmla="*/ 69 h 355"/>
                <a:gd name="T6" fmla="*/ 388 w 389"/>
                <a:gd name="T7" fmla="*/ 69 h 355"/>
                <a:gd name="T8" fmla="*/ 373 w 389"/>
                <a:gd name="T9" fmla="*/ 85 h 355"/>
                <a:gd name="T10" fmla="*/ 352 w 389"/>
                <a:gd name="T11" fmla="*/ 111 h 355"/>
                <a:gd name="T12" fmla="*/ 339 w 389"/>
                <a:gd name="T13" fmla="*/ 146 h 355"/>
                <a:gd name="T14" fmla="*/ 331 w 389"/>
                <a:gd name="T15" fmla="*/ 188 h 355"/>
                <a:gd name="T16" fmla="*/ 308 w 389"/>
                <a:gd name="T17" fmla="*/ 215 h 355"/>
                <a:gd name="T18" fmla="*/ 303 w 389"/>
                <a:gd name="T19" fmla="*/ 225 h 355"/>
                <a:gd name="T20" fmla="*/ 279 w 389"/>
                <a:gd name="T21" fmla="*/ 241 h 355"/>
                <a:gd name="T22" fmla="*/ 258 w 389"/>
                <a:gd name="T23" fmla="*/ 262 h 355"/>
                <a:gd name="T24" fmla="*/ 250 w 389"/>
                <a:gd name="T25" fmla="*/ 282 h 355"/>
                <a:gd name="T26" fmla="*/ 235 w 389"/>
                <a:gd name="T27" fmla="*/ 304 h 355"/>
                <a:gd name="T28" fmla="*/ 228 w 389"/>
                <a:gd name="T29" fmla="*/ 316 h 355"/>
                <a:gd name="T30" fmla="*/ 214 w 389"/>
                <a:gd name="T31" fmla="*/ 330 h 355"/>
                <a:gd name="T32" fmla="*/ 210 w 389"/>
                <a:gd name="T33" fmla="*/ 337 h 355"/>
                <a:gd name="T34" fmla="*/ 210 w 389"/>
                <a:gd name="T35" fmla="*/ 341 h 355"/>
                <a:gd name="T36" fmla="*/ 211 w 389"/>
                <a:gd name="T37" fmla="*/ 346 h 355"/>
                <a:gd name="T38" fmla="*/ 212 w 389"/>
                <a:gd name="T39" fmla="*/ 355 h 355"/>
                <a:gd name="T40" fmla="*/ 212 w 389"/>
                <a:gd name="T41" fmla="*/ 355 h 355"/>
                <a:gd name="T42" fmla="*/ 203 w 389"/>
                <a:gd name="T43" fmla="*/ 351 h 355"/>
                <a:gd name="T44" fmla="*/ 199 w 389"/>
                <a:gd name="T45" fmla="*/ 349 h 355"/>
                <a:gd name="T46" fmla="*/ 194 w 389"/>
                <a:gd name="T47" fmla="*/ 343 h 355"/>
                <a:gd name="T48" fmla="*/ 183 w 389"/>
                <a:gd name="T49" fmla="*/ 342 h 355"/>
                <a:gd name="T50" fmla="*/ 167 w 389"/>
                <a:gd name="T51" fmla="*/ 331 h 355"/>
                <a:gd name="T52" fmla="*/ 156 w 389"/>
                <a:gd name="T53" fmla="*/ 313 h 355"/>
                <a:gd name="T54" fmla="*/ 139 w 389"/>
                <a:gd name="T55" fmla="*/ 309 h 355"/>
                <a:gd name="T56" fmla="*/ 113 w 389"/>
                <a:gd name="T57" fmla="*/ 281 h 355"/>
                <a:gd name="T58" fmla="*/ 112 w 389"/>
                <a:gd name="T59" fmla="*/ 274 h 355"/>
                <a:gd name="T60" fmla="*/ 96 w 389"/>
                <a:gd name="T61" fmla="*/ 263 h 355"/>
                <a:gd name="T62" fmla="*/ 81 w 389"/>
                <a:gd name="T63" fmla="*/ 251 h 355"/>
                <a:gd name="T64" fmla="*/ 54 w 389"/>
                <a:gd name="T65" fmla="*/ 239 h 355"/>
                <a:gd name="T66" fmla="*/ 44 w 389"/>
                <a:gd name="T67" fmla="*/ 241 h 355"/>
                <a:gd name="T68" fmla="*/ 24 w 389"/>
                <a:gd name="T69" fmla="*/ 237 h 355"/>
                <a:gd name="T70" fmla="*/ 0 w 389"/>
                <a:gd name="T71" fmla="*/ 236 h 355"/>
                <a:gd name="T72" fmla="*/ 0 w 389"/>
                <a:gd name="T73" fmla="*/ 236 h 355"/>
                <a:gd name="T74" fmla="*/ 52 w 389"/>
                <a:gd name="T75" fmla="*/ 117 h 355"/>
                <a:gd name="T76" fmla="*/ 61 w 389"/>
                <a:gd name="T77" fmla="*/ 103 h 355"/>
                <a:gd name="T78" fmla="*/ 51 w 389"/>
                <a:gd name="T79" fmla="*/ 75 h 355"/>
                <a:gd name="T80" fmla="*/ 75 w 389"/>
                <a:gd name="T81" fmla="*/ 50 h 355"/>
                <a:gd name="T82" fmla="*/ 88 w 389"/>
                <a:gd name="T83" fmla="*/ 50 h 355"/>
                <a:gd name="T84" fmla="*/ 112 w 389"/>
                <a:gd name="T85" fmla="*/ 4 h 355"/>
                <a:gd name="T86" fmla="*/ 112 w 389"/>
                <a:gd name="T87" fmla="*/ 4 h 355"/>
                <a:gd name="T88" fmla="*/ 130 w 389"/>
                <a:gd name="T89" fmla="*/ 8 h 355"/>
                <a:gd name="T90" fmla="*/ 139 w 389"/>
                <a:gd name="T91" fmla="*/ 21 h 355"/>
                <a:gd name="T92" fmla="*/ 152 w 389"/>
                <a:gd name="T93" fmla="*/ 36 h 355"/>
                <a:gd name="T94" fmla="*/ 176 w 389"/>
                <a:gd name="T95" fmla="*/ 37 h 355"/>
                <a:gd name="T96" fmla="*/ 191 w 389"/>
                <a:gd name="T97" fmla="*/ 51 h 355"/>
                <a:gd name="T98" fmla="*/ 204 w 389"/>
                <a:gd name="T99" fmla="*/ 53 h 355"/>
                <a:gd name="T100" fmla="*/ 215 w 389"/>
                <a:gd name="T101" fmla="*/ 48 h 355"/>
                <a:gd name="T102" fmla="*/ 252 w 389"/>
                <a:gd name="T103" fmla="*/ 56 h 355"/>
                <a:gd name="T104" fmla="*/ 270 w 389"/>
                <a:gd name="T105" fmla="*/ 61 h 355"/>
                <a:gd name="T106" fmla="*/ 296 w 389"/>
                <a:gd name="T107" fmla="*/ 70 h 355"/>
                <a:gd name="T108" fmla="*/ 322 w 389"/>
                <a:gd name="T109" fmla="*/ 67 h 355"/>
                <a:gd name="T110" fmla="*/ 333 w 389"/>
                <a:gd name="T111" fmla="*/ 62 h 355"/>
                <a:gd name="T112" fmla="*/ 341 w 389"/>
                <a:gd name="T113" fmla="*/ 58 h 355"/>
                <a:gd name="T114" fmla="*/ 364 w 389"/>
                <a:gd name="T115" fmla="*/ 48 h 355"/>
                <a:gd name="T116" fmla="*/ 365 w 389"/>
                <a:gd name="T117" fmla="*/ 48 h 355"/>
                <a:gd name="T118" fmla="*/ 382 w 389"/>
                <a:gd name="T119" fmla="*/ 54 h 355"/>
                <a:gd name="T120" fmla="*/ 388 w 389"/>
                <a:gd name="T121" fmla="*/ 58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55">
                  <a:moveTo>
                    <a:pt x="388" y="58"/>
                  </a:moveTo>
                  <a:cubicBezTo>
                    <a:pt x="389" y="69"/>
                    <a:pt x="389" y="69"/>
                    <a:pt x="389" y="69"/>
                  </a:cubicBezTo>
                  <a:cubicBezTo>
                    <a:pt x="389" y="69"/>
                    <a:pt x="389" y="69"/>
                    <a:pt x="389" y="69"/>
                  </a:cubicBezTo>
                  <a:cubicBezTo>
                    <a:pt x="388" y="69"/>
                    <a:pt x="388" y="69"/>
                    <a:pt x="388" y="69"/>
                  </a:cubicBezTo>
                  <a:cubicBezTo>
                    <a:pt x="381" y="73"/>
                    <a:pt x="378" y="80"/>
                    <a:pt x="373" y="85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44" y="121"/>
                    <a:pt x="342" y="134"/>
                    <a:pt x="339" y="146"/>
                  </a:cubicBezTo>
                  <a:cubicBezTo>
                    <a:pt x="341" y="159"/>
                    <a:pt x="320" y="174"/>
                    <a:pt x="331" y="188"/>
                  </a:cubicBezTo>
                  <a:cubicBezTo>
                    <a:pt x="331" y="198"/>
                    <a:pt x="315" y="208"/>
                    <a:pt x="308" y="215"/>
                  </a:cubicBezTo>
                  <a:cubicBezTo>
                    <a:pt x="305" y="217"/>
                    <a:pt x="305" y="222"/>
                    <a:pt x="303" y="225"/>
                  </a:cubicBezTo>
                  <a:cubicBezTo>
                    <a:pt x="298" y="232"/>
                    <a:pt x="285" y="233"/>
                    <a:pt x="279" y="241"/>
                  </a:cubicBezTo>
                  <a:cubicBezTo>
                    <a:pt x="273" y="249"/>
                    <a:pt x="265" y="255"/>
                    <a:pt x="258" y="262"/>
                  </a:cubicBezTo>
                  <a:cubicBezTo>
                    <a:pt x="253" y="269"/>
                    <a:pt x="251" y="273"/>
                    <a:pt x="250" y="282"/>
                  </a:cubicBezTo>
                  <a:cubicBezTo>
                    <a:pt x="244" y="287"/>
                    <a:pt x="239" y="298"/>
                    <a:pt x="235" y="304"/>
                  </a:cubicBezTo>
                  <a:cubicBezTo>
                    <a:pt x="233" y="309"/>
                    <a:pt x="232" y="313"/>
                    <a:pt x="228" y="316"/>
                  </a:cubicBezTo>
                  <a:cubicBezTo>
                    <a:pt x="224" y="321"/>
                    <a:pt x="219" y="326"/>
                    <a:pt x="214" y="330"/>
                  </a:cubicBezTo>
                  <a:cubicBezTo>
                    <a:pt x="212" y="332"/>
                    <a:pt x="210" y="334"/>
                    <a:pt x="210" y="337"/>
                  </a:cubicBezTo>
                  <a:cubicBezTo>
                    <a:pt x="210" y="338"/>
                    <a:pt x="210" y="340"/>
                    <a:pt x="210" y="341"/>
                  </a:cubicBezTo>
                  <a:cubicBezTo>
                    <a:pt x="210" y="343"/>
                    <a:pt x="211" y="345"/>
                    <a:pt x="211" y="346"/>
                  </a:cubicBezTo>
                  <a:cubicBezTo>
                    <a:pt x="212" y="355"/>
                    <a:pt x="212" y="355"/>
                    <a:pt x="212" y="355"/>
                  </a:cubicBezTo>
                  <a:cubicBezTo>
                    <a:pt x="212" y="355"/>
                    <a:pt x="212" y="355"/>
                    <a:pt x="212" y="355"/>
                  </a:cubicBezTo>
                  <a:cubicBezTo>
                    <a:pt x="203" y="351"/>
                    <a:pt x="203" y="351"/>
                    <a:pt x="203" y="351"/>
                  </a:cubicBezTo>
                  <a:cubicBezTo>
                    <a:pt x="201" y="351"/>
                    <a:pt x="201" y="350"/>
                    <a:pt x="199" y="349"/>
                  </a:cubicBezTo>
                  <a:cubicBezTo>
                    <a:pt x="198" y="346"/>
                    <a:pt x="197" y="344"/>
                    <a:pt x="194" y="343"/>
                  </a:cubicBezTo>
                  <a:cubicBezTo>
                    <a:pt x="190" y="342"/>
                    <a:pt x="187" y="342"/>
                    <a:pt x="183" y="342"/>
                  </a:cubicBezTo>
                  <a:cubicBezTo>
                    <a:pt x="175" y="342"/>
                    <a:pt x="171" y="337"/>
                    <a:pt x="167" y="331"/>
                  </a:cubicBezTo>
                  <a:cubicBezTo>
                    <a:pt x="163" y="324"/>
                    <a:pt x="161" y="319"/>
                    <a:pt x="156" y="313"/>
                  </a:cubicBezTo>
                  <a:cubicBezTo>
                    <a:pt x="152" y="307"/>
                    <a:pt x="145" y="315"/>
                    <a:pt x="139" y="309"/>
                  </a:cubicBezTo>
                  <a:cubicBezTo>
                    <a:pt x="134" y="303"/>
                    <a:pt x="113" y="289"/>
                    <a:pt x="113" y="281"/>
                  </a:cubicBezTo>
                  <a:cubicBezTo>
                    <a:pt x="113" y="279"/>
                    <a:pt x="114" y="274"/>
                    <a:pt x="112" y="274"/>
                  </a:cubicBezTo>
                  <a:cubicBezTo>
                    <a:pt x="109" y="270"/>
                    <a:pt x="100" y="266"/>
                    <a:pt x="96" y="263"/>
                  </a:cubicBezTo>
                  <a:cubicBezTo>
                    <a:pt x="91" y="259"/>
                    <a:pt x="87" y="254"/>
                    <a:pt x="81" y="251"/>
                  </a:cubicBezTo>
                  <a:cubicBezTo>
                    <a:pt x="75" y="241"/>
                    <a:pt x="67" y="235"/>
                    <a:pt x="54" y="239"/>
                  </a:cubicBezTo>
                  <a:cubicBezTo>
                    <a:pt x="51" y="240"/>
                    <a:pt x="48" y="243"/>
                    <a:pt x="44" y="241"/>
                  </a:cubicBezTo>
                  <a:cubicBezTo>
                    <a:pt x="40" y="232"/>
                    <a:pt x="31" y="237"/>
                    <a:pt x="24" y="237"/>
                  </a:cubicBezTo>
                  <a:cubicBezTo>
                    <a:pt x="16" y="237"/>
                    <a:pt x="8" y="237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52" y="117"/>
                    <a:pt x="52" y="117"/>
                    <a:pt x="52" y="117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20" y="5"/>
                    <a:pt x="124" y="0"/>
                    <a:pt x="130" y="8"/>
                  </a:cubicBezTo>
                  <a:cubicBezTo>
                    <a:pt x="134" y="12"/>
                    <a:pt x="136" y="16"/>
                    <a:pt x="139" y="21"/>
                  </a:cubicBezTo>
                  <a:cubicBezTo>
                    <a:pt x="144" y="28"/>
                    <a:pt x="143" y="32"/>
                    <a:pt x="152" y="36"/>
                  </a:cubicBezTo>
                  <a:cubicBezTo>
                    <a:pt x="159" y="38"/>
                    <a:pt x="169" y="37"/>
                    <a:pt x="176" y="37"/>
                  </a:cubicBezTo>
                  <a:cubicBezTo>
                    <a:pt x="178" y="41"/>
                    <a:pt x="187" y="49"/>
                    <a:pt x="191" y="51"/>
                  </a:cubicBezTo>
                  <a:cubicBezTo>
                    <a:pt x="195" y="52"/>
                    <a:pt x="200" y="53"/>
                    <a:pt x="204" y="53"/>
                  </a:cubicBezTo>
                  <a:cubicBezTo>
                    <a:pt x="208" y="52"/>
                    <a:pt x="211" y="48"/>
                    <a:pt x="215" y="48"/>
                  </a:cubicBezTo>
                  <a:cubicBezTo>
                    <a:pt x="228" y="45"/>
                    <a:pt x="240" y="55"/>
                    <a:pt x="252" y="56"/>
                  </a:cubicBezTo>
                  <a:cubicBezTo>
                    <a:pt x="257" y="58"/>
                    <a:pt x="265" y="60"/>
                    <a:pt x="270" y="61"/>
                  </a:cubicBezTo>
                  <a:cubicBezTo>
                    <a:pt x="278" y="64"/>
                    <a:pt x="289" y="70"/>
                    <a:pt x="296" y="70"/>
                  </a:cubicBezTo>
                  <a:cubicBezTo>
                    <a:pt x="304" y="71"/>
                    <a:pt x="314" y="69"/>
                    <a:pt x="322" y="67"/>
                  </a:cubicBezTo>
                  <a:cubicBezTo>
                    <a:pt x="325" y="67"/>
                    <a:pt x="331" y="64"/>
                    <a:pt x="333" y="62"/>
                  </a:cubicBezTo>
                  <a:cubicBezTo>
                    <a:pt x="336" y="61"/>
                    <a:pt x="338" y="59"/>
                    <a:pt x="341" y="58"/>
                  </a:cubicBezTo>
                  <a:cubicBezTo>
                    <a:pt x="347" y="55"/>
                    <a:pt x="357" y="48"/>
                    <a:pt x="364" y="48"/>
                  </a:cubicBezTo>
                  <a:cubicBezTo>
                    <a:pt x="365" y="48"/>
                    <a:pt x="365" y="48"/>
                    <a:pt x="365" y="48"/>
                  </a:cubicBezTo>
                  <a:cubicBezTo>
                    <a:pt x="373" y="48"/>
                    <a:pt x="376" y="48"/>
                    <a:pt x="382" y="54"/>
                  </a:cubicBezTo>
                  <a:cubicBezTo>
                    <a:pt x="388" y="58"/>
                    <a:pt x="388" y="58"/>
                    <a:pt x="388" y="5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BAMBERG"/>
            <p:cNvSpPr>
              <a:spLocks/>
            </p:cNvSpPr>
            <p:nvPr/>
          </p:nvSpPr>
          <p:spPr bwMode="auto">
            <a:xfrm>
              <a:off x="4222751" y="3740151"/>
              <a:ext cx="563563" cy="644525"/>
            </a:xfrm>
            <a:custGeom>
              <a:avLst/>
              <a:gdLst>
                <a:gd name="T0" fmla="*/ 74 w 215"/>
                <a:gd name="T1" fmla="*/ 246 h 246"/>
                <a:gd name="T2" fmla="*/ 143 w 215"/>
                <a:gd name="T3" fmla="*/ 202 h 246"/>
                <a:gd name="T4" fmla="*/ 153 w 215"/>
                <a:gd name="T5" fmla="*/ 215 h 246"/>
                <a:gd name="T6" fmla="*/ 161 w 215"/>
                <a:gd name="T7" fmla="*/ 227 h 246"/>
                <a:gd name="T8" fmla="*/ 161 w 215"/>
                <a:gd name="T9" fmla="*/ 226 h 246"/>
                <a:gd name="T10" fmla="*/ 167 w 215"/>
                <a:gd name="T11" fmla="*/ 214 h 246"/>
                <a:gd name="T12" fmla="*/ 167 w 215"/>
                <a:gd name="T13" fmla="*/ 196 h 246"/>
                <a:gd name="T14" fmla="*/ 171 w 215"/>
                <a:gd name="T15" fmla="*/ 183 h 246"/>
                <a:gd name="T16" fmla="*/ 215 w 215"/>
                <a:gd name="T17" fmla="*/ 156 h 246"/>
                <a:gd name="T18" fmla="*/ 215 w 215"/>
                <a:gd name="T19" fmla="*/ 156 h 246"/>
                <a:gd name="T20" fmla="*/ 199 w 215"/>
                <a:gd name="T21" fmla="*/ 144 h 246"/>
                <a:gd name="T22" fmla="*/ 190 w 215"/>
                <a:gd name="T23" fmla="*/ 123 h 246"/>
                <a:gd name="T24" fmla="*/ 179 w 215"/>
                <a:gd name="T25" fmla="*/ 113 h 246"/>
                <a:gd name="T26" fmla="*/ 163 w 215"/>
                <a:gd name="T27" fmla="*/ 101 h 246"/>
                <a:gd name="T28" fmla="*/ 127 w 215"/>
                <a:gd name="T29" fmla="*/ 74 h 246"/>
                <a:gd name="T30" fmla="*/ 107 w 215"/>
                <a:gd name="T31" fmla="*/ 64 h 246"/>
                <a:gd name="T32" fmla="*/ 90 w 215"/>
                <a:gd name="T33" fmla="*/ 52 h 246"/>
                <a:gd name="T34" fmla="*/ 74 w 215"/>
                <a:gd name="T35" fmla="*/ 38 h 246"/>
                <a:gd name="T36" fmla="*/ 39 w 215"/>
                <a:gd name="T37" fmla="*/ 22 h 246"/>
                <a:gd name="T38" fmla="*/ 23 w 215"/>
                <a:gd name="T39" fmla="*/ 15 h 246"/>
                <a:gd name="T40" fmla="*/ 18 w 215"/>
                <a:gd name="T41" fmla="*/ 13 h 246"/>
                <a:gd name="T42" fmla="*/ 3 w 215"/>
                <a:gd name="T43" fmla="*/ 0 h 246"/>
                <a:gd name="T44" fmla="*/ 3 w 215"/>
                <a:gd name="T45" fmla="*/ 0 h 246"/>
                <a:gd name="T46" fmla="*/ 0 w 215"/>
                <a:gd name="T47" fmla="*/ 170 h 246"/>
                <a:gd name="T48" fmla="*/ 12 w 215"/>
                <a:gd name="T49" fmla="*/ 189 h 246"/>
                <a:gd name="T50" fmla="*/ 12 w 215"/>
                <a:gd name="T51" fmla="*/ 189 h 246"/>
                <a:gd name="T52" fmla="*/ 14 w 215"/>
                <a:gd name="T53" fmla="*/ 190 h 246"/>
                <a:gd name="T54" fmla="*/ 22 w 215"/>
                <a:gd name="T55" fmla="*/ 199 h 246"/>
                <a:gd name="T56" fmla="*/ 32 w 215"/>
                <a:gd name="T57" fmla="*/ 210 h 246"/>
                <a:gd name="T58" fmla="*/ 50 w 215"/>
                <a:gd name="T59" fmla="*/ 223 h 246"/>
                <a:gd name="T60" fmla="*/ 58 w 215"/>
                <a:gd name="T61" fmla="*/ 229 h 246"/>
                <a:gd name="T62" fmla="*/ 66 w 215"/>
                <a:gd name="T63" fmla="*/ 236 h 246"/>
                <a:gd name="T64" fmla="*/ 74 w 215"/>
                <a:gd name="T6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46">
                  <a:moveTo>
                    <a:pt x="74" y="246"/>
                  </a:moveTo>
                  <a:cubicBezTo>
                    <a:pt x="143" y="202"/>
                    <a:pt x="143" y="202"/>
                    <a:pt x="143" y="202"/>
                  </a:cubicBezTo>
                  <a:cubicBezTo>
                    <a:pt x="147" y="206"/>
                    <a:pt x="151" y="210"/>
                    <a:pt x="153" y="215"/>
                  </a:cubicBezTo>
                  <a:cubicBezTo>
                    <a:pt x="155" y="218"/>
                    <a:pt x="158" y="227"/>
                    <a:pt x="161" y="227"/>
                  </a:cubicBezTo>
                  <a:cubicBezTo>
                    <a:pt x="161" y="226"/>
                    <a:pt x="161" y="226"/>
                    <a:pt x="161" y="226"/>
                  </a:cubicBezTo>
                  <a:cubicBezTo>
                    <a:pt x="163" y="223"/>
                    <a:pt x="165" y="218"/>
                    <a:pt x="167" y="214"/>
                  </a:cubicBezTo>
                  <a:cubicBezTo>
                    <a:pt x="170" y="208"/>
                    <a:pt x="168" y="202"/>
                    <a:pt x="167" y="196"/>
                  </a:cubicBezTo>
                  <a:cubicBezTo>
                    <a:pt x="167" y="190"/>
                    <a:pt x="168" y="188"/>
                    <a:pt x="171" y="183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94" y="139"/>
                    <a:pt x="193" y="126"/>
                    <a:pt x="190" y="123"/>
                  </a:cubicBezTo>
                  <a:cubicBezTo>
                    <a:pt x="188" y="118"/>
                    <a:pt x="183" y="115"/>
                    <a:pt x="179" y="113"/>
                  </a:cubicBezTo>
                  <a:cubicBezTo>
                    <a:pt x="173" y="109"/>
                    <a:pt x="168" y="106"/>
                    <a:pt x="163" y="101"/>
                  </a:cubicBezTo>
                  <a:cubicBezTo>
                    <a:pt x="152" y="89"/>
                    <a:pt x="141" y="81"/>
                    <a:pt x="127" y="7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01" y="59"/>
                    <a:pt x="97" y="55"/>
                    <a:pt x="90" y="52"/>
                  </a:cubicBezTo>
                  <a:cubicBezTo>
                    <a:pt x="85" y="49"/>
                    <a:pt x="80" y="42"/>
                    <a:pt x="74" y="38"/>
                  </a:cubicBezTo>
                  <a:cubicBezTo>
                    <a:pt x="65" y="32"/>
                    <a:pt x="47" y="33"/>
                    <a:pt x="39" y="22"/>
                  </a:cubicBezTo>
                  <a:cubicBezTo>
                    <a:pt x="35" y="20"/>
                    <a:pt x="28" y="16"/>
                    <a:pt x="23" y="15"/>
                  </a:cubicBezTo>
                  <a:cubicBezTo>
                    <a:pt x="22" y="14"/>
                    <a:pt x="19" y="13"/>
                    <a:pt x="18" y="13"/>
                  </a:cubicBezTo>
                  <a:cubicBezTo>
                    <a:pt x="12" y="7"/>
                    <a:pt x="1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12" y="189"/>
                    <a:pt x="12" y="189"/>
                    <a:pt x="12" y="189"/>
                  </a:cubicBezTo>
                  <a:cubicBezTo>
                    <a:pt x="12" y="189"/>
                    <a:pt x="12" y="189"/>
                    <a:pt x="12" y="189"/>
                  </a:cubicBezTo>
                  <a:cubicBezTo>
                    <a:pt x="13" y="189"/>
                    <a:pt x="13" y="190"/>
                    <a:pt x="14" y="190"/>
                  </a:cubicBezTo>
                  <a:cubicBezTo>
                    <a:pt x="16" y="191"/>
                    <a:pt x="20" y="197"/>
                    <a:pt x="22" y="199"/>
                  </a:cubicBezTo>
                  <a:cubicBezTo>
                    <a:pt x="25" y="202"/>
                    <a:pt x="28" y="208"/>
                    <a:pt x="32" y="210"/>
                  </a:cubicBezTo>
                  <a:cubicBezTo>
                    <a:pt x="36" y="215"/>
                    <a:pt x="45" y="220"/>
                    <a:pt x="50" y="223"/>
                  </a:cubicBezTo>
                  <a:cubicBezTo>
                    <a:pt x="53" y="225"/>
                    <a:pt x="56" y="227"/>
                    <a:pt x="58" y="229"/>
                  </a:cubicBezTo>
                  <a:cubicBezTo>
                    <a:pt x="61" y="231"/>
                    <a:pt x="63" y="234"/>
                    <a:pt x="66" y="236"/>
                  </a:cubicBezTo>
                  <a:cubicBezTo>
                    <a:pt x="74" y="246"/>
                    <a:pt x="74" y="246"/>
                    <a:pt x="74" y="24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BERKELEY"/>
            <p:cNvSpPr>
              <a:spLocks/>
            </p:cNvSpPr>
            <p:nvPr/>
          </p:nvSpPr>
          <p:spPr bwMode="auto">
            <a:xfrm>
              <a:off x="5354638" y="3627438"/>
              <a:ext cx="1190625" cy="1096963"/>
            </a:xfrm>
            <a:custGeom>
              <a:avLst/>
              <a:gdLst>
                <a:gd name="T0" fmla="*/ 223 w 454"/>
                <a:gd name="T1" fmla="*/ 418 h 418"/>
                <a:gd name="T2" fmla="*/ 223 w 454"/>
                <a:gd name="T3" fmla="*/ 418 h 418"/>
                <a:gd name="T4" fmla="*/ 240 w 454"/>
                <a:gd name="T5" fmla="*/ 388 h 418"/>
                <a:gd name="T6" fmla="*/ 264 w 454"/>
                <a:gd name="T7" fmla="*/ 356 h 418"/>
                <a:gd name="T8" fmla="*/ 304 w 454"/>
                <a:gd name="T9" fmla="*/ 319 h 418"/>
                <a:gd name="T10" fmla="*/ 319 w 454"/>
                <a:gd name="T11" fmla="*/ 290 h 418"/>
                <a:gd name="T12" fmla="*/ 359 w 454"/>
                <a:gd name="T13" fmla="*/ 236 h 418"/>
                <a:gd name="T14" fmla="*/ 383 w 454"/>
                <a:gd name="T15" fmla="*/ 220 h 418"/>
                <a:gd name="T16" fmla="*/ 424 w 454"/>
                <a:gd name="T17" fmla="*/ 209 h 418"/>
                <a:gd name="T18" fmla="*/ 445 w 454"/>
                <a:gd name="T19" fmla="*/ 182 h 418"/>
                <a:gd name="T20" fmla="*/ 454 w 454"/>
                <a:gd name="T21" fmla="*/ 178 h 418"/>
                <a:gd name="T22" fmla="*/ 443 w 454"/>
                <a:gd name="T23" fmla="*/ 160 h 418"/>
                <a:gd name="T24" fmla="*/ 402 w 454"/>
                <a:gd name="T25" fmla="*/ 146 h 418"/>
                <a:gd name="T26" fmla="*/ 368 w 454"/>
                <a:gd name="T27" fmla="*/ 133 h 418"/>
                <a:gd name="T28" fmla="*/ 344 w 454"/>
                <a:gd name="T29" fmla="*/ 123 h 418"/>
                <a:gd name="T30" fmla="*/ 331 w 454"/>
                <a:gd name="T31" fmla="*/ 117 h 418"/>
                <a:gd name="T32" fmla="*/ 315 w 454"/>
                <a:gd name="T33" fmla="*/ 110 h 418"/>
                <a:gd name="T34" fmla="*/ 288 w 454"/>
                <a:gd name="T35" fmla="*/ 81 h 418"/>
                <a:gd name="T36" fmla="*/ 245 w 454"/>
                <a:gd name="T37" fmla="*/ 49 h 418"/>
                <a:gd name="T38" fmla="*/ 228 w 454"/>
                <a:gd name="T39" fmla="*/ 31 h 418"/>
                <a:gd name="T40" fmla="*/ 186 w 454"/>
                <a:gd name="T41" fmla="*/ 7 h 418"/>
                <a:gd name="T42" fmla="*/ 156 w 454"/>
                <a:gd name="T43" fmla="*/ 5 h 418"/>
                <a:gd name="T44" fmla="*/ 132 w 454"/>
                <a:gd name="T45" fmla="*/ 4 h 418"/>
                <a:gd name="T46" fmla="*/ 114 w 454"/>
                <a:gd name="T47" fmla="*/ 7 h 418"/>
                <a:gd name="T48" fmla="*/ 106 w 454"/>
                <a:gd name="T49" fmla="*/ 16 h 418"/>
                <a:gd name="T50" fmla="*/ 104 w 454"/>
                <a:gd name="T51" fmla="*/ 36 h 418"/>
                <a:gd name="T52" fmla="*/ 76 w 454"/>
                <a:gd name="T53" fmla="*/ 40 h 418"/>
                <a:gd name="T54" fmla="*/ 69 w 454"/>
                <a:gd name="T55" fmla="*/ 41 h 418"/>
                <a:gd name="T56" fmla="*/ 61 w 454"/>
                <a:gd name="T57" fmla="*/ 70 h 418"/>
                <a:gd name="T58" fmla="*/ 56 w 454"/>
                <a:gd name="T59" fmla="*/ 118 h 418"/>
                <a:gd name="T60" fmla="*/ 5 w 454"/>
                <a:gd name="T61" fmla="*/ 139 h 418"/>
                <a:gd name="T62" fmla="*/ 0 w 454"/>
                <a:gd name="T63" fmla="*/ 149 h 418"/>
                <a:gd name="T64" fmla="*/ 5 w 454"/>
                <a:gd name="T65" fmla="*/ 168 h 418"/>
                <a:gd name="T66" fmla="*/ 22 w 454"/>
                <a:gd name="T67" fmla="*/ 190 h 418"/>
                <a:gd name="T68" fmla="*/ 20 w 454"/>
                <a:gd name="T69" fmla="*/ 214 h 418"/>
                <a:gd name="T70" fmla="*/ 22 w 454"/>
                <a:gd name="T71" fmla="*/ 216 h 418"/>
                <a:gd name="T72" fmla="*/ 102 w 454"/>
                <a:gd name="T73" fmla="*/ 290 h 418"/>
                <a:gd name="T74" fmla="*/ 138 w 454"/>
                <a:gd name="T75" fmla="*/ 309 h 418"/>
                <a:gd name="T76" fmla="*/ 156 w 454"/>
                <a:gd name="T77" fmla="*/ 313 h 418"/>
                <a:gd name="T78" fmla="*/ 170 w 454"/>
                <a:gd name="T79" fmla="*/ 355 h 418"/>
                <a:gd name="T80" fmla="*/ 201 w 454"/>
                <a:gd name="T81" fmla="*/ 360 h 418"/>
                <a:gd name="T82" fmla="*/ 208 w 454"/>
                <a:gd name="T83" fmla="*/ 396 h 418"/>
                <a:gd name="T84" fmla="*/ 219 w 454"/>
                <a:gd name="T85" fmla="*/ 41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4" h="418">
                  <a:moveTo>
                    <a:pt x="219" y="417"/>
                  </a:moveTo>
                  <a:cubicBezTo>
                    <a:pt x="221" y="417"/>
                    <a:pt x="222" y="418"/>
                    <a:pt x="223" y="418"/>
                  </a:cubicBezTo>
                  <a:cubicBezTo>
                    <a:pt x="223" y="418"/>
                    <a:pt x="223" y="418"/>
                    <a:pt x="223" y="418"/>
                  </a:cubicBezTo>
                  <a:cubicBezTo>
                    <a:pt x="223" y="418"/>
                    <a:pt x="223" y="418"/>
                    <a:pt x="223" y="418"/>
                  </a:cubicBezTo>
                  <a:cubicBezTo>
                    <a:pt x="234" y="403"/>
                    <a:pt x="234" y="403"/>
                    <a:pt x="234" y="403"/>
                  </a:cubicBezTo>
                  <a:cubicBezTo>
                    <a:pt x="236" y="398"/>
                    <a:pt x="237" y="393"/>
                    <a:pt x="240" y="388"/>
                  </a:cubicBezTo>
                  <a:cubicBezTo>
                    <a:pt x="247" y="385"/>
                    <a:pt x="252" y="382"/>
                    <a:pt x="256" y="375"/>
                  </a:cubicBezTo>
                  <a:cubicBezTo>
                    <a:pt x="258" y="369"/>
                    <a:pt x="260" y="362"/>
                    <a:pt x="264" y="356"/>
                  </a:cubicBezTo>
                  <a:cubicBezTo>
                    <a:pt x="267" y="353"/>
                    <a:pt x="271" y="353"/>
                    <a:pt x="274" y="352"/>
                  </a:cubicBezTo>
                  <a:cubicBezTo>
                    <a:pt x="293" y="348"/>
                    <a:pt x="296" y="334"/>
                    <a:pt x="304" y="319"/>
                  </a:cubicBezTo>
                  <a:cubicBezTo>
                    <a:pt x="304" y="317"/>
                    <a:pt x="305" y="314"/>
                    <a:pt x="306" y="313"/>
                  </a:cubicBezTo>
                  <a:cubicBezTo>
                    <a:pt x="309" y="306"/>
                    <a:pt x="314" y="297"/>
                    <a:pt x="319" y="290"/>
                  </a:cubicBezTo>
                  <a:cubicBezTo>
                    <a:pt x="325" y="281"/>
                    <a:pt x="334" y="273"/>
                    <a:pt x="339" y="264"/>
                  </a:cubicBezTo>
                  <a:cubicBezTo>
                    <a:pt x="348" y="257"/>
                    <a:pt x="352" y="245"/>
                    <a:pt x="359" y="236"/>
                  </a:cubicBezTo>
                  <a:cubicBezTo>
                    <a:pt x="361" y="232"/>
                    <a:pt x="363" y="230"/>
                    <a:pt x="366" y="227"/>
                  </a:cubicBezTo>
                  <a:cubicBezTo>
                    <a:pt x="370" y="224"/>
                    <a:pt x="378" y="222"/>
                    <a:pt x="383" y="220"/>
                  </a:cubicBezTo>
                  <a:cubicBezTo>
                    <a:pt x="388" y="218"/>
                    <a:pt x="395" y="211"/>
                    <a:pt x="401" y="212"/>
                  </a:cubicBezTo>
                  <a:cubicBezTo>
                    <a:pt x="411" y="220"/>
                    <a:pt x="417" y="220"/>
                    <a:pt x="424" y="209"/>
                  </a:cubicBezTo>
                  <a:cubicBezTo>
                    <a:pt x="428" y="204"/>
                    <a:pt x="431" y="199"/>
                    <a:pt x="434" y="194"/>
                  </a:cubicBezTo>
                  <a:cubicBezTo>
                    <a:pt x="437" y="189"/>
                    <a:pt x="441" y="186"/>
                    <a:pt x="445" y="182"/>
                  </a:cubicBezTo>
                  <a:cubicBezTo>
                    <a:pt x="454" y="178"/>
                    <a:pt x="454" y="178"/>
                    <a:pt x="454" y="178"/>
                  </a:cubicBezTo>
                  <a:cubicBezTo>
                    <a:pt x="454" y="178"/>
                    <a:pt x="454" y="178"/>
                    <a:pt x="454" y="178"/>
                  </a:cubicBezTo>
                  <a:cubicBezTo>
                    <a:pt x="454" y="171"/>
                    <a:pt x="454" y="171"/>
                    <a:pt x="454" y="171"/>
                  </a:cubicBezTo>
                  <a:cubicBezTo>
                    <a:pt x="454" y="162"/>
                    <a:pt x="448" y="165"/>
                    <a:pt x="443" y="160"/>
                  </a:cubicBezTo>
                  <a:cubicBezTo>
                    <a:pt x="435" y="159"/>
                    <a:pt x="429" y="163"/>
                    <a:pt x="421" y="160"/>
                  </a:cubicBezTo>
                  <a:cubicBezTo>
                    <a:pt x="415" y="157"/>
                    <a:pt x="407" y="152"/>
                    <a:pt x="402" y="146"/>
                  </a:cubicBezTo>
                  <a:cubicBezTo>
                    <a:pt x="400" y="143"/>
                    <a:pt x="396" y="138"/>
                    <a:pt x="392" y="138"/>
                  </a:cubicBezTo>
                  <a:cubicBezTo>
                    <a:pt x="385" y="138"/>
                    <a:pt x="374" y="139"/>
                    <a:pt x="368" y="133"/>
                  </a:cubicBezTo>
                  <a:cubicBezTo>
                    <a:pt x="362" y="126"/>
                    <a:pt x="352" y="128"/>
                    <a:pt x="344" y="123"/>
                  </a:cubicBezTo>
                  <a:cubicBezTo>
                    <a:pt x="344" y="123"/>
                    <a:pt x="344" y="123"/>
                    <a:pt x="344" y="123"/>
                  </a:cubicBezTo>
                  <a:cubicBezTo>
                    <a:pt x="335" y="119"/>
                    <a:pt x="335" y="119"/>
                    <a:pt x="335" y="119"/>
                  </a:cubicBezTo>
                  <a:cubicBezTo>
                    <a:pt x="333" y="119"/>
                    <a:pt x="333" y="118"/>
                    <a:pt x="331" y="117"/>
                  </a:cubicBezTo>
                  <a:cubicBezTo>
                    <a:pt x="330" y="114"/>
                    <a:pt x="329" y="112"/>
                    <a:pt x="326" y="111"/>
                  </a:cubicBezTo>
                  <a:cubicBezTo>
                    <a:pt x="322" y="110"/>
                    <a:pt x="319" y="110"/>
                    <a:pt x="315" y="110"/>
                  </a:cubicBezTo>
                  <a:cubicBezTo>
                    <a:pt x="307" y="110"/>
                    <a:pt x="303" y="105"/>
                    <a:pt x="299" y="99"/>
                  </a:cubicBezTo>
                  <a:cubicBezTo>
                    <a:pt x="295" y="92"/>
                    <a:pt x="293" y="87"/>
                    <a:pt x="288" y="81"/>
                  </a:cubicBezTo>
                  <a:cubicBezTo>
                    <a:pt x="284" y="75"/>
                    <a:pt x="277" y="83"/>
                    <a:pt x="271" y="77"/>
                  </a:cubicBezTo>
                  <a:cubicBezTo>
                    <a:pt x="266" y="71"/>
                    <a:pt x="245" y="57"/>
                    <a:pt x="245" y="49"/>
                  </a:cubicBezTo>
                  <a:cubicBezTo>
                    <a:pt x="245" y="47"/>
                    <a:pt x="246" y="42"/>
                    <a:pt x="244" y="42"/>
                  </a:cubicBezTo>
                  <a:cubicBezTo>
                    <a:pt x="241" y="38"/>
                    <a:pt x="232" y="34"/>
                    <a:pt x="228" y="31"/>
                  </a:cubicBezTo>
                  <a:cubicBezTo>
                    <a:pt x="223" y="27"/>
                    <a:pt x="219" y="22"/>
                    <a:pt x="213" y="19"/>
                  </a:cubicBezTo>
                  <a:cubicBezTo>
                    <a:pt x="207" y="9"/>
                    <a:pt x="199" y="3"/>
                    <a:pt x="186" y="7"/>
                  </a:cubicBezTo>
                  <a:cubicBezTo>
                    <a:pt x="183" y="8"/>
                    <a:pt x="180" y="11"/>
                    <a:pt x="176" y="9"/>
                  </a:cubicBezTo>
                  <a:cubicBezTo>
                    <a:pt x="172" y="0"/>
                    <a:pt x="163" y="5"/>
                    <a:pt x="156" y="5"/>
                  </a:cubicBezTo>
                  <a:cubicBezTo>
                    <a:pt x="148" y="5"/>
                    <a:pt x="140" y="5"/>
                    <a:pt x="132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19" y="6"/>
                    <a:pt x="119" y="6"/>
                    <a:pt x="119" y="6"/>
                  </a:cubicBezTo>
                  <a:cubicBezTo>
                    <a:pt x="117" y="6"/>
                    <a:pt x="116" y="7"/>
                    <a:pt x="114" y="7"/>
                  </a:cubicBezTo>
                  <a:cubicBezTo>
                    <a:pt x="113" y="9"/>
                    <a:pt x="112" y="11"/>
                    <a:pt x="111" y="13"/>
                  </a:cubicBezTo>
                  <a:cubicBezTo>
                    <a:pt x="109" y="14"/>
                    <a:pt x="107" y="15"/>
                    <a:pt x="106" y="16"/>
                  </a:cubicBezTo>
                  <a:cubicBezTo>
                    <a:pt x="103" y="19"/>
                    <a:pt x="110" y="25"/>
                    <a:pt x="110" y="28"/>
                  </a:cubicBezTo>
                  <a:cubicBezTo>
                    <a:pt x="111" y="31"/>
                    <a:pt x="106" y="35"/>
                    <a:pt x="104" y="36"/>
                  </a:cubicBezTo>
                  <a:cubicBezTo>
                    <a:pt x="98" y="39"/>
                    <a:pt x="98" y="35"/>
                    <a:pt x="93" y="34"/>
                  </a:cubicBezTo>
                  <a:cubicBezTo>
                    <a:pt x="88" y="33"/>
                    <a:pt x="83" y="40"/>
                    <a:pt x="76" y="40"/>
                  </a:cubicBezTo>
                  <a:cubicBezTo>
                    <a:pt x="74" y="40"/>
                    <a:pt x="71" y="40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59" y="107"/>
                    <a:pt x="56" y="111"/>
                    <a:pt x="56" y="118"/>
                  </a:cubicBezTo>
                  <a:cubicBezTo>
                    <a:pt x="55" y="127"/>
                    <a:pt x="39" y="137"/>
                    <a:pt x="32" y="144"/>
                  </a:cubicBezTo>
                  <a:cubicBezTo>
                    <a:pt x="22" y="154"/>
                    <a:pt x="16" y="139"/>
                    <a:pt x="5" y="139"/>
                  </a:cubicBezTo>
                  <a:cubicBezTo>
                    <a:pt x="3" y="141"/>
                    <a:pt x="3" y="141"/>
                    <a:pt x="2" y="143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" y="156"/>
                    <a:pt x="4" y="161"/>
                    <a:pt x="5" y="168"/>
                  </a:cubicBezTo>
                  <a:cubicBezTo>
                    <a:pt x="6" y="172"/>
                    <a:pt x="7" y="179"/>
                    <a:pt x="11" y="182"/>
                  </a:cubicBezTo>
                  <a:cubicBezTo>
                    <a:pt x="15" y="186"/>
                    <a:pt x="18" y="187"/>
                    <a:pt x="22" y="190"/>
                  </a:cubicBezTo>
                  <a:cubicBezTo>
                    <a:pt x="27" y="193"/>
                    <a:pt x="36" y="196"/>
                    <a:pt x="31" y="203"/>
                  </a:cubicBezTo>
                  <a:cubicBezTo>
                    <a:pt x="29" y="206"/>
                    <a:pt x="20" y="211"/>
                    <a:pt x="20" y="214"/>
                  </a:cubicBezTo>
                  <a:cubicBezTo>
                    <a:pt x="21" y="215"/>
                    <a:pt x="21" y="215"/>
                    <a:pt x="21" y="215"/>
                  </a:cubicBezTo>
                  <a:cubicBezTo>
                    <a:pt x="22" y="216"/>
                    <a:pt x="22" y="216"/>
                    <a:pt x="22" y="216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28" y="312"/>
                    <a:pt x="128" y="312"/>
                    <a:pt x="128" y="312"/>
                  </a:cubicBezTo>
                  <a:cubicBezTo>
                    <a:pt x="132" y="314"/>
                    <a:pt x="135" y="312"/>
                    <a:pt x="138" y="309"/>
                  </a:cubicBezTo>
                  <a:cubicBezTo>
                    <a:pt x="141" y="309"/>
                    <a:pt x="144" y="309"/>
                    <a:pt x="147" y="312"/>
                  </a:cubicBezTo>
                  <a:cubicBezTo>
                    <a:pt x="149" y="312"/>
                    <a:pt x="154" y="312"/>
                    <a:pt x="156" y="313"/>
                  </a:cubicBezTo>
                  <a:cubicBezTo>
                    <a:pt x="159" y="314"/>
                    <a:pt x="158" y="326"/>
                    <a:pt x="160" y="329"/>
                  </a:cubicBezTo>
                  <a:cubicBezTo>
                    <a:pt x="163" y="338"/>
                    <a:pt x="167" y="346"/>
                    <a:pt x="170" y="355"/>
                  </a:cubicBezTo>
                  <a:cubicBezTo>
                    <a:pt x="174" y="368"/>
                    <a:pt x="176" y="367"/>
                    <a:pt x="189" y="363"/>
                  </a:cubicBezTo>
                  <a:cubicBezTo>
                    <a:pt x="192" y="362"/>
                    <a:pt x="197" y="360"/>
                    <a:pt x="201" y="360"/>
                  </a:cubicBezTo>
                  <a:cubicBezTo>
                    <a:pt x="201" y="370"/>
                    <a:pt x="196" y="383"/>
                    <a:pt x="203" y="391"/>
                  </a:cubicBezTo>
                  <a:cubicBezTo>
                    <a:pt x="205" y="392"/>
                    <a:pt x="206" y="394"/>
                    <a:pt x="208" y="396"/>
                  </a:cubicBezTo>
                  <a:cubicBezTo>
                    <a:pt x="210" y="399"/>
                    <a:pt x="210" y="403"/>
                    <a:pt x="212" y="406"/>
                  </a:cubicBezTo>
                  <a:cubicBezTo>
                    <a:pt x="214" y="408"/>
                    <a:pt x="219" y="415"/>
                    <a:pt x="219" y="41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CHARLESTON"/>
            <p:cNvSpPr>
              <a:spLocks noEditPoints="1"/>
            </p:cNvSpPr>
            <p:nvPr/>
          </p:nvSpPr>
          <p:spPr bwMode="auto">
            <a:xfrm>
              <a:off x="5237163" y="4094163"/>
              <a:ext cx="1541463" cy="1165225"/>
            </a:xfrm>
            <a:custGeom>
              <a:avLst/>
              <a:gdLst>
                <a:gd name="T0" fmla="*/ 544 w 588"/>
                <a:gd name="T1" fmla="*/ 99 h 444"/>
                <a:gd name="T2" fmla="*/ 551 w 588"/>
                <a:gd name="T3" fmla="*/ 104 h 444"/>
                <a:gd name="T4" fmla="*/ 525 w 588"/>
                <a:gd name="T5" fmla="*/ 120 h 444"/>
                <a:gd name="T6" fmla="*/ 538 w 588"/>
                <a:gd name="T7" fmla="*/ 124 h 444"/>
                <a:gd name="T8" fmla="*/ 372 w 588"/>
                <a:gd name="T9" fmla="*/ 222 h 444"/>
                <a:gd name="T10" fmla="*/ 418 w 588"/>
                <a:gd name="T11" fmla="*/ 182 h 444"/>
                <a:gd name="T12" fmla="*/ 379 w 588"/>
                <a:gd name="T13" fmla="*/ 218 h 444"/>
                <a:gd name="T14" fmla="*/ 373 w 588"/>
                <a:gd name="T15" fmla="*/ 231 h 444"/>
                <a:gd name="T16" fmla="*/ 359 w 588"/>
                <a:gd name="T17" fmla="*/ 238 h 444"/>
                <a:gd name="T18" fmla="*/ 290 w 588"/>
                <a:gd name="T19" fmla="*/ 270 h 444"/>
                <a:gd name="T20" fmla="*/ 347 w 588"/>
                <a:gd name="T21" fmla="*/ 252 h 444"/>
                <a:gd name="T22" fmla="*/ 280 w 588"/>
                <a:gd name="T23" fmla="*/ 297 h 444"/>
                <a:gd name="T24" fmla="*/ 289 w 588"/>
                <a:gd name="T25" fmla="*/ 291 h 444"/>
                <a:gd name="T26" fmla="*/ 259 w 588"/>
                <a:gd name="T27" fmla="*/ 332 h 444"/>
                <a:gd name="T28" fmla="*/ 281 w 588"/>
                <a:gd name="T29" fmla="*/ 319 h 444"/>
                <a:gd name="T30" fmla="*/ 247 w 588"/>
                <a:gd name="T31" fmla="*/ 266 h 444"/>
                <a:gd name="T32" fmla="*/ 271 w 588"/>
                <a:gd name="T33" fmla="*/ 287 h 444"/>
                <a:gd name="T34" fmla="*/ 226 w 588"/>
                <a:gd name="T35" fmla="*/ 329 h 444"/>
                <a:gd name="T36" fmla="*/ 184 w 588"/>
                <a:gd name="T37" fmla="*/ 348 h 444"/>
                <a:gd name="T38" fmla="*/ 216 w 588"/>
                <a:gd name="T39" fmla="*/ 349 h 444"/>
                <a:gd name="T40" fmla="*/ 132 w 588"/>
                <a:gd name="T41" fmla="*/ 392 h 444"/>
                <a:gd name="T42" fmla="*/ 116 w 588"/>
                <a:gd name="T43" fmla="*/ 363 h 444"/>
                <a:gd name="T44" fmla="*/ 107 w 588"/>
                <a:gd name="T45" fmla="*/ 327 h 444"/>
                <a:gd name="T46" fmla="*/ 141 w 588"/>
                <a:gd name="T47" fmla="*/ 295 h 444"/>
                <a:gd name="T48" fmla="*/ 111 w 588"/>
                <a:gd name="T49" fmla="*/ 314 h 444"/>
                <a:gd name="T50" fmla="*/ 80 w 588"/>
                <a:gd name="T51" fmla="*/ 351 h 444"/>
                <a:gd name="T52" fmla="*/ 99 w 588"/>
                <a:gd name="T53" fmla="*/ 372 h 444"/>
                <a:gd name="T54" fmla="*/ 76 w 588"/>
                <a:gd name="T55" fmla="*/ 429 h 444"/>
                <a:gd name="T56" fmla="*/ 56 w 588"/>
                <a:gd name="T57" fmla="*/ 417 h 444"/>
                <a:gd name="T58" fmla="*/ 24 w 588"/>
                <a:gd name="T59" fmla="*/ 396 h 444"/>
                <a:gd name="T60" fmla="*/ 25 w 588"/>
                <a:gd name="T61" fmla="*/ 342 h 444"/>
                <a:gd name="T62" fmla="*/ 0 w 588"/>
                <a:gd name="T63" fmla="*/ 273 h 444"/>
                <a:gd name="T64" fmla="*/ 27 w 588"/>
                <a:gd name="T65" fmla="*/ 216 h 444"/>
                <a:gd name="T66" fmla="*/ 157 w 588"/>
                <a:gd name="T67" fmla="*/ 188 h 444"/>
                <a:gd name="T68" fmla="*/ 159 w 588"/>
                <a:gd name="T69" fmla="*/ 129 h 444"/>
                <a:gd name="T70" fmla="*/ 147 w 588"/>
                <a:gd name="T71" fmla="*/ 112 h 444"/>
                <a:gd name="T72" fmla="*/ 205 w 588"/>
                <a:gd name="T73" fmla="*/ 151 h 444"/>
                <a:gd name="T74" fmla="*/ 253 w 588"/>
                <a:gd name="T75" fmla="*/ 218 h 444"/>
                <a:gd name="T76" fmla="*/ 264 w 588"/>
                <a:gd name="T77" fmla="*/ 239 h 444"/>
                <a:gd name="T78" fmla="*/ 309 w 588"/>
                <a:gd name="T79" fmla="*/ 178 h 444"/>
                <a:gd name="T80" fmla="*/ 384 w 588"/>
                <a:gd name="T81" fmla="*/ 86 h 444"/>
                <a:gd name="T82" fmla="*/ 469 w 588"/>
                <a:gd name="T83" fmla="*/ 31 h 444"/>
                <a:gd name="T84" fmla="*/ 509 w 588"/>
                <a:gd name="T85" fmla="*/ 1 h 444"/>
                <a:gd name="T86" fmla="*/ 579 w 588"/>
                <a:gd name="T87" fmla="*/ 48 h 444"/>
                <a:gd name="T88" fmla="*/ 544 w 588"/>
                <a:gd name="T89" fmla="*/ 80 h 444"/>
                <a:gd name="T90" fmla="*/ 477 w 588"/>
                <a:gd name="T91" fmla="*/ 96 h 444"/>
                <a:gd name="T92" fmla="*/ 364 w 588"/>
                <a:gd name="T93" fmla="*/ 198 h 444"/>
                <a:gd name="T94" fmla="*/ 270 w 588"/>
                <a:gd name="T95" fmla="*/ 254 h 444"/>
                <a:gd name="T96" fmla="*/ 132 w 588"/>
                <a:gd name="T97" fmla="*/ 402 h 444"/>
                <a:gd name="T98" fmla="*/ 137 w 588"/>
                <a:gd name="T99" fmla="*/ 406 h 444"/>
                <a:gd name="T100" fmla="*/ 117 w 588"/>
                <a:gd name="T101" fmla="*/ 396 h 444"/>
                <a:gd name="T102" fmla="*/ 125 w 588"/>
                <a:gd name="T103" fmla="*/ 388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8" h="444">
                  <a:moveTo>
                    <a:pt x="556" y="83"/>
                  </a:moveTo>
                  <a:cubicBezTo>
                    <a:pt x="554" y="85"/>
                    <a:pt x="554" y="92"/>
                    <a:pt x="552" y="94"/>
                  </a:cubicBezTo>
                  <a:cubicBezTo>
                    <a:pt x="551" y="95"/>
                    <a:pt x="551" y="97"/>
                    <a:pt x="551" y="99"/>
                  </a:cubicBezTo>
                  <a:cubicBezTo>
                    <a:pt x="551" y="100"/>
                    <a:pt x="550" y="101"/>
                    <a:pt x="549" y="102"/>
                  </a:cubicBezTo>
                  <a:cubicBezTo>
                    <a:pt x="547" y="103"/>
                    <a:pt x="546" y="99"/>
                    <a:pt x="544" y="99"/>
                  </a:cubicBezTo>
                  <a:cubicBezTo>
                    <a:pt x="544" y="101"/>
                    <a:pt x="546" y="103"/>
                    <a:pt x="546" y="105"/>
                  </a:cubicBezTo>
                  <a:cubicBezTo>
                    <a:pt x="546" y="109"/>
                    <a:pt x="545" y="112"/>
                    <a:pt x="544" y="116"/>
                  </a:cubicBezTo>
                  <a:cubicBezTo>
                    <a:pt x="543" y="119"/>
                    <a:pt x="542" y="122"/>
                    <a:pt x="542" y="125"/>
                  </a:cubicBezTo>
                  <a:cubicBezTo>
                    <a:pt x="542" y="125"/>
                    <a:pt x="542" y="125"/>
                    <a:pt x="542" y="124"/>
                  </a:cubicBezTo>
                  <a:cubicBezTo>
                    <a:pt x="545" y="124"/>
                    <a:pt x="550" y="106"/>
                    <a:pt x="551" y="104"/>
                  </a:cubicBezTo>
                  <a:cubicBezTo>
                    <a:pt x="554" y="98"/>
                    <a:pt x="558" y="91"/>
                    <a:pt x="558" y="85"/>
                  </a:cubicBezTo>
                  <a:cubicBezTo>
                    <a:pt x="556" y="83"/>
                    <a:pt x="556" y="83"/>
                    <a:pt x="556" y="83"/>
                  </a:cubicBezTo>
                  <a:close/>
                  <a:moveTo>
                    <a:pt x="535" y="121"/>
                  </a:moveTo>
                  <a:cubicBezTo>
                    <a:pt x="533" y="121"/>
                    <a:pt x="531" y="121"/>
                    <a:pt x="530" y="121"/>
                  </a:cubicBezTo>
                  <a:cubicBezTo>
                    <a:pt x="528" y="121"/>
                    <a:pt x="527" y="120"/>
                    <a:pt x="525" y="120"/>
                  </a:cubicBezTo>
                  <a:cubicBezTo>
                    <a:pt x="523" y="120"/>
                    <a:pt x="520" y="120"/>
                    <a:pt x="519" y="122"/>
                  </a:cubicBezTo>
                  <a:cubicBezTo>
                    <a:pt x="518" y="124"/>
                    <a:pt x="521" y="125"/>
                    <a:pt x="522" y="125"/>
                  </a:cubicBezTo>
                  <a:cubicBezTo>
                    <a:pt x="524" y="125"/>
                    <a:pt x="525" y="124"/>
                    <a:pt x="527" y="124"/>
                  </a:cubicBezTo>
                  <a:cubicBezTo>
                    <a:pt x="531" y="124"/>
                    <a:pt x="534" y="125"/>
                    <a:pt x="538" y="124"/>
                  </a:cubicBezTo>
                  <a:cubicBezTo>
                    <a:pt x="538" y="124"/>
                    <a:pt x="538" y="124"/>
                    <a:pt x="538" y="124"/>
                  </a:cubicBezTo>
                  <a:cubicBezTo>
                    <a:pt x="537" y="124"/>
                    <a:pt x="536" y="122"/>
                    <a:pt x="536" y="122"/>
                  </a:cubicBezTo>
                  <a:cubicBezTo>
                    <a:pt x="535" y="121"/>
                    <a:pt x="535" y="121"/>
                    <a:pt x="535" y="121"/>
                  </a:cubicBezTo>
                  <a:close/>
                  <a:moveTo>
                    <a:pt x="361" y="233"/>
                  </a:moveTo>
                  <a:cubicBezTo>
                    <a:pt x="361" y="227"/>
                    <a:pt x="368" y="223"/>
                    <a:pt x="372" y="222"/>
                  </a:cubicBezTo>
                  <a:cubicBezTo>
                    <a:pt x="372" y="222"/>
                    <a:pt x="372" y="222"/>
                    <a:pt x="372" y="222"/>
                  </a:cubicBezTo>
                  <a:cubicBezTo>
                    <a:pt x="373" y="222"/>
                    <a:pt x="373" y="222"/>
                    <a:pt x="373" y="222"/>
                  </a:cubicBezTo>
                  <a:cubicBezTo>
                    <a:pt x="373" y="218"/>
                    <a:pt x="371" y="218"/>
                    <a:pt x="374" y="214"/>
                  </a:cubicBezTo>
                  <a:cubicBezTo>
                    <a:pt x="379" y="208"/>
                    <a:pt x="386" y="208"/>
                    <a:pt x="392" y="205"/>
                  </a:cubicBezTo>
                  <a:cubicBezTo>
                    <a:pt x="398" y="202"/>
                    <a:pt x="402" y="197"/>
                    <a:pt x="407" y="194"/>
                  </a:cubicBezTo>
                  <a:cubicBezTo>
                    <a:pt x="413" y="192"/>
                    <a:pt x="415" y="186"/>
                    <a:pt x="418" y="182"/>
                  </a:cubicBezTo>
                  <a:cubicBezTo>
                    <a:pt x="420" y="179"/>
                    <a:pt x="434" y="166"/>
                    <a:pt x="437" y="168"/>
                  </a:cubicBezTo>
                  <a:cubicBezTo>
                    <a:pt x="441" y="170"/>
                    <a:pt x="436" y="184"/>
                    <a:pt x="433" y="186"/>
                  </a:cubicBezTo>
                  <a:cubicBezTo>
                    <a:pt x="417" y="195"/>
                    <a:pt x="417" y="195"/>
                    <a:pt x="417" y="195"/>
                  </a:cubicBezTo>
                  <a:cubicBezTo>
                    <a:pt x="395" y="207"/>
                    <a:pt x="395" y="207"/>
                    <a:pt x="395" y="207"/>
                  </a:cubicBezTo>
                  <a:cubicBezTo>
                    <a:pt x="393" y="208"/>
                    <a:pt x="379" y="216"/>
                    <a:pt x="379" y="218"/>
                  </a:cubicBezTo>
                  <a:cubicBezTo>
                    <a:pt x="378" y="218"/>
                    <a:pt x="378" y="219"/>
                    <a:pt x="378" y="219"/>
                  </a:cubicBezTo>
                  <a:cubicBezTo>
                    <a:pt x="378" y="219"/>
                    <a:pt x="378" y="219"/>
                    <a:pt x="378" y="219"/>
                  </a:cubicBezTo>
                  <a:cubicBezTo>
                    <a:pt x="377" y="219"/>
                    <a:pt x="377" y="220"/>
                    <a:pt x="377" y="220"/>
                  </a:cubicBezTo>
                  <a:cubicBezTo>
                    <a:pt x="377" y="220"/>
                    <a:pt x="376" y="221"/>
                    <a:pt x="376" y="221"/>
                  </a:cubicBezTo>
                  <a:cubicBezTo>
                    <a:pt x="376" y="224"/>
                    <a:pt x="376" y="228"/>
                    <a:pt x="373" y="231"/>
                  </a:cubicBezTo>
                  <a:cubicBezTo>
                    <a:pt x="373" y="231"/>
                    <a:pt x="370" y="234"/>
                    <a:pt x="369" y="235"/>
                  </a:cubicBezTo>
                  <a:cubicBezTo>
                    <a:pt x="367" y="236"/>
                    <a:pt x="364" y="235"/>
                    <a:pt x="363" y="235"/>
                  </a:cubicBezTo>
                  <a:cubicBezTo>
                    <a:pt x="361" y="233"/>
                    <a:pt x="361" y="233"/>
                    <a:pt x="361" y="233"/>
                  </a:cubicBezTo>
                  <a:close/>
                  <a:moveTo>
                    <a:pt x="359" y="238"/>
                  </a:moveTo>
                  <a:cubicBezTo>
                    <a:pt x="359" y="238"/>
                    <a:pt x="359" y="238"/>
                    <a:pt x="359" y="238"/>
                  </a:cubicBezTo>
                  <a:cubicBezTo>
                    <a:pt x="359" y="248"/>
                    <a:pt x="343" y="246"/>
                    <a:pt x="337" y="250"/>
                  </a:cubicBezTo>
                  <a:cubicBezTo>
                    <a:pt x="333" y="253"/>
                    <a:pt x="317" y="261"/>
                    <a:pt x="316" y="266"/>
                  </a:cubicBezTo>
                  <a:cubicBezTo>
                    <a:pt x="309" y="266"/>
                    <a:pt x="308" y="270"/>
                    <a:pt x="303" y="272"/>
                  </a:cubicBezTo>
                  <a:cubicBezTo>
                    <a:pt x="297" y="274"/>
                    <a:pt x="295" y="270"/>
                    <a:pt x="290" y="270"/>
                  </a:cubicBezTo>
                  <a:cubicBezTo>
                    <a:pt x="290" y="270"/>
                    <a:pt x="290" y="270"/>
                    <a:pt x="290" y="270"/>
                  </a:cubicBezTo>
                  <a:cubicBezTo>
                    <a:pt x="290" y="283"/>
                    <a:pt x="317" y="275"/>
                    <a:pt x="318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19" y="268"/>
                    <a:pt x="319" y="267"/>
                    <a:pt x="319" y="267"/>
                  </a:cubicBezTo>
                  <a:cubicBezTo>
                    <a:pt x="319" y="267"/>
                    <a:pt x="322" y="266"/>
                    <a:pt x="323" y="266"/>
                  </a:cubicBezTo>
                  <a:cubicBezTo>
                    <a:pt x="332" y="261"/>
                    <a:pt x="336" y="254"/>
                    <a:pt x="347" y="252"/>
                  </a:cubicBezTo>
                  <a:cubicBezTo>
                    <a:pt x="350" y="251"/>
                    <a:pt x="372" y="245"/>
                    <a:pt x="363" y="238"/>
                  </a:cubicBezTo>
                  <a:cubicBezTo>
                    <a:pt x="359" y="238"/>
                    <a:pt x="359" y="238"/>
                    <a:pt x="359" y="238"/>
                  </a:cubicBezTo>
                  <a:close/>
                  <a:moveTo>
                    <a:pt x="288" y="284"/>
                  </a:moveTo>
                  <a:cubicBezTo>
                    <a:pt x="287" y="286"/>
                    <a:pt x="287" y="287"/>
                    <a:pt x="287" y="289"/>
                  </a:cubicBezTo>
                  <a:cubicBezTo>
                    <a:pt x="287" y="293"/>
                    <a:pt x="281" y="293"/>
                    <a:pt x="280" y="297"/>
                  </a:cubicBezTo>
                  <a:cubicBezTo>
                    <a:pt x="280" y="300"/>
                    <a:pt x="278" y="301"/>
                    <a:pt x="277" y="303"/>
                  </a:cubicBezTo>
                  <a:cubicBezTo>
                    <a:pt x="276" y="306"/>
                    <a:pt x="277" y="307"/>
                    <a:pt x="277" y="309"/>
                  </a:cubicBezTo>
                  <a:cubicBezTo>
                    <a:pt x="279" y="309"/>
                    <a:pt x="281" y="303"/>
                    <a:pt x="282" y="302"/>
                  </a:cubicBezTo>
                  <a:cubicBezTo>
                    <a:pt x="283" y="300"/>
                    <a:pt x="285" y="299"/>
                    <a:pt x="286" y="297"/>
                  </a:cubicBezTo>
                  <a:cubicBezTo>
                    <a:pt x="288" y="295"/>
                    <a:pt x="289" y="294"/>
                    <a:pt x="289" y="291"/>
                  </a:cubicBezTo>
                  <a:cubicBezTo>
                    <a:pt x="289" y="290"/>
                    <a:pt x="289" y="287"/>
                    <a:pt x="289" y="286"/>
                  </a:cubicBezTo>
                  <a:cubicBezTo>
                    <a:pt x="289" y="286"/>
                    <a:pt x="289" y="286"/>
                    <a:pt x="288" y="287"/>
                  </a:cubicBezTo>
                  <a:cubicBezTo>
                    <a:pt x="288" y="284"/>
                    <a:pt x="288" y="284"/>
                    <a:pt x="288" y="284"/>
                  </a:cubicBezTo>
                  <a:close/>
                  <a:moveTo>
                    <a:pt x="280" y="317"/>
                  </a:moveTo>
                  <a:cubicBezTo>
                    <a:pt x="275" y="324"/>
                    <a:pt x="267" y="329"/>
                    <a:pt x="259" y="332"/>
                  </a:cubicBezTo>
                  <a:cubicBezTo>
                    <a:pt x="255" y="333"/>
                    <a:pt x="250" y="334"/>
                    <a:pt x="247" y="337"/>
                  </a:cubicBezTo>
                  <a:cubicBezTo>
                    <a:pt x="246" y="338"/>
                    <a:pt x="240" y="343"/>
                    <a:pt x="239" y="345"/>
                  </a:cubicBezTo>
                  <a:cubicBezTo>
                    <a:pt x="242" y="345"/>
                    <a:pt x="247" y="341"/>
                    <a:pt x="249" y="339"/>
                  </a:cubicBezTo>
                  <a:cubicBezTo>
                    <a:pt x="256" y="335"/>
                    <a:pt x="263" y="334"/>
                    <a:pt x="269" y="331"/>
                  </a:cubicBezTo>
                  <a:cubicBezTo>
                    <a:pt x="273" y="330"/>
                    <a:pt x="280" y="323"/>
                    <a:pt x="281" y="319"/>
                  </a:cubicBezTo>
                  <a:cubicBezTo>
                    <a:pt x="280" y="317"/>
                    <a:pt x="280" y="317"/>
                    <a:pt x="280" y="317"/>
                  </a:cubicBezTo>
                  <a:close/>
                  <a:moveTo>
                    <a:pt x="264" y="239"/>
                  </a:moveTo>
                  <a:cubicBezTo>
                    <a:pt x="264" y="241"/>
                    <a:pt x="262" y="248"/>
                    <a:pt x="262" y="250"/>
                  </a:cubicBezTo>
                  <a:cubicBezTo>
                    <a:pt x="260" y="255"/>
                    <a:pt x="263" y="259"/>
                    <a:pt x="260" y="264"/>
                  </a:cubicBezTo>
                  <a:cubicBezTo>
                    <a:pt x="256" y="272"/>
                    <a:pt x="252" y="266"/>
                    <a:pt x="247" y="266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75"/>
                    <a:pt x="260" y="277"/>
                    <a:pt x="266" y="278"/>
                  </a:cubicBezTo>
                  <a:cubicBezTo>
                    <a:pt x="271" y="279"/>
                    <a:pt x="277" y="279"/>
                    <a:pt x="282" y="278"/>
                  </a:cubicBezTo>
                  <a:cubicBezTo>
                    <a:pt x="285" y="278"/>
                    <a:pt x="288" y="278"/>
                    <a:pt x="286" y="282"/>
                  </a:cubicBezTo>
                  <a:cubicBezTo>
                    <a:pt x="278" y="284"/>
                    <a:pt x="276" y="277"/>
                    <a:pt x="271" y="287"/>
                  </a:cubicBezTo>
                  <a:cubicBezTo>
                    <a:pt x="267" y="297"/>
                    <a:pt x="253" y="295"/>
                    <a:pt x="251" y="308"/>
                  </a:cubicBezTo>
                  <a:cubicBezTo>
                    <a:pt x="250" y="311"/>
                    <a:pt x="246" y="316"/>
                    <a:pt x="246" y="317"/>
                  </a:cubicBezTo>
                  <a:cubicBezTo>
                    <a:pt x="246" y="320"/>
                    <a:pt x="252" y="323"/>
                    <a:pt x="249" y="327"/>
                  </a:cubicBezTo>
                  <a:cubicBezTo>
                    <a:pt x="242" y="327"/>
                    <a:pt x="242" y="318"/>
                    <a:pt x="234" y="325"/>
                  </a:cubicBezTo>
                  <a:cubicBezTo>
                    <a:pt x="232" y="327"/>
                    <a:pt x="228" y="327"/>
                    <a:pt x="226" y="329"/>
                  </a:cubicBezTo>
                  <a:cubicBezTo>
                    <a:pt x="225" y="330"/>
                    <a:pt x="223" y="332"/>
                    <a:pt x="222" y="332"/>
                  </a:cubicBezTo>
                  <a:cubicBezTo>
                    <a:pt x="222" y="330"/>
                    <a:pt x="224" y="322"/>
                    <a:pt x="222" y="323"/>
                  </a:cubicBezTo>
                  <a:cubicBezTo>
                    <a:pt x="220" y="323"/>
                    <a:pt x="220" y="329"/>
                    <a:pt x="219" y="331"/>
                  </a:cubicBezTo>
                  <a:cubicBezTo>
                    <a:pt x="215" y="335"/>
                    <a:pt x="203" y="341"/>
                    <a:pt x="198" y="345"/>
                  </a:cubicBezTo>
                  <a:cubicBezTo>
                    <a:pt x="193" y="347"/>
                    <a:pt x="188" y="347"/>
                    <a:pt x="184" y="348"/>
                  </a:cubicBezTo>
                  <a:cubicBezTo>
                    <a:pt x="170" y="350"/>
                    <a:pt x="155" y="356"/>
                    <a:pt x="155" y="371"/>
                  </a:cubicBezTo>
                  <a:cubicBezTo>
                    <a:pt x="155" y="371"/>
                    <a:pt x="155" y="371"/>
                    <a:pt x="155" y="371"/>
                  </a:cubicBezTo>
                  <a:cubicBezTo>
                    <a:pt x="162" y="371"/>
                    <a:pt x="172" y="364"/>
                    <a:pt x="178" y="361"/>
                  </a:cubicBezTo>
                  <a:cubicBezTo>
                    <a:pt x="186" y="357"/>
                    <a:pt x="193" y="355"/>
                    <a:pt x="201" y="350"/>
                  </a:cubicBezTo>
                  <a:cubicBezTo>
                    <a:pt x="208" y="344"/>
                    <a:pt x="208" y="345"/>
                    <a:pt x="216" y="349"/>
                  </a:cubicBezTo>
                  <a:cubicBezTo>
                    <a:pt x="221" y="351"/>
                    <a:pt x="225" y="352"/>
                    <a:pt x="227" y="357"/>
                  </a:cubicBezTo>
                  <a:cubicBezTo>
                    <a:pt x="236" y="373"/>
                    <a:pt x="219" y="363"/>
                    <a:pt x="213" y="363"/>
                  </a:cubicBezTo>
                  <a:cubicBezTo>
                    <a:pt x="197" y="363"/>
                    <a:pt x="182" y="371"/>
                    <a:pt x="167" y="375"/>
                  </a:cubicBezTo>
                  <a:cubicBezTo>
                    <a:pt x="158" y="378"/>
                    <a:pt x="153" y="383"/>
                    <a:pt x="146" y="389"/>
                  </a:cubicBezTo>
                  <a:cubicBezTo>
                    <a:pt x="142" y="392"/>
                    <a:pt x="137" y="396"/>
                    <a:pt x="132" y="392"/>
                  </a:cubicBezTo>
                  <a:cubicBezTo>
                    <a:pt x="130" y="390"/>
                    <a:pt x="127" y="386"/>
                    <a:pt x="127" y="383"/>
                  </a:cubicBezTo>
                  <a:cubicBezTo>
                    <a:pt x="138" y="383"/>
                    <a:pt x="127" y="377"/>
                    <a:pt x="133" y="374"/>
                  </a:cubicBezTo>
                  <a:cubicBezTo>
                    <a:pt x="139" y="372"/>
                    <a:pt x="144" y="370"/>
                    <a:pt x="142" y="362"/>
                  </a:cubicBezTo>
                  <a:cubicBezTo>
                    <a:pt x="138" y="362"/>
                    <a:pt x="137" y="370"/>
                    <a:pt x="133" y="371"/>
                  </a:cubicBezTo>
                  <a:cubicBezTo>
                    <a:pt x="128" y="373"/>
                    <a:pt x="121" y="365"/>
                    <a:pt x="116" y="363"/>
                  </a:cubicBezTo>
                  <a:cubicBezTo>
                    <a:pt x="113" y="362"/>
                    <a:pt x="114" y="359"/>
                    <a:pt x="113" y="359"/>
                  </a:cubicBezTo>
                  <a:cubicBezTo>
                    <a:pt x="111" y="358"/>
                    <a:pt x="108" y="359"/>
                    <a:pt x="106" y="357"/>
                  </a:cubicBezTo>
                  <a:cubicBezTo>
                    <a:pt x="103" y="354"/>
                    <a:pt x="99" y="349"/>
                    <a:pt x="97" y="346"/>
                  </a:cubicBezTo>
                  <a:cubicBezTo>
                    <a:pt x="94" y="341"/>
                    <a:pt x="98" y="341"/>
                    <a:pt x="101" y="339"/>
                  </a:cubicBezTo>
                  <a:cubicBezTo>
                    <a:pt x="104" y="336"/>
                    <a:pt x="103" y="327"/>
                    <a:pt x="107" y="327"/>
                  </a:cubicBezTo>
                  <a:cubicBezTo>
                    <a:pt x="115" y="326"/>
                    <a:pt x="113" y="325"/>
                    <a:pt x="117" y="319"/>
                  </a:cubicBezTo>
                  <a:cubicBezTo>
                    <a:pt x="122" y="310"/>
                    <a:pt x="127" y="307"/>
                    <a:pt x="137" y="307"/>
                  </a:cubicBezTo>
                  <a:cubicBezTo>
                    <a:pt x="138" y="307"/>
                    <a:pt x="146" y="308"/>
                    <a:pt x="146" y="305"/>
                  </a:cubicBezTo>
                  <a:cubicBezTo>
                    <a:pt x="146" y="303"/>
                    <a:pt x="143" y="296"/>
                    <a:pt x="141" y="295"/>
                  </a:cubicBezTo>
                  <a:cubicBezTo>
                    <a:pt x="141" y="295"/>
                    <a:pt x="141" y="295"/>
                    <a:pt x="141" y="295"/>
                  </a:cubicBezTo>
                  <a:cubicBezTo>
                    <a:pt x="139" y="303"/>
                    <a:pt x="129" y="297"/>
                    <a:pt x="124" y="300"/>
                  </a:cubicBezTo>
                  <a:cubicBezTo>
                    <a:pt x="121" y="301"/>
                    <a:pt x="121" y="303"/>
                    <a:pt x="117" y="303"/>
                  </a:cubicBezTo>
                  <a:cubicBezTo>
                    <a:pt x="114" y="303"/>
                    <a:pt x="110" y="301"/>
                    <a:pt x="107" y="303"/>
                  </a:cubicBezTo>
                  <a:cubicBezTo>
                    <a:pt x="107" y="303"/>
                    <a:pt x="107" y="303"/>
                    <a:pt x="107" y="303"/>
                  </a:cubicBezTo>
                  <a:cubicBezTo>
                    <a:pt x="106" y="305"/>
                    <a:pt x="112" y="310"/>
                    <a:pt x="111" y="314"/>
                  </a:cubicBezTo>
                  <a:cubicBezTo>
                    <a:pt x="109" y="322"/>
                    <a:pt x="105" y="316"/>
                    <a:pt x="102" y="316"/>
                  </a:cubicBezTo>
                  <a:cubicBezTo>
                    <a:pt x="100" y="318"/>
                    <a:pt x="99" y="320"/>
                    <a:pt x="97" y="322"/>
                  </a:cubicBezTo>
                  <a:cubicBezTo>
                    <a:pt x="95" y="335"/>
                    <a:pt x="94" y="331"/>
                    <a:pt x="85" y="327"/>
                  </a:cubicBezTo>
                  <a:cubicBezTo>
                    <a:pt x="76" y="324"/>
                    <a:pt x="82" y="329"/>
                    <a:pt x="84" y="333"/>
                  </a:cubicBezTo>
                  <a:cubicBezTo>
                    <a:pt x="87" y="337"/>
                    <a:pt x="90" y="356"/>
                    <a:pt x="80" y="351"/>
                  </a:cubicBezTo>
                  <a:cubicBezTo>
                    <a:pt x="75" y="349"/>
                    <a:pt x="62" y="346"/>
                    <a:pt x="57" y="348"/>
                  </a:cubicBezTo>
                  <a:cubicBezTo>
                    <a:pt x="57" y="353"/>
                    <a:pt x="68" y="358"/>
                    <a:pt x="72" y="361"/>
                  </a:cubicBezTo>
                  <a:cubicBezTo>
                    <a:pt x="74" y="363"/>
                    <a:pt x="75" y="365"/>
                    <a:pt x="78" y="365"/>
                  </a:cubicBezTo>
                  <a:cubicBezTo>
                    <a:pt x="81" y="365"/>
                    <a:pt x="85" y="365"/>
                    <a:pt x="88" y="367"/>
                  </a:cubicBezTo>
                  <a:cubicBezTo>
                    <a:pt x="91" y="368"/>
                    <a:pt x="96" y="371"/>
                    <a:pt x="99" y="372"/>
                  </a:cubicBezTo>
                  <a:cubicBezTo>
                    <a:pt x="108" y="377"/>
                    <a:pt x="108" y="377"/>
                    <a:pt x="108" y="377"/>
                  </a:cubicBezTo>
                  <a:cubicBezTo>
                    <a:pt x="111" y="377"/>
                    <a:pt x="108" y="383"/>
                    <a:pt x="108" y="385"/>
                  </a:cubicBezTo>
                  <a:cubicBezTo>
                    <a:pt x="108" y="389"/>
                    <a:pt x="111" y="393"/>
                    <a:pt x="111" y="397"/>
                  </a:cubicBezTo>
                  <a:cubicBezTo>
                    <a:pt x="106" y="402"/>
                    <a:pt x="101" y="408"/>
                    <a:pt x="94" y="412"/>
                  </a:cubicBezTo>
                  <a:cubicBezTo>
                    <a:pt x="87" y="415"/>
                    <a:pt x="82" y="423"/>
                    <a:pt x="76" y="429"/>
                  </a:cubicBezTo>
                  <a:cubicBezTo>
                    <a:pt x="73" y="430"/>
                    <a:pt x="71" y="428"/>
                    <a:pt x="69" y="430"/>
                  </a:cubicBezTo>
                  <a:cubicBezTo>
                    <a:pt x="65" y="432"/>
                    <a:pt x="63" y="437"/>
                    <a:pt x="60" y="440"/>
                  </a:cubicBezTo>
                  <a:cubicBezTo>
                    <a:pt x="54" y="444"/>
                    <a:pt x="49" y="439"/>
                    <a:pt x="49" y="432"/>
                  </a:cubicBezTo>
                  <a:cubicBezTo>
                    <a:pt x="52" y="432"/>
                    <a:pt x="57" y="433"/>
                    <a:pt x="59" y="431"/>
                  </a:cubicBezTo>
                  <a:cubicBezTo>
                    <a:pt x="61" y="428"/>
                    <a:pt x="48" y="424"/>
                    <a:pt x="56" y="417"/>
                  </a:cubicBezTo>
                  <a:cubicBezTo>
                    <a:pt x="58" y="416"/>
                    <a:pt x="57" y="414"/>
                    <a:pt x="56" y="413"/>
                  </a:cubicBezTo>
                  <a:cubicBezTo>
                    <a:pt x="54" y="411"/>
                    <a:pt x="55" y="397"/>
                    <a:pt x="52" y="398"/>
                  </a:cubicBezTo>
                  <a:cubicBezTo>
                    <a:pt x="50" y="399"/>
                    <a:pt x="51" y="411"/>
                    <a:pt x="43" y="411"/>
                  </a:cubicBezTo>
                  <a:cubicBezTo>
                    <a:pt x="38" y="411"/>
                    <a:pt x="38" y="405"/>
                    <a:pt x="37" y="401"/>
                  </a:cubicBezTo>
                  <a:cubicBezTo>
                    <a:pt x="36" y="396"/>
                    <a:pt x="28" y="404"/>
                    <a:pt x="24" y="396"/>
                  </a:cubicBezTo>
                  <a:cubicBezTo>
                    <a:pt x="24" y="395"/>
                    <a:pt x="25" y="393"/>
                    <a:pt x="24" y="393"/>
                  </a:cubicBezTo>
                  <a:cubicBezTo>
                    <a:pt x="24" y="393"/>
                    <a:pt x="24" y="393"/>
                    <a:pt x="24" y="393"/>
                  </a:cubicBezTo>
                  <a:cubicBezTo>
                    <a:pt x="24" y="388"/>
                    <a:pt x="30" y="363"/>
                    <a:pt x="25" y="360"/>
                  </a:cubicBezTo>
                  <a:cubicBezTo>
                    <a:pt x="20" y="356"/>
                    <a:pt x="9" y="360"/>
                    <a:pt x="14" y="350"/>
                  </a:cubicBezTo>
                  <a:cubicBezTo>
                    <a:pt x="17" y="347"/>
                    <a:pt x="21" y="344"/>
                    <a:pt x="25" y="342"/>
                  </a:cubicBezTo>
                  <a:cubicBezTo>
                    <a:pt x="26" y="341"/>
                    <a:pt x="26" y="341"/>
                    <a:pt x="26" y="341"/>
                  </a:cubicBezTo>
                  <a:cubicBezTo>
                    <a:pt x="30" y="333"/>
                    <a:pt x="13" y="329"/>
                    <a:pt x="13" y="319"/>
                  </a:cubicBezTo>
                  <a:cubicBezTo>
                    <a:pt x="13" y="312"/>
                    <a:pt x="13" y="298"/>
                    <a:pt x="7" y="293"/>
                  </a:cubicBezTo>
                  <a:cubicBezTo>
                    <a:pt x="1" y="286"/>
                    <a:pt x="1" y="286"/>
                    <a:pt x="1" y="286"/>
                  </a:cubicBezTo>
                  <a:cubicBezTo>
                    <a:pt x="1" y="282"/>
                    <a:pt x="0" y="277"/>
                    <a:pt x="0" y="273"/>
                  </a:cubicBezTo>
                  <a:cubicBezTo>
                    <a:pt x="0" y="269"/>
                    <a:pt x="6" y="265"/>
                    <a:pt x="8" y="261"/>
                  </a:cubicBezTo>
                  <a:cubicBezTo>
                    <a:pt x="8" y="259"/>
                    <a:pt x="7" y="253"/>
                    <a:pt x="8" y="252"/>
                  </a:cubicBezTo>
                  <a:cubicBezTo>
                    <a:pt x="9" y="251"/>
                    <a:pt x="15" y="247"/>
                    <a:pt x="17" y="246"/>
                  </a:cubicBezTo>
                  <a:cubicBezTo>
                    <a:pt x="19" y="244"/>
                    <a:pt x="22" y="241"/>
                    <a:pt x="23" y="237"/>
                  </a:cubicBezTo>
                  <a:cubicBezTo>
                    <a:pt x="26" y="231"/>
                    <a:pt x="26" y="223"/>
                    <a:pt x="27" y="216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97" y="218"/>
                    <a:pt x="123" y="238"/>
                    <a:pt x="151" y="238"/>
                  </a:cubicBezTo>
                  <a:cubicBezTo>
                    <a:pt x="151" y="225"/>
                    <a:pt x="135" y="219"/>
                    <a:pt x="131" y="208"/>
                  </a:cubicBezTo>
                  <a:cubicBezTo>
                    <a:pt x="129" y="200"/>
                    <a:pt x="151" y="188"/>
                    <a:pt x="157" y="188"/>
                  </a:cubicBezTo>
                  <a:cubicBezTo>
                    <a:pt x="164" y="188"/>
                    <a:pt x="172" y="194"/>
                    <a:pt x="177" y="193"/>
                  </a:cubicBezTo>
                  <a:cubicBezTo>
                    <a:pt x="179" y="186"/>
                    <a:pt x="185" y="177"/>
                    <a:pt x="184" y="17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51" y="137"/>
                    <a:pt x="151" y="137"/>
                    <a:pt x="151" y="137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7" y="136"/>
                    <a:pt x="180" y="134"/>
                    <a:pt x="183" y="131"/>
                  </a:cubicBezTo>
                  <a:cubicBezTo>
                    <a:pt x="186" y="131"/>
                    <a:pt x="189" y="131"/>
                    <a:pt x="192" y="134"/>
                  </a:cubicBezTo>
                  <a:cubicBezTo>
                    <a:pt x="194" y="134"/>
                    <a:pt x="199" y="134"/>
                    <a:pt x="201" y="135"/>
                  </a:cubicBezTo>
                  <a:cubicBezTo>
                    <a:pt x="204" y="136"/>
                    <a:pt x="203" y="148"/>
                    <a:pt x="205" y="151"/>
                  </a:cubicBezTo>
                  <a:cubicBezTo>
                    <a:pt x="208" y="160"/>
                    <a:pt x="212" y="168"/>
                    <a:pt x="215" y="177"/>
                  </a:cubicBezTo>
                  <a:cubicBezTo>
                    <a:pt x="219" y="190"/>
                    <a:pt x="221" y="189"/>
                    <a:pt x="234" y="185"/>
                  </a:cubicBezTo>
                  <a:cubicBezTo>
                    <a:pt x="237" y="184"/>
                    <a:pt x="242" y="182"/>
                    <a:pt x="246" y="182"/>
                  </a:cubicBezTo>
                  <a:cubicBezTo>
                    <a:pt x="246" y="192"/>
                    <a:pt x="241" y="205"/>
                    <a:pt x="248" y="213"/>
                  </a:cubicBezTo>
                  <a:cubicBezTo>
                    <a:pt x="250" y="214"/>
                    <a:pt x="251" y="216"/>
                    <a:pt x="253" y="218"/>
                  </a:cubicBezTo>
                  <a:cubicBezTo>
                    <a:pt x="255" y="221"/>
                    <a:pt x="255" y="225"/>
                    <a:pt x="257" y="228"/>
                  </a:cubicBezTo>
                  <a:cubicBezTo>
                    <a:pt x="259" y="230"/>
                    <a:pt x="264" y="237"/>
                    <a:pt x="264" y="239"/>
                  </a:cubicBezTo>
                  <a:cubicBezTo>
                    <a:pt x="264" y="239"/>
                    <a:pt x="264" y="239"/>
                    <a:pt x="264" y="239"/>
                  </a:cubicBezTo>
                  <a:cubicBezTo>
                    <a:pt x="264" y="239"/>
                    <a:pt x="264" y="239"/>
                    <a:pt x="264" y="239"/>
                  </a:cubicBezTo>
                  <a:cubicBezTo>
                    <a:pt x="264" y="239"/>
                    <a:pt x="264" y="239"/>
                    <a:pt x="264" y="239"/>
                  </a:cubicBezTo>
                  <a:close/>
                  <a:moveTo>
                    <a:pt x="268" y="240"/>
                  </a:moveTo>
                  <a:cubicBezTo>
                    <a:pt x="279" y="225"/>
                    <a:pt x="279" y="225"/>
                    <a:pt x="279" y="225"/>
                  </a:cubicBezTo>
                  <a:cubicBezTo>
                    <a:pt x="281" y="220"/>
                    <a:pt x="282" y="215"/>
                    <a:pt x="285" y="210"/>
                  </a:cubicBezTo>
                  <a:cubicBezTo>
                    <a:pt x="292" y="207"/>
                    <a:pt x="297" y="204"/>
                    <a:pt x="301" y="197"/>
                  </a:cubicBezTo>
                  <a:cubicBezTo>
                    <a:pt x="303" y="191"/>
                    <a:pt x="305" y="184"/>
                    <a:pt x="309" y="178"/>
                  </a:cubicBezTo>
                  <a:cubicBezTo>
                    <a:pt x="312" y="175"/>
                    <a:pt x="316" y="175"/>
                    <a:pt x="319" y="174"/>
                  </a:cubicBezTo>
                  <a:cubicBezTo>
                    <a:pt x="338" y="170"/>
                    <a:pt x="341" y="156"/>
                    <a:pt x="349" y="141"/>
                  </a:cubicBezTo>
                  <a:cubicBezTo>
                    <a:pt x="349" y="139"/>
                    <a:pt x="350" y="136"/>
                    <a:pt x="351" y="135"/>
                  </a:cubicBezTo>
                  <a:cubicBezTo>
                    <a:pt x="354" y="128"/>
                    <a:pt x="359" y="119"/>
                    <a:pt x="364" y="112"/>
                  </a:cubicBezTo>
                  <a:cubicBezTo>
                    <a:pt x="370" y="103"/>
                    <a:pt x="379" y="95"/>
                    <a:pt x="384" y="86"/>
                  </a:cubicBezTo>
                  <a:cubicBezTo>
                    <a:pt x="393" y="79"/>
                    <a:pt x="397" y="67"/>
                    <a:pt x="404" y="58"/>
                  </a:cubicBezTo>
                  <a:cubicBezTo>
                    <a:pt x="406" y="54"/>
                    <a:pt x="408" y="52"/>
                    <a:pt x="411" y="49"/>
                  </a:cubicBezTo>
                  <a:cubicBezTo>
                    <a:pt x="415" y="46"/>
                    <a:pt x="423" y="44"/>
                    <a:pt x="428" y="42"/>
                  </a:cubicBezTo>
                  <a:cubicBezTo>
                    <a:pt x="433" y="40"/>
                    <a:pt x="440" y="33"/>
                    <a:pt x="446" y="34"/>
                  </a:cubicBezTo>
                  <a:cubicBezTo>
                    <a:pt x="456" y="42"/>
                    <a:pt x="462" y="42"/>
                    <a:pt x="469" y="31"/>
                  </a:cubicBezTo>
                  <a:cubicBezTo>
                    <a:pt x="473" y="26"/>
                    <a:pt x="476" y="21"/>
                    <a:pt x="479" y="16"/>
                  </a:cubicBezTo>
                  <a:cubicBezTo>
                    <a:pt x="482" y="11"/>
                    <a:pt x="486" y="8"/>
                    <a:pt x="490" y="4"/>
                  </a:cubicBezTo>
                  <a:cubicBezTo>
                    <a:pt x="499" y="0"/>
                    <a:pt x="499" y="0"/>
                    <a:pt x="499" y="0"/>
                  </a:cubicBezTo>
                  <a:cubicBezTo>
                    <a:pt x="499" y="0"/>
                    <a:pt x="499" y="0"/>
                    <a:pt x="499" y="0"/>
                  </a:cubicBezTo>
                  <a:cubicBezTo>
                    <a:pt x="509" y="1"/>
                    <a:pt x="509" y="1"/>
                    <a:pt x="509" y="1"/>
                  </a:cubicBezTo>
                  <a:cubicBezTo>
                    <a:pt x="513" y="3"/>
                    <a:pt x="517" y="5"/>
                    <a:pt x="520" y="9"/>
                  </a:cubicBezTo>
                  <a:cubicBezTo>
                    <a:pt x="523" y="13"/>
                    <a:pt x="524" y="16"/>
                    <a:pt x="528" y="19"/>
                  </a:cubicBezTo>
                  <a:cubicBezTo>
                    <a:pt x="537" y="25"/>
                    <a:pt x="545" y="32"/>
                    <a:pt x="554" y="36"/>
                  </a:cubicBezTo>
                  <a:cubicBezTo>
                    <a:pt x="559" y="38"/>
                    <a:pt x="566" y="42"/>
                    <a:pt x="571" y="42"/>
                  </a:cubicBezTo>
                  <a:cubicBezTo>
                    <a:pt x="573" y="44"/>
                    <a:pt x="576" y="46"/>
                    <a:pt x="579" y="48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6"/>
                    <a:pt x="587" y="56"/>
                    <a:pt x="587" y="57"/>
                  </a:cubicBezTo>
                  <a:cubicBezTo>
                    <a:pt x="581" y="67"/>
                    <a:pt x="569" y="73"/>
                    <a:pt x="558" y="79"/>
                  </a:cubicBezTo>
                  <a:cubicBezTo>
                    <a:pt x="552" y="83"/>
                    <a:pt x="547" y="89"/>
                    <a:pt x="544" y="80"/>
                  </a:cubicBezTo>
                  <a:cubicBezTo>
                    <a:pt x="542" y="77"/>
                    <a:pt x="535" y="62"/>
                    <a:pt x="530" y="62"/>
                  </a:cubicBezTo>
                  <a:cubicBezTo>
                    <a:pt x="530" y="63"/>
                    <a:pt x="529" y="65"/>
                    <a:pt x="529" y="65"/>
                  </a:cubicBezTo>
                  <a:cubicBezTo>
                    <a:pt x="526" y="68"/>
                    <a:pt x="523" y="72"/>
                    <a:pt x="520" y="75"/>
                  </a:cubicBezTo>
                  <a:cubicBezTo>
                    <a:pt x="509" y="83"/>
                    <a:pt x="493" y="87"/>
                    <a:pt x="481" y="94"/>
                  </a:cubicBezTo>
                  <a:cubicBezTo>
                    <a:pt x="480" y="94"/>
                    <a:pt x="478" y="96"/>
                    <a:pt x="477" y="96"/>
                  </a:cubicBezTo>
                  <a:cubicBezTo>
                    <a:pt x="457" y="108"/>
                    <a:pt x="439" y="117"/>
                    <a:pt x="423" y="136"/>
                  </a:cubicBezTo>
                  <a:cubicBezTo>
                    <a:pt x="416" y="143"/>
                    <a:pt x="412" y="153"/>
                    <a:pt x="405" y="160"/>
                  </a:cubicBezTo>
                  <a:cubicBezTo>
                    <a:pt x="378" y="186"/>
                    <a:pt x="378" y="186"/>
                    <a:pt x="378" y="186"/>
                  </a:cubicBezTo>
                  <a:cubicBezTo>
                    <a:pt x="379" y="186"/>
                    <a:pt x="379" y="186"/>
                    <a:pt x="378" y="186"/>
                  </a:cubicBezTo>
                  <a:cubicBezTo>
                    <a:pt x="378" y="189"/>
                    <a:pt x="366" y="196"/>
                    <a:pt x="364" y="198"/>
                  </a:cubicBezTo>
                  <a:cubicBezTo>
                    <a:pt x="354" y="206"/>
                    <a:pt x="343" y="216"/>
                    <a:pt x="335" y="226"/>
                  </a:cubicBezTo>
                  <a:cubicBezTo>
                    <a:pt x="328" y="237"/>
                    <a:pt x="318" y="244"/>
                    <a:pt x="308" y="252"/>
                  </a:cubicBezTo>
                  <a:cubicBezTo>
                    <a:pt x="303" y="257"/>
                    <a:pt x="296" y="262"/>
                    <a:pt x="290" y="265"/>
                  </a:cubicBezTo>
                  <a:cubicBezTo>
                    <a:pt x="287" y="263"/>
                    <a:pt x="286" y="260"/>
                    <a:pt x="283" y="259"/>
                  </a:cubicBezTo>
                  <a:cubicBezTo>
                    <a:pt x="278" y="259"/>
                    <a:pt x="269" y="262"/>
                    <a:pt x="270" y="254"/>
                  </a:cubicBezTo>
                  <a:cubicBezTo>
                    <a:pt x="271" y="249"/>
                    <a:pt x="270" y="245"/>
                    <a:pt x="268" y="240"/>
                  </a:cubicBezTo>
                  <a:cubicBezTo>
                    <a:pt x="268" y="240"/>
                    <a:pt x="268" y="240"/>
                    <a:pt x="268" y="240"/>
                  </a:cubicBezTo>
                  <a:close/>
                  <a:moveTo>
                    <a:pt x="138" y="401"/>
                  </a:moveTo>
                  <a:cubicBezTo>
                    <a:pt x="137" y="402"/>
                    <a:pt x="136" y="402"/>
                    <a:pt x="135" y="402"/>
                  </a:cubicBezTo>
                  <a:cubicBezTo>
                    <a:pt x="134" y="402"/>
                    <a:pt x="133" y="402"/>
                    <a:pt x="132" y="402"/>
                  </a:cubicBezTo>
                  <a:cubicBezTo>
                    <a:pt x="131" y="402"/>
                    <a:pt x="131" y="403"/>
                    <a:pt x="130" y="403"/>
                  </a:cubicBezTo>
                  <a:cubicBezTo>
                    <a:pt x="129" y="403"/>
                    <a:pt x="129" y="404"/>
                    <a:pt x="130" y="404"/>
                  </a:cubicBezTo>
                  <a:cubicBezTo>
                    <a:pt x="130" y="405"/>
                    <a:pt x="131" y="405"/>
                    <a:pt x="132" y="405"/>
                  </a:cubicBezTo>
                  <a:cubicBezTo>
                    <a:pt x="133" y="405"/>
                    <a:pt x="134" y="405"/>
                    <a:pt x="136" y="405"/>
                  </a:cubicBezTo>
                  <a:cubicBezTo>
                    <a:pt x="136" y="405"/>
                    <a:pt x="137" y="406"/>
                    <a:pt x="137" y="406"/>
                  </a:cubicBezTo>
                  <a:cubicBezTo>
                    <a:pt x="138" y="406"/>
                    <a:pt x="138" y="405"/>
                    <a:pt x="138" y="405"/>
                  </a:cubicBezTo>
                  <a:cubicBezTo>
                    <a:pt x="139" y="405"/>
                    <a:pt x="139" y="404"/>
                    <a:pt x="139" y="404"/>
                  </a:cubicBezTo>
                  <a:cubicBezTo>
                    <a:pt x="140" y="403"/>
                    <a:pt x="139" y="402"/>
                    <a:pt x="140" y="402"/>
                  </a:cubicBezTo>
                  <a:cubicBezTo>
                    <a:pt x="138" y="401"/>
                    <a:pt x="138" y="401"/>
                    <a:pt x="138" y="401"/>
                  </a:cubicBezTo>
                  <a:close/>
                  <a:moveTo>
                    <a:pt x="117" y="396"/>
                  </a:moveTo>
                  <a:cubicBezTo>
                    <a:pt x="115" y="397"/>
                    <a:pt x="115" y="397"/>
                    <a:pt x="115" y="397"/>
                  </a:cubicBezTo>
                  <a:cubicBezTo>
                    <a:pt x="115" y="398"/>
                    <a:pt x="116" y="398"/>
                    <a:pt x="116" y="398"/>
                  </a:cubicBezTo>
                  <a:cubicBezTo>
                    <a:pt x="117" y="398"/>
                    <a:pt x="120" y="397"/>
                    <a:pt x="121" y="396"/>
                  </a:cubicBezTo>
                  <a:cubicBezTo>
                    <a:pt x="123" y="394"/>
                    <a:pt x="124" y="393"/>
                    <a:pt x="125" y="391"/>
                  </a:cubicBezTo>
                  <a:cubicBezTo>
                    <a:pt x="126" y="390"/>
                    <a:pt x="126" y="390"/>
                    <a:pt x="125" y="388"/>
                  </a:cubicBezTo>
                  <a:cubicBezTo>
                    <a:pt x="125" y="387"/>
                    <a:pt x="123" y="385"/>
                    <a:pt x="122" y="385"/>
                  </a:cubicBezTo>
                  <a:cubicBezTo>
                    <a:pt x="121" y="385"/>
                    <a:pt x="121" y="387"/>
                    <a:pt x="121" y="388"/>
                  </a:cubicBezTo>
                  <a:cubicBezTo>
                    <a:pt x="121" y="389"/>
                    <a:pt x="121" y="390"/>
                    <a:pt x="121" y="391"/>
                  </a:cubicBezTo>
                  <a:cubicBezTo>
                    <a:pt x="121" y="394"/>
                    <a:pt x="119" y="395"/>
                    <a:pt x="117" y="3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CHARLESTON"/>
            <p:cNvSpPr>
              <a:spLocks noEditPoints="1"/>
            </p:cNvSpPr>
            <p:nvPr/>
          </p:nvSpPr>
          <p:spPr bwMode="auto">
            <a:xfrm>
              <a:off x="5237163" y="4094163"/>
              <a:ext cx="1541463" cy="1165225"/>
            </a:xfrm>
            <a:custGeom>
              <a:avLst/>
              <a:gdLst>
                <a:gd name="T0" fmla="*/ 544 w 588"/>
                <a:gd name="T1" fmla="*/ 99 h 444"/>
                <a:gd name="T2" fmla="*/ 551 w 588"/>
                <a:gd name="T3" fmla="*/ 104 h 444"/>
                <a:gd name="T4" fmla="*/ 525 w 588"/>
                <a:gd name="T5" fmla="*/ 120 h 444"/>
                <a:gd name="T6" fmla="*/ 538 w 588"/>
                <a:gd name="T7" fmla="*/ 124 h 444"/>
                <a:gd name="T8" fmla="*/ 372 w 588"/>
                <a:gd name="T9" fmla="*/ 222 h 444"/>
                <a:gd name="T10" fmla="*/ 418 w 588"/>
                <a:gd name="T11" fmla="*/ 182 h 444"/>
                <a:gd name="T12" fmla="*/ 379 w 588"/>
                <a:gd name="T13" fmla="*/ 218 h 444"/>
                <a:gd name="T14" fmla="*/ 373 w 588"/>
                <a:gd name="T15" fmla="*/ 231 h 444"/>
                <a:gd name="T16" fmla="*/ 359 w 588"/>
                <a:gd name="T17" fmla="*/ 238 h 444"/>
                <a:gd name="T18" fmla="*/ 290 w 588"/>
                <a:gd name="T19" fmla="*/ 270 h 444"/>
                <a:gd name="T20" fmla="*/ 347 w 588"/>
                <a:gd name="T21" fmla="*/ 252 h 444"/>
                <a:gd name="T22" fmla="*/ 280 w 588"/>
                <a:gd name="T23" fmla="*/ 297 h 444"/>
                <a:gd name="T24" fmla="*/ 289 w 588"/>
                <a:gd name="T25" fmla="*/ 291 h 444"/>
                <a:gd name="T26" fmla="*/ 259 w 588"/>
                <a:gd name="T27" fmla="*/ 332 h 444"/>
                <a:gd name="T28" fmla="*/ 281 w 588"/>
                <a:gd name="T29" fmla="*/ 319 h 444"/>
                <a:gd name="T30" fmla="*/ 247 w 588"/>
                <a:gd name="T31" fmla="*/ 266 h 444"/>
                <a:gd name="T32" fmla="*/ 271 w 588"/>
                <a:gd name="T33" fmla="*/ 287 h 444"/>
                <a:gd name="T34" fmla="*/ 226 w 588"/>
                <a:gd name="T35" fmla="*/ 329 h 444"/>
                <a:gd name="T36" fmla="*/ 184 w 588"/>
                <a:gd name="T37" fmla="*/ 348 h 444"/>
                <a:gd name="T38" fmla="*/ 216 w 588"/>
                <a:gd name="T39" fmla="*/ 349 h 444"/>
                <a:gd name="T40" fmla="*/ 132 w 588"/>
                <a:gd name="T41" fmla="*/ 392 h 444"/>
                <a:gd name="T42" fmla="*/ 116 w 588"/>
                <a:gd name="T43" fmla="*/ 363 h 444"/>
                <a:gd name="T44" fmla="*/ 107 w 588"/>
                <a:gd name="T45" fmla="*/ 327 h 444"/>
                <a:gd name="T46" fmla="*/ 141 w 588"/>
                <a:gd name="T47" fmla="*/ 295 h 444"/>
                <a:gd name="T48" fmla="*/ 111 w 588"/>
                <a:gd name="T49" fmla="*/ 314 h 444"/>
                <a:gd name="T50" fmla="*/ 80 w 588"/>
                <a:gd name="T51" fmla="*/ 351 h 444"/>
                <a:gd name="T52" fmla="*/ 99 w 588"/>
                <a:gd name="T53" fmla="*/ 372 h 444"/>
                <a:gd name="T54" fmla="*/ 76 w 588"/>
                <a:gd name="T55" fmla="*/ 429 h 444"/>
                <a:gd name="T56" fmla="*/ 56 w 588"/>
                <a:gd name="T57" fmla="*/ 417 h 444"/>
                <a:gd name="T58" fmla="*/ 24 w 588"/>
                <a:gd name="T59" fmla="*/ 396 h 444"/>
                <a:gd name="T60" fmla="*/ 25 w 588"/>
                <a:gd name="T61" fmla="*/ 342 h 444"/>
                <a:gd name="T62" fmla="*/ 0 w 588"/>
                <a:gd name="T63" fmla="*/ 273 h 444"/>
                <a:gd name="T64" fmla="*/ 27 w 588"/>
                <a:gd name="T65" fmla="*/ 216 h 444"/>
                <a:gd name="T66" fmla="*/ 157 w 588"/>
                <a:gd name="T67" fmla="*/ 188 h 444"/>
                <a:gd name="T68" fmla="*/ 159 w 588"/>
                <a:gd name="T69" fmla="*/ 129 h 444"/>
                <a:gd name="T70" fmla="*/ 147 w 588"/>
                <a:gd name="T71" fmla="*/ 112 h 444"/>
                <a:gd name="T72" fmla="*/ 205 w 588"/>
                <a:gd name="T73" fmla="*/ 151 h 444"/>
                <a:gd name="T74" fmla="*/ 253 w 588"/>
                <a:gd name="T75" fmla="*/ 218 h 444"/>
                <a:gd name="T76" fmla="*/ 268 w 588"/>
                <a:gd name="T77" fmla="*/ 240 h 444"/>
                <a:gd name="T78" fmla="*/ 319 w 588"/>
                <a:gd name="T79" fmla="*/ 174 h 444"/>
                <a:gd name="T80" fmla="*/ 404 w 588"/>
                <a:gd name="T81" fmla="*/ 58 h 444"/>
                <a:gd name="T82" fmla="*/ 479 w 588"/>
                <a:gd name="T83" fmla="*/ 16 h 444"/>
                <a:gd name="T84" fmla="*/ 520 w 588"/>
                <a:gd name="T85" fmla="*/ 9 h 444"/>
                <a:gd name="T86" fmla="*/ 588 w 588"/>
                <a:gd name="T87" fmla="*/ 56 h 444"/>
                <a:gd name="T88" fmla="*/ 530 w 588"/>
                <a:gd name="T89" fmla="*/ 62 h 444"/>
                <a:gd name="T90" fmla="*/ 423 w 588"/>
                <a:gd name="T91" fmla="*/ 136 h 444"/>
                <a:gd name="T92" fmla="*/ 335 w 588"/>
                <a:gd name="T93" fmla="*/ 226 h 444"/>
                <a:gd name="T94" fmla="*/ 268 w 588"/>
                <a:gd name="T95" fmla="*/ 240 h 444"/>
                <a:gd name="T96" fmla="*/ 130 w 588"/>
                <a:gd name="T97" fmla="*/ 403 h 444"/>
                <a:gd name="T98" fmla="*/ 138 w 588"/>
                <a:gd name="T99" fmla="*/ 405 h 444"/>
                <a:gd name="T100" fmla="*/ 121 w 588"/>
                <a:gd name="T101" fmla="*/ 391 h 444"/>
                <a:gd name="T102" fmla="*/ 121 w 588"/>
                <a:gd name="T103" fmla="*/ 39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8" h="444">
                  <a:moveTo>
                    <a:pt x="556" y="83"/>
                  </a:moveTo>
                  <a:cubicBezTo>
                    <a:pt x="554" y="85"/>
                    <a:pt x="554" y="92"/>
                    <a:pt x="552" y="94"/>
                  </a:cubicBezTo>
                  <a:cubicBezTo>
                    <a:pt x="551" y="95"/>
                    <a:pt x="551" y="97"/>
                    <a:pt x="551" y="99"/>
                  </a:cubicBezTo>
                  <a:cubicBezTo>
                    <a:pt x="551" y="100"/>
                    <a:pt x="550" y="101"/>
                    <a:pt x="549" y="102"/>
                  </a:cubicBezTo>
                  <a:cubicBezTo>
                    <a:pt x="547" y="103"/>
                    <a:pt x="546" y="99"/>
                    <a:pt x="544" y="99"/>
                  </a:cubicBezTo>
                  <a:cubicBezTo>
                    <a:pt x="544" y="101"/>
                    <a:pt x="546" y="103"/>
                    <a:pt x="546" y="105"/>
                  </a:cubicBezTo>
                  <a:cubicBezTo>
                    <a:pt x="546" y="109"/>
                    <a:pt x="545" y="112"/>
                    <a:pt x="544" y="116"/>
                  </a:cubicBezTo>
                  <a:cubicBezTo>
                    <a:pt x="543" y="119"/>
                    <a:pt x="542" y="122"/>
                    <a:pt x="542" y="125"/>
                  </a:cubicBezTo>
                  <a:cubicBezTo>
                    <a:pt x="542" y="125"/>
                    <a:pt x="542" y="125"/>
                    <a:pt x="542" y="124"/>
                  </a:cubicBezTo>
                  <a:cubicBezTo>
                    <a:pt x="545" y="124"/>
                    <a:pt x="550" y="106"/>
                    <a:pt x="551" y="104"/>
                  </a:cubicBezTo>
                  <a:cubicBezTo>
                    <a:pt x="554" y="98"/>
                    <a:pt x="558" y="91"/>
                    <a:pt x="558" y="85"/>
                  </a:cubicBezTo>
                  <a:cubicBezTo>
                    <a:pt x="556" y="83"/>
                    <a:pt x="556" y="83"/>
                    <a:pt x="556" y="83"/>
                  </a:cubicBezTo>
                  <a:close/>
                  <a:moveTo>
                    <a:pt x="535" y="121"/>
                  </a:moveTo>
                  <a:cubicBezTo>
                    <a:pt x="533" y="121"/>
                    <a:pt x="531" y="121"/>
                    <a:pt x="530" y="121"/>
                  </a:cubicBezTo>
                  <a:cubicBezTo>
                    <a:pt x="528" y="121"/>
                    <a:pt x="527" y="120"/>
                    <a:pt x="525" y="120"/>
                  </a:cubicBezTo>
                  <a:cubicBezTo>
                    <a:pt x="523" y="120"/>
                    <a:pt x="520" y="120"/>
                    <a:pt x="519" y="122"/>
                  </a:cubicBezTo>
                  <a:cubicBezTo>
                    <a:pt x="518" y="124"/>
                    <a:pt x="521" y="125"/>
                    <a:pt x="522" y="125"/>
                  </a:cubicBezTo>
                  <a:cubicBezTo>
                    <a:pt x="524" y="125"/>
                    <a:pt x="525" y="124"/>
                    <a:pt x="527" y="124"/>
                  </a:cubicBezTo>
                  <a:cubicBezTo>
                    <a:pt x="531" y="124"/>
                    <a:pt x="534" y="125"/>
                    <a:pt x="538" y="124"/>
                  </a:cubicBezTo>
                  <a:cubicBezTo>
                    <a:pt x="538" y="124"/>
                    <a:pt x="538" y="124"/>
                    <a:pt x="538" y="124"/>
                  </a:cubicBezTo>
                  <a:cubicBezTo>
                    <a:pt x="537" y="124"/>
                    <a:pt x="536" y="122"/>
                    <a:pt x="536" y="122"/>
                  </a:cubicBezTo>
                  <a:cubicBezTo>
                    <a:pt x="535" y="121"/>
                    <a:pt x="535" y="121"/>
                    <a:pt x="535" y="121"/>
                  </a:cubicBezTo>
                  <a:close/>
                  <a:moveTo>
                    <a:pt x="361" y="233"/>
                  </a:moveTo>
                  <a:cubicBezTo>
                    <a:pt x="361" y="227"/>
                    <a:pt x="368" y="223"/>
                    <a:pt x="372" y="222"/>
                  </a:cubicBezTo>
                  <a:cubicBezTo>
                    <a:pt x="372" y="222"/>
                    <a:pt x="372" y="222"/>
                    <a:pt x="372" y="222"/>
                  </a:cubicBezTo>
                  <a:cubicBezTo>
                    <a:pt x="373" y="222"/>
                    <a:pt x="373" y="222"/>
                    <a:pt x="373" y="222"/>
                  </a:cubicBezTo>
                  <a:cubicBezTo>
                    <a:pt x="373" y="218"/>
                    <a:pt x="371" y="218"/>
                    <a:pt x="374" y="214"/>
                  </a:cubicBezTo>
                  <a:cubicBezTo>
                    <a:pt x="379" y="208"/>
                    <a:pt x="386" y="208"/>
                    <a:pt x="392" y="205"/>
                  </a:cubicBezTo>
                  <a:cubicBezTo>
                    <a:pt x="398" y="202"/>
                    <a:pt x="402" y="197"/>
                    <a:pt x="407" y="194"/>
                  </a:cubicBezTo>
                  <a:cubicBezTo>
                    <a:pt x="413" y="192"/>
                    <a:pt x="415" y="186"/>
                    <a:pt x="418" y="182"/>
                  </a:cubicBezTo>
                  <a:cubicBezTo>
                    <a:pt x="420" y="179"/>
                    <a:pt x="434" y="166"/>
                    <a:pt x="437" y="168"/>
                  </a:cubicBezTo>
                  <a:cubicBezTo>
                    <a:pt x="441" y="170"/>
                    <a:pt x="436" y="184"/>
                    <a:pt x="433" y="186"/>
                  </a:cubicBezTo>
                  <a:cubicBezTo>
                    <a:pt x="417" y="195"/>
                    <a:pt x="417" y="195"/>
                    <a:pt x="417" y="195"/>
                  </a:cubicBezTo>
                  <a:cubicBezTo>
                    <a:pt x="395" y="207"/>
                    <a:pt x="395" y="207"/>
                    <a:pt x="395" y="207"/>
                  </a:cubicBezTo>
                  <a:cubicBezTo>
                    <a:pt x="393" y="208"/>
                    <a:pt x="379" y="216"/>
                    <a:pt x="379" y="218"/>
                  </a:cubicBezTo>
                  <a:cubicBezTo>
                    <a:pt x="378" y="218"/>
                    <a:pt x="378" y="219"/>
                    <a:pt x="378" y="219"/>
                  </a:cubicBezTo>
                  <a:cubicBezTo>
                    <a:pt x="378" y="219"/>
                    <a:pt x="378" y="219"/>
                    <a:pt x="378" y="219"/>
                  </a:cubicBezTo>
                  <a:cubicBezTo>
                    <a:pt x="377" y="219"/>
                    <a:pt x="377" y="220"/>
                    <a:pt x="377" y="220"/>
                  </a:cubicBezTo>
                  <a:cubicBezTo>
                    <a:pt x="377" y="220"/>
                    <a:pt x="376" y="221"/>
                    <a:pt x="376" y="221"/>
                  </a:cubicBezTo>
                  <a:cubicBezTo>
                    <a:pt x="376" y="224"/>
                    <a:pt x="376" y="228"/>
                    <a:pt x="373" y="231"/>
                  </a:cubicBezTo>
                  <a:cubicBezTo>
                    <a:pt x="373" y="231"/>
                    <a:pt x="370" y="234"/>
                    <a:pt x="369" y="235"/>
                  </a:cubicBezTo>
                  <a:cubicBezTo>
                    <a:pt x="367" y="236"/>
                    <a:pt x="364" y="235"/>
                    <a:pt x="363" y="235"/>
                  </a:cubicBezTo>
                  <a:cubicBezTo>
                    <a:pt x="361" y="233"/>
                    <a:pt x="361" y="233"/>
                    <a:pt x="361" y="233"/>
                  </a:cubicBezTo>
                  <a:close/>
                  <a:moveTo>
                    <a:pt x="359" y="238"/>
                  </a:moveTo>
                  <a:cubicBezTo>
                    <a:pt x="359" y="238"/>
                    <a:pt x="359" y="238"/>
                    <a:pt x="359" y="238"/>
                  </a:cubicBezTo>
                  <a:cubicBezTo>
                    <a:pt x="359" y="248"/>
                    <a:pt x="343" y="246"/>
                    <a:pt x="337" y="250"/>
                  </a:cubicBezTo>
                  <a:cubicBezTo>
                    <a:pt x="333" y="253"/>
                    <a:pt x="317" y="261"/>
                    <a:pt x="316" y="266"/>
                  </a:cubicBezTo>
                  <a:cubicBezTo>
                    <a:pt x="309" y="266"/>
                    <a:pt x="308" y="270"/>
                    <a:pt x="303" y="272"/>
                  </a:cubicBezTo>
                  <a:cubicBezTo>
                    <a:pt x="297" y="274"/>
                    <a:pt x="295" y="270"/>
                    <a:pt x="290" y="270"/>
                  </a:cubicBezTo>
                  <a:cubicBezTo>
                    <a:pt x="290" y="270"/>
                    <a:pt x="290" y="270"/>
                    <a:pt x="290" y="270"/>
                  </a:cubicBezTo>
                  <a:cubicBezTo>
                    <a:pt x="290" y="283"/>
                    <a:pt x="317" y="275"/>
                    <a:pt x="318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19" y="268"/>
                    <a:pt x="319" y="267"/>
                    <a:pt x="319" y="267"/>
                  </a:cubicBezTo>
                  <a:cubicBezTo>
                    <a:pt x="319" y="267"/>
                    <a:pt x="322" y="266"/>
                    <a:pt x="323" y="266"/>
                  </a:cubicBezTo>
                  <a:cubicBezTo>
                    <a:pt x="332" y="261"/>
                    <a:pt x="336" y="254"/>
                    <a:pt x="347" y="252"/>
                  </a:cubicBezTo>
                  <a:cubicBezTo>
                    <a:pt x="350" y="251"/>
                    <a:pt x="372" y="245"/>
                    <a:pt x="363" y="238"/>
                  </a:cubicBezTo>
                  <a:cubicBezTo>
                    <a:pt x="359" y="238"/>
                    <a:pt x="359" y="238"/>
                    <a:pt x="359" y="238"/>
                  </a:cubicBezTo>
                  <a:close/>
                  <a:moveTo>
                    <a:pt x="288" y="284"/>
                  </a:moveTo>
                  <a:cubicBezTo>
                    <a:pt x="287" y="286"/>
                    <a:pt x="287" y="287"/>
                    <a:pt x="287" y="289"/>
                  </a:cubicBezTo>
                  <a:cubicBezTo>
                    <a:pt x="287" y="293"/>
                    <a:pt x="281" y="293"/>
                    <a:pt x="280" y="297"/>
                  </a:cubicBezTo>
                  <a:cubicBezTo>
                    <a:pt x="280" y="300"/>
                    <a:pt x="278" y="301"/>
                    <a:pt x="277" y="303"/>
                  </a:cubicBezTo>
                  <a:cubicBezTo>
                    <a:pt x="276" y="306"/>
                    <a:pt x="277" y="307"/>
                    <a:pt x="277" y="309"/>
                  </a:cubicBezTo>
                  <a:cubicBezTo>
                    <a:pt x="279" y="309"/>
                    <a:pt x="281" y="303"/>
                    <a:pt x="282" y="302"/>
                  </a:cubicBezTo>
                  <a:cubicBezTo>
                    <a:pt x="283" y="300"/>
                    <a:pt x="285" y="299"/>
                    <a:pt x="286" y="297"/>
                  </a:cubicBezTo>
                  <a:cubicBezTo>
                    <a:pt x="288" y="295"/>
                    <a:pt x="289" y="294"/>
                    <a:pt x="289" y="291"/>
                  </a:cubicBezTo>
                  <a:cubicBezTo>
                    <a:pt x="289" y="290"/>
                    <a:pt x="289" y="287"/>
                    <a:pt x="289" y="286"/>
                  </a:cubicBezTo>
                  <a:cubicBezTo>
                    <a:pt x="289" y="286"/>
                    <a:pt x="289" y="286"/>
                    <a:pt x="288" y="287"/>
                  </a:cubicBezTo>
                  <a:cubicBezTo>
                    <a:pt x="288" y="284"/>
                    <a:pt x="288" y="284"/>
                    <a:pt x="288" y="284"/>
                  </a:cubicBezTo>
                  <a:close/>
                  <a:moveTo>
                    <a:pt x="280" y="317"/>
                  </a:moveTo>
                  <a:cubicBezTo>
                    <a:pt x="275" y="324"/>
                    <a:pt x="267" y="329"/>
                    <a:pt x="259" y="332"/>
                  </a:cubicBezTo>
                  <a:cubicBezTo>
                    <a:pt x="255" y="333"/>
                    <a:pt x="250" y="334"/>
                    <a:pt x="247" y="337"/>
                  </a:cubicBezTo>
                  <a:cubicBezTo>
                    <a:pt x="246" y="338"/>
                    <a:pt x="240" y="343"/>
                    <a:pt x="239" y="345"/>
                  </a:cubicBezTo>
                  <a:cubicBezTo>
                    <a:pt x="242" y="345"/>
                    <a:pt x="247" y="341"/>
                    <a:pt x="249" y="339"/>
                  </a:cubicBezTo>
                  <a:cubicBezTo>
                    <a:pt x="256" y="335"/>
                    <a:pt x="263" y="334"/>
                    <a:pt x="269" y="331"/>
                  </a:cubicBezTo>
                  <a:cubicBezTo>
                    <a:pt x="273" y="330"/>
                    <a:pt x="280" y="323"/>
                    <a:pt x="281" y="319"/>
                  </a:cubicBezTo>
                  <a:cubicBezTo>
                    <a:pt x="280" y="317"/>
                    <a:pt x="280" y="317"/>
                    <a:pt x="280" y="317"/>
                  </a:cubicBezTo>
                  <a:close/>
                  <a:moveTo>
                    <a:pt x="264" y="239"/>
                  </a:moveTo>
                  <a:cubicBezTo>
                    <a:pt x="264" y="241"/>
                    <a:pt x="262" y="248"/>
                    <a:pt x="262" y="250"/>
                  </a:cubicBezTo>
                  <a:cubicBezTo>
                    <a:pt x="260" y="255"/>
                    <a:pt x="263" y="259"/>
                    <a:pt x="260" y="264"/>
                  </a:cubicBezTo>
                  <a:cubicBezTo>
                    <a:pt x="256" y="272"/>
                    <a:pt x="252" y="266"/>
                    <a:pt x="247" y="266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75"/>
                    <a:pt x="260" y="277"/>
                    <a:pt x="266" y="278"/>
                  </a:cubicBezTo>
                  <a:cubicBezTo>
                    <a:pt x="271" y="279"/>
                    <a:pt x="277" y="279"/>
                    <a:pt x="282" y="278"/>
                  </a:cubicBezTo>
                  <a:cubicBezTo>
                    <a:pt x="285" y="278"/>
                    <a:pt x="288" y="278"/>
                    <a:pt x="286" y="282"/>
                  </a:cubicBezTo>
                  <a:cubicBezTo>
                    <a:pt x="278" y="284"/>
                    <a:pt x="276" y="277"/>
                    <a:pt x="271" y="287"/>
                  </a:cubicBezTo>
                  <a:cubicBezTo>
                    <a:pt x="267" y="297"/>
                    <a:pt x="253" y="295"/>
                    <a:pt x="251" y="308"/>
                  </a:cubicBezTo>
                  <a:cubicBezTo>
                    <a:pt x="250" y="311"/>
                    <a:pt x="246" y="316"/>
                    <a:pt x="246" y="317"/>
                  </a:cubicBezTo>
                  <a:cubicBezTo>
                    <a:pt x="246" y="320"/>
                    <a:pt x="252" y="323"/>
                    <a:pt x="249" y="327"/>
                  </a:cubicBezTo>
                  <a:cubicBezTo>
                    <a:pt x="242" y="327"/>
                    <a:pt x="242" y="318"/>
                    <a:pt x="234" y="325"/>
                  </a:cubicBezTo>
                  <a:cubicBezTo>
                    <a:pt x="232" y="327"/>
                    <a:pt x="228" y="327"/>
                    <a:pt x="226" y="329"/>
                  </a:cubicBezTo>
                  <a:cubicBezTo>
                    <a:pt x="225" y="330"/>
                    <a:pt x="223" y="332"/>
                    <a:pt x="222" y="332"/>
                  </a:cubicBezTo>
                  <a:cubicBezTo>
                    <a:pt x="222" y="330"/>
                    <a:pt x="224" y="322"/>
                    <a:pt x="222" y="323"/>
                  </a:cubicBezTo>
                  <a:cubicBezTo>
                    <a:pt x="220" y="323"/>
                    <a:pt x="220" y="329"/>
                    <a:pt x="219" y="331"/>
                  </a:cubicBezTo>
                  <a:cubicBezTo>
                    <a:pt x="215" y="335"/>
                    <a:pt x="203" y="341"/>
                    <a:pt x="198" y="345"/>
                  </a:cubicBezTo>
                  <a:cubicBezTo>
                    <a:pt x="193" y="347"/>
                    <a:pt x="188" y="347"/>
                    <a:pt x="184" y="348"/>
                  </a:cubicBezTo>
                  <a:cubicBezTo>
                    <a:pt x="170" y="350"/>
                    <a:pt x="155" y="356"/>
                    <a:pt x="155" y="371"/>
                  </a:cubicBezTo>
                  <a:cubicBezTo>
                    <a:pt x="155" y="371"/>
                    <a:pt x="155" y="371"/>
                    <a:pt x="155" y="371"/>
                  </a:cubicBezTo>
                  <a:cubicBezTo>
                    <a:pt x="162" y="371"/>
                    <a:pt x="172" y="364"/>
                    <a:pt x="178" y="361"/>
                  </a:cubicBezTo>
                  <a:cubicBezTo>
                    <a:pt x="186" y="357"/>
                    <a:pt x="193" y="355"/>
                    <a:pt x="201" y="350"/>
                  </a:cubicBezTo>
                  <a:cubicBezTo>
                    <a:pt x="208" y="344"/>
                    <a:pt x="208" y="345"/>
                    <a:pt x="216" y="349"/>
                  </a:cubicBezTo>
                  <a:cubicBezTo>
                    <a:pt x="221" y="351"/>
                    <a:pt x="225" y="352"/>
                    <a:pt x="227" y="357"/>
                  </a:cubicBezTo>
                  <a:cubicBezTo>
                    <a:pt x="236" y="373"/>
                    <a:pt x="219" y="363"/>
                    <a:pt x="213" y="363"/>
                  </a:cubicBezTo>
                  <a:cubicBezTo>
                    <a:pt x="197" y="363"/>
                    <a:pt x="182" y="371"/>
                    <a:pt x="167" y="375"/>
                  </a:cubicBezTo>
                  <a:cubicBezTo>
                    <a:pt x="158" y="378"/>
                    <a:pt x="153" y="383"/>
                    <a:pt x="146" y="389"/>
                  </a:cubicBezTo>
                  <a:cubicBezTo>
                    <a:pt x="142" y="392"/>
                    <a:pt x="137" y="396"/>
                    <a:pt x="132" y="392"/>
                  </a:cubicBezTo>
                  <a:cubicBezTo>
                    <a:pt x="130" y="390"/>
                    <a:pt x="127" y="386"/>
                    <a:pt x="127" y="383"/>
                  </a:cubicBezTo>
                  <a:cubicBezTo>
                    <a:pt x="138" y="383"/>
                    <a:pt x="127" y="377"/>
                    <a:pt x="133" y="374"/>
                  </a:cubicBezTo>
                  <a:cubicBezTo>
                    <a:pt x="139" y="372"/>
                    <a:pt x="144" y="370"/>
                    <a:pt x="142" y="362"/>
                  </a:cubicBezTo>
                  <a:cubicBezTo>
                    <a:pt x="138" y="362"/>
                    <a:pt x="137" y="370"/>
                    <a:pt x="133" y="371"/>
                  </a:cubicBezTo>
                  <a:cubicBezTo>
                    <a:pt x="128" y="373"/>
                    <a:pt x="121" y="365"/>
                    <a:pt x="116" y="363"/>
                  </a:cubicBezTo>
                  <a:cubicBezTo>
                    <a:pt x="113" y="362"/>
                    <a:pt x="114" y="359"/>
                    <a:pt x="113" y="359"/>
                  </a:cubicBezTo>
                  <a:cubicBezTo>
                    <a:pt x="111" y="358"/>
                    <a:pt x="108" y="359"/>
                    <a:pt x="106" y="357"/>
                  </a:cubicBezTo>
                  <a:cubicBezTo>
                    <a:pt x="103" y="354"/>
                    <a:pt x="99" y="349"/>
                    <a:pt x="97" y="346"/>
                  </a:cubicBezTo>
                  <a:cubicBezTo>
                    <a:pt x="94" y="341"/>
                    <a:pt x="98" y="341"/>
                    <a:pt x="101" y="339"/>
                  </a:cubicBezTo>
                  <a:cubicBezTo>
                    <a:pt x="104" y="336"/>
                    <a:pt x="103" y="327"/>
                    <a:pt x="107" y="327"/>
                  </a:cubicBezTo>
                  <a:cubicBezTo>
                    <a:pt x="115" y="326"/>
                    <a:pt x="113" y="325"/>
                    <a:pt x="117" y="319"/>
                  </a:cubicBezTo>
                  <a:cubicBezTo>
                    <a:pt x="122" y="310"/>
                    <a:pt x="127" y="307"/>
                    <a:pt x="137" y="307"/>
                  </a:cubicBezTo>
                  <a:cubicBezTo>
                    <a:pt x="138" y="307"/>
                    <a:pt x="146" y="308"/>
                    <a:pt x="146" y="305"/>
                  </a:cubicBezTo>
                  <a:cubicBezTo>
                    <a:pt x="146" y="303"/>
                    <a:pt x="143" y="296"/>
                    <a:pt x="141" y="295"/>
                  </a:cubicBezTo>
                  <a:cubicBezTo>
                    <a:pt x="141" y="295"/>
                    <a:pt x="141" y="295"/>
                    <a:pt x="141" y="295"/>
                  </a:cubicBezTo>
                  <a:cubicBezTo>
                    <a:pt x="139" y="303"/>
                    <a:pt x="129" y="297"/>
                    <a:pt x="124" y="300"/>
                  </a:cubicBezTo>
                  <a:cubicBezTo>
                    <a:pt x="121" y="301"/>
                    <a:pt x="121" y="303"/>
                    <a:pt x="117" y="303"/>
                  </a:cubicBezTo>
                  <a:cubicBezTo>
                    <a:pt x="114" y="303"/>
                    <a:pt x="110" y="301"/>
                    <a:pt x="107" y="303"/>
                  </a:cubicBezTo>
                  <a:cubicBezTo>
                    <a:pt x="107" y="303"/>
                    <a:pt x="107" y="303"/>
                    <a:pt x="107" y="303"/>
                  </a:cubicBezTo>
                  <a:cubicBezTo>
                    <a:pt x="106" y="305"/>
                    <a:pt x="112" y="310"/>
                    <a:pt x="111" y="314"/>
                  </a:cubicBezTo>
                  <a:cubicBezTo>
                    <a:pt x="109" y="322"/>
                    <a:pt x="105" y="316"/>
                    <a:pt x="102" y="316"/>
                  </a:cubicBezTo>
                  <a:cubicBezTo>
                    <a:pt x="100" y="318"/>
                    <a:pt x="99" y="320"/>
                    <a:pt x="97" y="322"/>
                  </a:cubicBezTo>
                  <a:cubicBezTo>
                    <a:pt x="95" y="335"/>
                    <a:pt x="94" y="331"/>
                    <a:pt x="85" y="327"/>
                  </a:cubicBezTo>
                  <a:cubicBezTo>
                    <a:pt x="76" y="324"/>
                    <a:pt x="82" y="329"/>
                    <a:pt x="84" y="333"/>
                  </a:cubicBezTo>
                  <a:cubicBezTo>
                    <a:pt x="87" y="337"/>
                    <a:pt x="90" y="356"/>
                    <a:pt x="80" y="351"/>
                  </a:cubicBezTo>
                  <a:cubicBezTo>
                    <a:pt x="75" y="349"/>
                    <a:pt x="62" y="346"/>
                    <a:pt x="57" y="348"/>
                  </a:cubicBezTo>
                  <a:cubicBezTo>
                    <a:pt x="57" y="353"/>
                    <a:pt x="68" y="358"/>
                    <a:pt x="72" y="361"/>
                  </a:cubicBezTo>
                  <a:cubicBezTo>
                    <a:pt x="74" y="363"/>
                    <a:pt x="75" y="365"/>
                    <a:pt x="78" y="365"/>
                  </a:cubicBezTo>
                  <a:cubicBezTo>
                    <a:pt x="81" y="365"/>
                    <a:pt x="85" y="365"/>
                    <a:pt x="88" y="367"/>
                  </a:cubicBezTo>
                  <a:cubicBezTo>
                    <a:pt x="91" y="368"/>
                    <a:pt x="96" y="371"/>
                    <a:pt x="99" y="372"/>
                  </a:cubicBezTo>
                  <a:cubicBezTo>
                    <a:pt x="108" y="377"/>
                    <a:pt x="108" y="377"/>
                    <a:pt x="108" y="377"/>
                  </a:cubicBezTo>
                  <a:cubicBezTo>
                    <a:pt x="111" y="377"/>
                    <a:pt x="108" y="383"/>
                    <a:pt x="108" y="385"/>
                  </a:cubicBezTo>
                  <a:cubicBezTo>
                    <a:pt x="108" y="389"/>
                    <a:pt x="111" y="393"/>
                    <a:pt x="111" y="397"/>
                  </a:cubicBezTo>
                  <a:cubicBezTo>
                    <a:pt x="106" y="402"/>
                    <a:pt x="101" y="408"/>
                    <a:pt x="94" y="412"/>
                  </a:cubicBezTo>
                  <a:cubicBezTo>
                    <a:pt x="87" y="415"/>
                    <a:pt x="82" y="423"/>
                    <a:pt x="76" y="429"/>
                  </a:cubicBezTo>
                  <a:cubicBezTo>
                    <a:pt x="73" y="430"/>
                    <a:pt x="71" y="428"/>
                    <a:pt x="69" y="430"/>
                  </a:cubicBezTo>
                  <a:cubicBezTo>
                    <a:pt x="65" y="432"/>
                    <a:pt x="63" y="437"/>
                    <a:pt x="60" y="440"/>
                  </a:cubicBezTo>
                  <a:cubicBezTo>
                    <a:pt x="54" y="444"/>
                    <a:pt x="49" y="439"/>
                    <a:pt x="49" y="432"/>
                  </a:cubicBezTo>
                  <a:cubicBezTo>
                    <a:pt x="52" y="432"/>
                    <a:pt x="57" y="433"/>
                    <a:pt x="59" y="431"/>
                  </a:cubicBezTo>
                  <a:cubicBezTo>
                    <a:pt x="61" y="428"/>
                    <a:pt x="48" y="424"/>
                    <a:pt x="56" y="417"/>
                  </a:cubicBezTo>
                  <a:cubicBezTo>
                    <a:pt x="58" y="416"/>
                    <a:pt x="57" y="414"/>
                    <a:pt x="56" y="413"/>
                  </a:cubicBezTo>
                  <a:cubicBezTo>
                    <a:pt x="54" y="411"/>
                    <a:pt x="55" y="397"/>
                    <a:pt x="52" y="398"/>
                  </a:cubicBezTo>
                  <a:cubicBezTo>
                    <a:pt x="50" y="399"/>
                    <a:pt x="51" y="411"/>
                    <a:pt x="43" y="411"/>
                  </a:cubicBezTo>
                  <a:cubicBezTo>
                    <a:pt x="38" y="411"/>
                    <a:pt x="38" y="405"/>
                    <a:pt x="37" y="401"/>
                  </a:cubicBezTo>
                  <a:cubicBezTo>
                    <a:pt x="36" y="396"/>
                    <a:pt x="28" y="404"/>
                    <a:pt x="24" y="396"/>
                  </a:cubicBezTo>
                  <a:cubicBezTo>
                    <a:pt x="24" y="395"/>
                    <a:pt x="25" y="393"/>
                    <a:pt x="24" y="393"/>
                  </a:cubicBezTo>
                  <a:cubicBezTo>
                    <a:pt x="24" y="393"/>
                    <a:pt x="24" y="393"/>
                    <a:pt x="24" y="393"/>
                  </a:cubicBezTo>
                  <a:cubicBezTo>
                    <a:pt x="24" y="388"/>
                    <a:pt x="30" y="363"/>
                    <a:pt x="25" y="360"/>
                  </a:cubicBezTo>
                  <a:cubicBezTo>
                    <a:pt x="20" y="356"/>
                    <a:pt x="9" y="360"/>
                    <a:pt x="14" y="350"/>
                  </a:cubicBezTo>
                  <a:cubicBezTo>
                    <a:pt x="17" y="347"/>
                    <a:pt x="21" y="344"/>
                    <a:pt x="25" y="342"/>
                  </a:cubicBezTo>
                  <a:cubicBezTo>
                    <a:pt x="26" y="341"/>
                    <a:pt x="26" y="341"/>
                    <a:pt x="26" y="341"/>
                  </a:cubicBezTo>
                  <a:cubicBezTo>
                    <a:pt x="30" y="333"/>
                    <a:pt x="13" y="329"/>
                    <a:pt x="13" y="319"/>
                  </a:cubicBezTo>
                  <a:cubicBezTo>
                    <a:pt x="13" y="312"/>
                    <a:pt x="13" y="298"/>
                    <a:pt x="7" y="293"/>
                  </a:cubicBezTo>
                  <a:cubicBezTo>
                    <a:pt x="1" y="286"/>
                    <a:pt x="1" y="286"/>
                    <a:pt x="1" y="286"/>
                  </a:cubicBezTo>
                  <a:cubicBezTo>
                    <a:pt x="1" y="282"/>
                    <a:pt x="0" y="277"/>
                    <a:pt x="0" y="273"/>
                  </a:cubicBezTo>
                  <a:cubicBezTo>
                    <a:pt x="0" y="269"/>
                    <a:pt x="6" y="265"/>
                    <a:pt x="8" y="261"/>
                  </a:cubicBezTo>
                  <a:cubicBezTo>
                    <a:pt x="8" y="259"/>
                    <a:pt x="7" y="253"/>
                    <a:pt x="8" y="252"/>
                  </a:cubicBezTo>
                  <a:cubicBezTo>
                    <a:pt x="9" y="251"/>
                    <a:pt x="15" y="247"/>
                    <a:pt x="17" y="246"/>
                  </a:cubicBezTo>
                  <a:cubicBezTo>
                    <a:pt x="19" y="244"/>
                    <a:pt x="22" y="241"/>
                    <a:pt x="23" y="237"/>
                  </a:cubicBezTo>
                  <a:cubicBezTo>
                    <a:pt x="26" y="231"/>
                    <a:pt x="26" y="223"/>
                    <a:pt x="27" y="216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97" y="218"/>
                    <a:pt x="123" y="238"/>
                    <a:pt x="151" y="238"/>
                  </a:cubicBezTo>
                  <a:cubicBezTo>
                    <a:pt x="151" y="225"/>
                    <a:pt x="135" y="219"/>
                    <a:pt x="131" y="208"/>
                  </a:cubicBezTo>
                  <a:cubicBezTo>
                    <a:pt x="129" y="200"/>
                    <a:pt x="151" y="188"/>
                    <a:pt x="157" y="188"/>
                  </a:cubicBezTo>
                  <a:cubicBezTo>
                    <a:pt x="164" y="188"/>
                    <a:pt x="172" y="194"/>
                    <a:pt x="177" y="193"/>
                  </a:cubicBezTo>
                  <a:cubicBezTo>
                    <a:pt x="179" y="186"/>
                    <a:pt x="185" y="177"/>
                    <a:pt x="184" y="17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51" y="137"/>
                    <a:pt x="151" y="137"/>
                    <a:pt x="151" y="137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7" y="136"/>
                    <a:pt x="180" y="134"/>
                    <a:pt x="183" y="131"/>
                  </a:cubicBezTo>
                  <a:cubicBezTo>
                    <a:pt x="186" y="131"/>
                    <a:pt x="189" y="131"/>
                    <a:pt x="192" y="134"/>
                  </a:cubicBezTo>
                  <a:cubicBezTo>
                    <a:pt x="194" y="134"/>
                    <a:pt x="199" y="134"/>
                    <a:pt x="201" y="135"/>
                  </a:cubicBezTo>
                  <a:cubicBezTo>
                    <a:pt x="204" y="136"/>
                    <a:pt x="203" y="148"/>
                    <a:pt x="205" y="151"/>
                  </a:cubicBezTo>
                  <a:cubicBezTo>
                    <a:pt x="208" y="160"/>
                    <a:pt x="212" y="168"/>
                    <a:pt x="215" y="177"/>
                  </a:cubicBezTo>
                  <a:cubicBezTo>
                    <a:pt x="219" y="190"/>
                    <a:pt x="221" y="189"/>
                    <a:pt x="234" y="185"/>
                  </a:cubicBezTo>
                  <a:cubicBezTo>
                    <a:pt x="237" y="184"/>
                    <a:pt x="242" y="182"/>
                    <a:pt x="246" y="182"/>
                  </a:cubicBezTo>
                  <a:cubicBezTo>
                    <a:pt x="246" y="192"/>
                    <a:pt x="241" y="205"/>
                    <a:pt x="248" y="213"/>
                  </a:cubicBezTo>
                  <a:cubicBezTo>
                    <a:pt x="250" y="214"/>
                    <a:pt x="251" y="216"/>
                    <a:pt x="253" y="218"/>
                  </a:cubicBezTo>
                  <a:cubicBezTo>
                    <a:pt x="255" y="221"/>
                    <a:pt x="255" y="225"/>
                    <a:pt x="257" y="228"/>
                  </a:cubicBezTo>
                  <a:cubicBezTo>
                    <a:pt x="259" y="230"/>
                    <a:pt x="264" y="237"/>
                    <a:pt x="264" y="239"/>
                  </a:cubicBezTo>
                  <a:cubicBezTo>
                    <a:pt x="264" y="239"/>
                    <a:pt x="264" y="239"/>
                    <a:pt x="264" y="239"/>
                  </a:cubicBezTo>
                  <a:cubicBezTo>
                    <a:pt x="264" y="239"/>
                    <a:pt x="264" y="239"/>
                    <a:pt x="264" y="239"/>
                  </a:cubicBezTo>
                  <a:moveTo>
                    <a:pt x="268" y="240"/>
                  </a:moveTo>
                  <a:cubicBezTo>
                    <a:pt x="279" y="225"/>
                    <a:pt x="279" y="225"/>
                    <a:pt x="279" y="225"/>
                  </a:cubicBezTo>
                  <a:cubicBezTo>
                    <a:pt x="281" y="220"/>
                    <a:pt x="282" y="215"/>
                    <a:pt x="285" y="210"/>
                  </a:cubicBezTo>
                  <a:cubicBezTo>
                    <a:pt x="292" y="207"/>
                    <a:pt x="297" y="204"/>
                    <a:pt x="301" y="197"/>
                  </a:cubicBezTo>
                  <a:cubicBezTo>
                    <a:pt x="303" y="191"/>
                    <a:pt x="305" y="184"/>
                    <a:pt x="309" y="178"/>
                  </a:cubicBezTo>
                  <a:cubicBezTo>
                    <a:pt x="312" y="175"/>
                    <a:pt x="316" y="175"/>
                    <a:pt x="319" y="174"/>
                  </a:cubicBezTo>
                  <a:cubicBezTo>
                    <a:pt x="338" y="170"/>
                    <a:pt x="341" y="156"/>
                    <a:pt x="349" y="141"/>
                  </a:cubicBezTo>
                  <a:cubicBezTo>
                    <a:pt x="349" y="139"/>
                    <a:pt x="350" y="136"/>
                    <a:pt x="351" y="135"/>
                  </a:cubicBezTo>
                  <a:cubicBezTo>
                    <a:pt x="354" y="128"/>
                    <a:pt x="359" y="119"/>
                    <a:pt x="364" y="112"/>
                  </a:cubicBezTo>
                  <a:cubicBezTo>
                    <a:pt x="370" y="103"/>
                    <a:pt x="379" y="95"/>
                    <a:pt x="384" y="86"/>
                  </a:cubicBezTo>
                  <a:cubicBezTo>
                    <a:pt x="393" y="79"/>
                    <a:pt x="397" y="67"/>
                    <a:pt x="404" y="58"/>
                  </a:cubicBezTo>
                  <a:cubicBezTo>
                    <a:pt x="406" y="54"/>
                    <a:pt x="408" y="52"/>
                    <a:pt x="411" y="49"/>
                  </a:cubicBezTo>
                  <a:cubicBezTo>
                    <a:pt x="415" y="46"/>
                    <a:pt x="423" y="44"/>
                    <a:pt x="428" y="42"/>
                  </a:cubicBezTo>
                  <a:cubicBezTo>
                    <a:pt x="433" y="40"/>
                    <a:pt x="440" y="33"/>
                    <a:pt x="446" y="34"/>
                  </a:cubicBezTo>
                  <a:cubicBezTo>
                    <a:pt x="456" y="42"/>
                    <a:pt x="462" y="42"/>
                    <a:pt x="469" y="31"/>
                  </a:cubicBezTo>
                  <a:cubicBezTo>
                    <a:pt x="473" y="26"/>
                    <a:pt x="476" y="21"/>
                    <a:pt x="479" y="16"/>
                  </a:cubicBezTo>
                  <a:cubicBezTo>
                    <a:pt x="482" y="11"/>
                    <a:pt x="486" y="8"/>
                    <a:pt x="490" y="4"/>
                  </a:cubicBezTo>
                  <a:cubicBezTo>
                    <a:pt x="499" y="0"/>
                    <a:pt x="499" y="0"/>
                    <a:pt x="499" y="0"/>
                  </a:cubicBezTo>
                  <a:cubicBezTo>
                    <a:pt x="499" y="0"/>
                    <a:pt x="499" y="0"/>
                    <a:pt x="499" y="0"/>
                  </a:cubicBezTo>
                  <a:cubicBezTo>
                    <a:pt x="509" y="1"/>
                    <a:pt x="509" y="1"/>
                    <a:pt x="509" y="1"/>
                  </a:cubicBezTo>
                  <a:cubicBezTo>
                    <a:pt x="513" y="3"/>
                    <a:pt x="517" y="5"/>
                    <a:pt x="520" y="9"/>
                  </a:cubicBezTo>
                  <a:cubicBezTo>
                    <a:pt x="523" y="13"/>
                    <a:pt x="524" y="16"/>
                    <a:pt x="528" y="19"/>
                  </a:cubicBezTo>
                  <a:cubicBezTo>
                    <a:pt x="537" y="25"/>
                    <a:pt x="545" y="32"/>
                    <a:pt x="554" y="36"/>
                  </a:cubicBezTo>
                  <a:cubicBezTo>
                    <a:pt x="559" y="38"/>
                    <a:pt x="566" y="42"/>
                    <a:pt x="571" y="42"/>
                  </a:cubicBezTo>
                  <a:cubicBezTo>
                    <a:pt x="573" y="44"/>
                    <a:pt x="576" y="46"/>
                    <a:pt x="579" y="48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6"/>
                    <a:pt x="587" y="56"/>
                    <a:pt x="587" y="57"/>
                  </a:cubicBezTo>
                  <a:cubicBezTo>
                    <a:pt x="581" y="67"/>
                    <a:pt x="569" y="73"/>
                    <a:pt x="558" y="79"/>
                  </a:cubicBezTo>
                  <a:cubicBezTo>
                    <a:pt x="552" y="83"/>
                    <a:pt x="547" y="89"/>
                    <a:pt x="544" y="80"/>
                  </a:cubicBezTo>
                  <a:cubicBezTo>
                    <a:pt x="542" y="77"/>
                    <a:pt x="535" y="62"/>
                    <a:pt x="530" y="62"/>
                  </a:cubicBezTo>
                  <a:cubicBezTo>
                    <a:pt x="530" y="63"/>
                    <a:pt x="529" y="65"/>
                    <a:pt x="529" y="65"/>
                  </a:cubicBezTo>
                  <a:cubicBezTo>
                    <a:pt x="526" y="68"/>
                    <a:pt x="523" y="72"/>
                    <a:pt x="520" y="75"/>
                  </a:cubicBezTo>
                  <a:cubicBezTo>
                    <a:pt x="509" y="83"/>
                    <a:pt x="493" y="87"/>
                    <a:pt x="481" y="94"/>
                  </a:cubicBezTo>
                  <a:cubicBezTo>
                    <a:pt x="480" y="94"/>
                    <a:pt x="478" y="96"/>
                    <a:pt x="477" y="96"/>
                  </a:cubicBezTo>
                  <a:cubicBezTo>
                    <a:pt x="457" y="108"/>
                    <a:pt x="439" y="117"/>
                    <a:pt x="423" y="136"/>
                  </a:cubicBezTo>
                  <a:cubicBezTo>
                    <a:pt x="416" y="143"/>
                    <a:pt x="412" y="153"/>
                    <a:pt x="405" y="160"/>
                  </a:cubicBezTo>
                  <a:cubicBezTo>
                    <a:pt x="378" y="186"/>
                    <a:pt x="378" y="186"/>
                    <a:pt x="378" y="186"/>
                  </a:cubicBezTo>
                  <a:cubicBezTo>
                    <a:pt x="379" y="186"/>
                    <a:pt x="379" y="186"/>
                    <a:pt x="378" y="186"/>
                  </a:cubicBezTo>
                  <a:cubicBezTo>
                    <a:pt x="378" y="189"/>
                    <a:pt x="366" y="196"/>
                    <a:pt x="364" y="198"/>
                  </a:cubicBezTo>
                  <a:cubicBezTo>
                    <a:pt x="354" y="206"/>
                    <a:pt x="343" y="216"/>
                    <a:pt x="335" y="226"/>
                  </a:cubicBezTo>
                  <a:cubicBezTo>
                    <a:pt x="328" y="237"/>
                    <a:pt x="318" y="244"/>
                    <a:pt x="308" y="252"/>
                  </a:cubicBezTo>
                  <a:cubicBezTo>
                    <a:pt x="303" y="257"/>
                    <a:pt x="296" y="262"/>
                    <a:pt x="290" y="265"/>
                  </a:cubicBezTo>
                  <a:cubicBezTo>
                    <a:pt x="287" y="263"/>
                    <a:pt x="286" y="260"/>
                    <a:pt x="283" y="259"/>
                  </a:cubicBezTo>
                  <a:cubicBezTo>
                    <a:pt x="278" y="259"/>
                    <a:pt x="269" y="262"/>
                    <a:pt x="270" y="254"/>
                  </a:cubicBezTo>
                  <a:cubicBezTo>
                    <a:pt x="271" y="249"/>
                    <a:pt x="270" y="245"/>
                    <a:pt x="268" y="240"/>
                  </a:cubicBezTo>
                  <a:cubicBezTo>
                    <a:pt x="268" y="240"/>
                    <a:pt x="268" y="240"/>
                    <a:pt x="268" y="240"/>
                  </a:cubicBezTo>
                  <a:close/>
                  <a:moveTo>
                    <a:pt x="138" y="401"/>
                  </a:moveTo>
                  <a:cubicBezTo>
                    <a:pt x="137" y="402"/>
                    <a:pt x="136" y="402"/>
                    <a:pt x="135" y="402"/>
                  </a:cubicBezTo>
                  <a:cubicBezTo>
                    <a:pt x="134" y="402"/>
                    <a:pt x="133" y="402"/>
                    <a:pt x="132" y="402"/>
                  </a:cubicBezTo>
                  <a:cubicBezTo>
                    <a:pt x="131" y="402"/>
                    <a:pt x="131" y="403"/>
                    <a:pt x="130" y="403"/>
                  </a:cubicBezTo>
                  <a:cubicBezTo>
                    <a:pt x="129" y="403"/>
                    <a:pt x="129" y="404"/>
                    <a:pt x="130" y="404"/>
                  </a:cubicBezTo>
                  <a:cubicBezTo>
                    <a:pt x="130" y="405"/>
                    <a:pt x="131" y="405"/>
                    <a:pt x="132" y="405"/>
                  </a:cubicBezTo>
                  <a:cubicBezTo>
                    <a:pt x="133" y="405"/>
                    <a:pt x="134" y="405"/>
                    <a:pt x="136" y="405"/>
                  </a:cubicBezTo>
                  <a:cubicBezTo>
                    <a:pt x="136" y="405"/>
                    <a:pt x="137" y="406"/>
                    <a:pt x="137" y="406"/>
                  </a:cubicBezTo>
                  <a:cubicBezTo>
                    <a:pt x="138" y="406"/>
                    <a:pt x="138" y="405"/>
                    <a:pt x="138" y="405"/>
                  </a:cubicBezTo>
                  <a:cubicBezTo>
                    <a:pt x="139" y="405"/>
                    <a:pt x="139" y="404"/>
                    <a:pt x="139" y="404"/>
                  </a:cubicBezTo>
                  <a:cubicBezTo>
                    <a:pt x="140" y="403"/>
                    <a:pt x="139" y="402"/>
                    <a:pt x="140" y="402"/>
                  </a:cubicBezTo>
                  <a:cubicBezTo>
                    <a:pt x="138" y="401"/>
                    <a:pt x="138" y="401"/>
                    <a:pt x="138" y="401"/>
                  </a:cubicBezTo>
                  <a:close/>
                  <a:moveTo>
                    <a:pt x="117" y="396"/>
                  </a:moveTo>
                  <a:cubicBezTo>
                    <a:pt x="119" y="395"/>
                    <a:pt x="121" y="394"/>
                    <a:pt x="121" y="391"/>
                  </a:cubicBezTo>
                  <a:cubicBezTo>
                    <a:pt x="121" y="390"/>
                    <a:pt x="121" y="389"/>
                    <a:pt x="121" y="388"/>
                  </a:cubicBezTo>
                  <a:cubicBezTo>
                    <a:pt x="121" y="387"/>
                    <a:pt x="121" y="385"/>
                    <a:pt x="122" y="385"/>
                  </a:cubicBezTo>
                  <a:cubicBezTo>
                    <a:pt x="123" y="385"/>
                    <a:pt x="125" y="387"/>
                    <a:pt x="125" y="388"/>
                  </a:cubicBezTo>
                  <a:cubicBezTo>
                    <a:pt x="126" y="390"/>
                    <a:pt x="126" y="390"/>
                    <a:pt x="125" y="391"/>
                  </a:cubicBezTo>
                  <a:cubicBezTo>
                    <a:pt x="124" y="393"/>
                    <a:pt x="123" y="394"/>
                    <a:pt x="121" y="396"/>
                  </a:cubicBezTo>
                  <a:cubicBezTo>
                    <a:pt x="120" y="397"/>
                    <a:pt x="117" y="398"/>
                    <a:pt x="116" y="398"/>
                  </a:cubicBezTo>
                  <a:cubicBezTo>
                    <a:pt x="116" y="398"/>
                    <a:pt x="115" y="398"/>
                    <a:pt x="115" y="397"/>
                  </a:cubicBezTo>
                  <a:lnTo>
                    <a:pt x="117" y="39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DORCHESTER"/>
            <p:cNvSpPr>
              <a:spLocks/>
            </p:cNvSpPr>
            <p:nvPr/>
          </p:nvSpPr>
          <p:spPr bwMode="auto">
            <a:xfrm>
              <a:off x="4786313" y="3900488"/>
              <a:ext cx="935038" cy="817563"/>
            </a:xfrm>
            <a:custGeom>
              <a:avLst/>
              <a:gdLst>
                <a:gd name="T0" fmla="*/ 319 w 357"/>
                <a:gd name="T1" fmla="*/ 186 h 312"/>
                <a:gd name="T2" fmla="*/ 309 w 357"/>
                <a:gd name="T3" fmla="*/ 197 h 312"/>
                <a:gd name="T4" fmla="*/ 311 w 357"/>
                <a:gd name="T5" fmla="*/ 199 h 312"/>
                <a:gd name="T6" fmla="*/ 323 w 357"/>
                <a:gd name="T7" fmla="*/ 211 h 312"/>
                <a:gd name="T8" fmla="*/ 331 w 357"/>
                <a:gd name="T9" fmla="*/ 203 h 312"/>
                <a:gd name="T10" fmla="*/ 341 w 357"/>
                <a:gd name="T11" fmla="*/ 212 h 312"/>
                <a:gd name="T12" fmla="*/ 328 w 357"/>
                <a:gd name="T13" fmla="*/ 216 h 312"/>
                <a:gd name="T14" fmla="*/ 356 w 357"/>
                <a:gd name="T15" fmla="*/ 244 h 312"/>
                <a:gd name="T16" fmla="*/ 349 w 357"/>
                <a:gd name="T17" fmla="*/ 267 h 312"/>
                <a:gd name="T18" fmla="*/ 329 w 357"/>
                <a:gd name="T19" fmla="*/ 262 h 312"/>
                <a:gd name="T20" fmla="*/ 303 w 357"/>
                <a:gd name="T21" fmla="*/ 282 h 312"/>
                <a:gd name="T22" fmla="*/ 323 w 357"/>
                <a:gd name="T23" fmla="*/ 312 h 312"/>
                <a:gd name="T24" fmla="*/ 241 w 357"/>
                <a:gd name="T25" fmla="*/ 292 h 312"/>
                <a:gd name="T26" fmla="*/ 199 w 357"/>
                <a:gd name="T27" fmla="*/ 290 h 312"/>
                <a:gd name="T28" fmla="*/ 199 w 357"/>
                <a:gd name="T29" fmla="*/ 290 h 312"/>
                <a:gd name="T30" fmla="*/ 198 w 357"/>
                <a:gd name="T31" fmla="*/ 283 h 312"/>
                <a:gd name="T32" fmla="*/ 199 w 357"/>
                <a:gd name="T33" fmla="*/ 272 h 312"/>
                <a:gd name="T34" fmla="*/ 200 w 357"/>
                <a:gd name="T35" fmla="*/ 269 h 312"/>
                <a:gd name="T36" fmla="*/ 203 w 357"/>
                <a:gd name="T37" fmla="*/ 263 h 312"/>
                <a:gd name="T38" fmla="*/ 198 w 357"/>
                <a:gd name="T39" fmla="*/ 256 h 312"/>
                <a:gd name="T40" fmla="*/ 197 w 357"/>
                <a:gd name="T41" fmla="*/ 254 h 312"/>
                <a:gd name="T42" fmla="*/ 198 w 357"/>
                <a:gd name="T43" fmla="*/ 242 h 312"/>
                <a:gd name="T44" fmla="*/ 194 w 357"/>
                <a:gd name="T45" fmla="*/ 229 h 312"/>
                <a:gd name="T46" fmla="*/ 195 w 357"/>
                <a:gd name="T47" fmla="*/ 204 h 312"/>
                <a:gd name="T48" fmla="*/ 198 w 357"/>
                <a:gd name="T49" fmla="*/ 189 h 312"/>
                <a:gd name="T50" fmla="*/ 202 w 357"/>
                <a:gd name="T51" fmla="*/ 172 h 312"/>
                <a:gd name="T52" fmla="*/ 185 w 357"/>
                <a:gd name="T53" fmla="*/ 171 h 312"/>
                <a:gd name="T54" fmla="*/ 174 w 357"/>
                <a:gd name="T55" fmla="*/ 166 h 312"/>
                <a:gd name="T56" fmla="*/ 173 w 357"/>
                <a:gd name="T57" fmla="*/ 165 h 312"/>
                <a:gd name="T58" fmla="*/ 145 w 357"/>
                <a:gd name="T59" fmla="*/ 166 h 312"/>
                <a:gd name="T60" fmla="*/ 120 w 357"/>
                <a:gd name="T61" fmla="*/ 164 h 312"/>
                <a:gd name="T62" fmla="*/ 100 w 357"/>
                <a:gd name="T63" fmla="*/ 167 h 312"/>
                <a:gd name="T64" fmla="*/ 96 w 357"/>
                <a:gd name="T65" fmla="*/ 165 h 312"/>
                <a:gd name="T66" fmla="*/ 85 w 357"/>
                <a:gd name="T67" fmla="*/ 159 h 312"/>
                <a:gd name="T68" fmla="*/ 80 w 357"/>
                <a:gd name="T69" fmla="*/ 156 h 312"/>
                <a:gd name="T70" fmla="*/ 79 w 357"/>
                <a:gd name="T71" fmla="*/ 155 h 312"/>
                <a:gd name="T72" fmla="*/ 72 w 357"/>
                <a:gd name="T73" fmla="*/ 147 h 312"/>
                <a:gd name="T74" fmla="*/ 58 w 357"/>
                <a:gd name="T75" fmla="*/ 131 h 312"/>
                <a:gd name="T76" fmla="*/ 48 w 357"/>
                <a:gd name="T77" fmla="*/ 112 h 312"/>
                <a:gd name="T78" fmla="*/ 10 w 357"/>
                <a:gd name="T79" fmla="*/ 99 h 312"/>
                <a:gd name="T80" fmla="*/ 2 w 357"/>
                <a:gd name="T81" fmla="*/ 96 h 312"/>
                <a:gd name="T82" fmla="*/ 0 w 357"/>
                <a:gd name="T83" fmla="*/ 95 h 312"/>
                <a:gd name="T84" fmla="*/ 0 w 357"/>
                <a:gd name="T85" fmla="*/ 95 h 312"/>
                <a:gd name="T86" fmla="*/ 148 w 357"/>
                <a:gd name="T87" fmla="*/ 0 h 312"/>
                <a:gd name="T88" fmla="*/ 150 w 357"/>
                <a:gd name="T89" fmla="*/ 25 h 312"/>
                <a:gd name="T90" fmla="*/ 154 w 357"/>
                <a:gd name="T91" fmla="*/ 31 h 312"/>
                <a:gd name="T92" fmla="*/ 179 w 357"/>
                <a:gd name="T93" fmla="*/ 45 h 312"/>
                <a:gd name="T94" fmla="*/ 190 w 357"/>
                <a:gd name="T95" fmla="*/ 45 h 312"/>
                <a:gd name="T96" fmla="*/ 200 w 357"/>
                <a:gd name="T97" fmla="*/ 43 h 312"/>
                <a:gd name="T98" fmla="*/ 208 w 357"/>
                <a:gd name="T99" fmla="*/ 45 h 312"/>
                <a:gd name="T100" fmla="*/ 217 w 357"/>
                <a:gd name="T101" fmla="*/ 45 h 312"/>
                <a:gd name="T102" fmla="*/ 217 w 357"/>
                <a:gd name="T103" fmla="*/ 45 h 312"/>
                <a:gd name="T104" fmla="*/ 222 w 357"/>
                <a:gd name="T105" fmla="*/ 64 h 312"/>
                <a:gd name="T106" fmla="*/ 228 w 357"/>
                <a:gd name="T107" fmla="*/ 78 h 312"/>
                <a:gd name="T108" fmla="*/ 239 w 357"/>
                <a:gd name="T109" fmla="*/ 86 h 312"/>
                <a:gd name="T110" fmla="*/ 248 w 357"/>
                <a:gd name="T111" fmla="*/ 99 h 312"/>
                <a:gd name="T112" fmla="*/ 237 w 357"/>
                <a:gd name="T113" fmla="*/ 110 h 312"/>
                <a:gd name="T114" fmla="*/ 238 w 357"/>
                <a:gd name="T115" fmla="*/ 111 h 312"/>
                <a:gd name="T116" fmla="*/ 239 w 357"/>
                <a:gd name="T117" fmla="*/ 112 h 312"/>
                <a:gd name="T118" fmla="*/ 319 w 357"/>
                <a:gd name="T119" fmla="*/ 18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" h="312">
                  <a:moveTo>
                    <a:pt x="319" y="186"/>
                  </a:moveTo>
                  <a:cubicBezTo>
                    <a:pt x="309" y="197"/>
                    <a:pt x="309" y="197"/>
                    <a:pt x="309" y="197"/>
                  </a:cubicBezTo>
                  <a:cubicBezTo>
                    <a:pt x="311" y="199"/>
                    <a:pt x="311" y="199"/>
                    <a:pt x="311" y="199"/>
                  </a:cubicBezTo>
                  <a:cubicBezTo>
                    <a:pt x="323" y="211"/>
                    <a:pt x="323" y="211"/>
                    <a:pt x="323" y="211"/>
                  </a:cubicBezTo>
                  <a:cubicBezTo>
                    <a:pt x="331" y="203"/>
                    <a:pt x="331" y="203"/>
                    <a:pt x="331" y="203"/>
                  </a:cubicBezTo>
                  <a:cubicBezTo>
                    <a:pt x="341" y="212"/>
                    <a:pt x="341" y="212"/>
                    <a:pt x="341" y="212"/>
                  </a:cubicBezTo>
                  <a:cubicBezTo>
                    <a:pt x="328" y="216"/>
                    <a:pt x="328" y="216"/>
                    <a:pt x="328" y="216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7" y="251"/>
                    <a:pt x="351" y="260"/>
                    <a:pt x="349" y="267"/>
                  </a:cubicBezTo>
                  <a:cubicBezTo>
                    <a:pt x="344" y="268"/>
                    <a:pt x="336" y="262"/>
                    <a:pt x="329" y="262"/>
                  </a:cubicBezTo>
                  <a:cubicBezTo>
                    <a:pt x="323" y="262"/>
                    <a:pt x="301" y="274"/>
                    <a:pt x="303" y="282"/>
                  </a:cubicBezTo>
                  <a:cubicBezTo>
                    <a:pt x="307" y="293"/>
                    <a:pt x="323" y="299"/>
                    <a:pt x="323" y="312"/>
                  </a:cubicBezTo>
                  <a:cubicBezTo>
                    <a:pt x="295" y="312"/>
                    <a:pt x="269" y="292"/>
                    <a:pt x="241" y="292"/>
                  </a:cubicBezTo>
                  <a:cubicBezTo>
                    <a:pt x="199" y="290"/>
                    <a:pt x="199" y="290"/>
                    <a:pt x="199" y="290"/>
                  </a:cubicBezTo>
                  <a:cubicBezTo>
                    <a:pt x="199" y="290"/>
                    <a:pt x="199" y="290"/>
                    <a:pt x="199" y="290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7" y="280"/>
                    <a:pt x="198" y="275"/>
                    <a:pt x="199" y="272"/>
                  </a:cubicBezTo>
                  <a:cubicBezTo>
                    <a:pt x="199" y="271"/>
                    <a:pt x="200" y="270"/>
                    <a:pt x="200" y="269"/>
                  </a:cubicBezTo>
                  <a:cubicBezTo>
                    <a:pt x="202" y="268"/>
                    <a:pt x="204" y="265"/>
                    <a:pt x="203" y="263"/>
                  </a:cubicBezTo>
                  <a:cubicBezTo>
                    <a:pt x="202" y="261"/>
                    <a:pt x="199" y="257"/>
                    <a:pt x="198" y="256"/>
                  </a:cubicBezTo>
                  <a:cubicBezTo>
                    <a:pt x="197" y="255"/>
                    <a:pt x="197" y="254"/>
                    <a:pt x="197" y="254"/>
                  </a:cubicBezTo>
                  <a:cubicBezTo>
                    <a:pt x="196" y="250"/>
                    <a:pt x="199" y="246"/>
                    <a:pt x="198" y="242"/>
                  </a:cubicBezTo>
                  <a:cubicBezTo>
                    <a:pt x="198" y="238"/>
                    <a:pt x="196" y="233"/>
                    <a:pt x="194" y="229"/>
                  </a:cubicBezTo>
                  <a:cubicBezTo>
                    <a:pt x="190" y="219"/>
                    <a:pt x="190" y="215"/>
                    <a:pt x="195" y="204"/>
                  </a:cubicBezTo>
                  <a:cubicBezTo>
                    <a:pt x="197" y="199"/>
                    <a:pt x="195" y="194"/>
                    <a:pt x="198" y="189"/>
                  </a:cubicBezTo>
                  <a:cubicBezTo>
                    <a:pt x="201" y="181"/>
                    <a:pt x="208" y="182"/>
                    <a:pt x="202" y="172"/>
                  </a:cubicBezTo>
                  <a:cubicBezTo>
                    <a:pt x="195" y="169"/>
                    <a:pt x="192" y="170"/>
                    <a:pt x="185" y="171"/>
                  </a:cubicBezTo>
                  <a:cubicBezTo>
                    <a:pt x="181" y="172"/>
                    <a:pt x="176" y="170"/>
                    <a:pt x="174" y="166"/>
                  </a:cubicBezTo>
                  <a:cubicBezTo>
                    <a:pt x="173" y="166"/>
                    <a:pt x="173" y="166"/>
                    <a:pt x="173" y="165"/>
                  </a:cubicBezTo>
                  <a:cubicBezTo>
                    <a:pt x="163" y="159"/>
                    <a:pt x="154" y="169"/>
                    <a:pt x="145" y="166"/>
                  </a:cubicBezTo>
                  <a:cubicBezTo>
                    <a:pt x="134" y="163"/>
                    <a:pt x="132" y="159"/>
                    <a:pt x="120" y="164"/>
                  </a:cubicBezTo>
                  <a:cubicBezTo>
                    <a:pt x="111" y="168"/>
                    <a:pt x="108" y="167"/>
                    <a:pt x="100" y="167"/>
                  </a:cubicBezTo>
                  <a:cubicBezTo>
                    <a:pt x="98" y="166"/>
                    <a:pt x="97" y="166"/>
                    <a:pt x="96" y="165"/>
                  </a:cubicBezTo>
                  <a:cubicBezTo>
                    <a:pt x="93" y="163"/>
                    <a:pt x="88" y="161"/>
                    <a:pt x="85" y="159"/>
                  </a:cubicBezTo>
                  <a:cubicBezTo>
                    <a:pt x="84" y="158"/>
                    <a:pt x="82" y="156"/>
                    <a:pt x="80" y="156"/>
                  </a:cubicBezTo>
                  <a:cubicBezTo>
                    <a:pt x="80" y="155"/>
                    <a:pt x="79" y="155"/>
                    <a:pt x="79" y="155"/>
                  </a:cubicBezTo>
                  <a:cubicBezTo>
                    <a:pt x="76" y="152"/>
                    <a:pt x="74" y="150"/>
                    <a:pt x="72" y="147"/>
                  </a:cubicBezTo>
                  <a:cubicBezTo>
                    <a:pt x="67" y="142"/>
                    <a:pt x="61" y="138"/>
                    <a:pt x="58" y="131"/>
                  </a:cubicBezTo>
                  <a:cubicBezTo>
                    <a:pt x="55" y="124"/>
                    <a:pt x="52" y="119"/>
                    <a:pt x="48" y="112"/>
                  </a:cubicBezTo>
                  <a:cubicBezTo>
                    <a:pt x="40" y="102"/>
                    <a:pt x="22" y="102"/>
                    <a:pt x="10" y="99"/>
                  </a:cubicBezTo>
                  <a:cubicBezTo>
                    <a:pt x="8" y="98"/>
                    <a:pt x="4" y="96"/>
                    <a:pt x="2" y="96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2" y="27"/>
                    <a:pt x="153" y="29"/>
                    <a:pt x="154" y="31"/>
                  </a:cubicBezTo>
                  <a:cubicBezTo>
                    <a:pt x="161" y="37"/>
                    <a:pt x="170" y="41"/>
                    <a:pt x="179" y="45"/>
                  </a:cubicBezTo>
                  <a:cubicBezTo>
                    <a:pt x="182" y="46"/>
                    <a:pt x="187" y="47"/>
                    <a:pt x="190" y="45"/>
                  </a:cubicBezTo>
                  <a:cubicBezTo>
                    <a:pt x="194" y="44"/>
                    <a:pt x="196" y="42"/>
                    <a:pt x="200" y="43"/>
                  </a:cubicBezTo>
                  <a:cubicBezTo>
                    <a:pt x="202" y="45"/>
                    <a:pt x="206" y="45"/>
                    <a:pt x="208" y="45"/>
                  </a:cubicBezTo>
                  <a:cubicBezTo>
                    <a:pt x="217" y="45"/>
                    <a:pt x="217" y="45"/>
                    <a:pt x="217" y="45"/>
                  </a:cubicBezTo>
                  <a:cubicBezTo>
                    <a:pt x="217" y="45"/>
                    <a:pt x="217" y="45"/>
                    <a:pt x="217" y="45"/>
                  </a:cubicBezTo>
                  <a:cubicBezTo>
                    <a:pt x="219" y="52"/>
                    <a:pt x="221" y="57"/>
                    <a:pt x="222" y="64"/>
                  </a:cubicBezTo>
                  <a:cubicBezTo>
                    <a:pt x="223" y="68"/>
                    <a:pt x="224" y="75"/>
                    <a:pt x="228" y="78"/>
                  </a:cubicBezTo>
                  <a:cubicBezTo>
                    <a:pt x="232" y="82"/>
                    <a:pt x="235" y="83"/>
                    <a:pt x="239" y="86"/>
                  </a:cubicBezTo>
                  <a:cubicBezTo>
                    <a:pt x="244" y="89"/>
                    <a:pt x="253" y="92"/>
                    <a:pt x="248" y="99"/>
                  </a:cubicBezTo>
                  <a:cubicBezTo>
                    <a:pt x="246" y="102"/>
                    <a:pt x="237" y="107"/>
                    <a:pt x="237" y="110"/>
                  </a:cubicBezTo>
                  <a:cubicBezTo>
                    <a:pt x="238" y="111"/>
                    <a:pt x="238" y="111"/>
                    <a:pt x="238" y="111"/>
                  </a:cubicBezTo>
                  <a:cubicBezTo>
                    <a:pt x="239" y="112"/>
                    <a:pt x="239" y="112"/>
                    <a:pt x="239" y="112"/>
                  </a:cubicBezTo>
                  <a:cubicBezTo>
                    <a:pt x="319" y="186"/>
                    <a:pt x="319" y="186"/>
                    <a:pt x="319" y="1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GEORGETOWN"/>
            <p:cNvSpPr>
              <a:spLocks noEditPoints="1"/>
            </p:cNvSpPr>
            <p:nvPr/>
          </p:nvSpPr>
          <p:spPr bwMode="auto">
            <a:xfrm>
              <a:off x="6251576" y="3198813"/>
              <a:ext cx="885825" cy="1052513"/>
            </a:xfrm>
            <a:custGeom>
              <a:avLst/>
              <a:gdLst>
                <a:gd name="T0" fmla="*/ 200 w 338"/>
                <a:gd name="T1" fmla="*/ 303 h 401"/>
                <a:gd name="T2" fmla="*/ 210 w 338"/>
                <a:gd name="T3" fmla="*/ 314 h 401"/>
                <a:gd name="T4" fmla="*/ 215 w 338"/>
                <a:gd name="T5" fmla="*/ 315 h 401"/>
                <a:gd name="T6" fmla="*/ 207 w 338"/>
                <a:gd name="T7" fmla="*/ 309 h 401"/>
                <a:gd name="T8" fmla="*/ 227 w 338"/>
                <a:gd name="T9" fmla="*/ 311 h 401"/>
                <a:gd name="T10" fmla="*/ 223 w 338"/>
                <a:gd name="T11" fmla="*/ 293 h 401"/>
                <a:gd name="T12" fmla="*/ 221 w 338"/>
                <a:gd name="T13" fmla="*/ 303 h 401"/>
                <a:gd name="T14" fmla="*/ 218 w 338"/>
                <a:gd name="T15" fmla="*/ 307 h 401"/>
                <a:gd name="T16" fmla="*/ 225 w 338"/>
                <a:gd name="T17" fmla="*/ 313 h 401"/>
                <a:gd name="T18" fmla="*/ 228 w 338"/>
                <a:gd name="T19" fmla="*/ 313 h 401"/>
                <a:gd name="T20" fmla="*/ 201 w 338"/>
                <a:gd name="T21" fmla="*/ 397 h 401"/>
                <a:gd name="T22" fmla="*/ 184 w 338"/>
                <a:gd name="T23" fmla="*/ 383 h 401"/>
                <a:gd name="T24" fmla="*/ 141 w 338"/>
                <a:gd name="T25" fmla="*/ 360 h 401"/>
                <a:gd name="T26" fmla="*/ 122 w 338"/>
                <a:gd name="T27" fmla="*/ 342 h 401"/>
                <a:gd name="T28" fmla="*/ 112 w 338"/>
                <a:gd name="T29" fmla="*/ 341 h 401"/>
                <a:gd name="T30" fmla="*/ 101 w 338"/>
                <a:gd name="T31" fmla="*/ 323 h 401"/>
                <a:gd name="T32" fmla="*/ 60 w 338"/>
                <a:gd name="T33" fmla="*/ 309 h 401"/>
                <a:gd name="T34" fmla="*/ 26 w 338"/>
                <a:gd name="T35" fmla="*/ 296 h 401"/>
                <a:gd name="T36" fmla="*/ 2 w 338"/>
                <a:gd name="T37" fmla="*/ 286 h 401"/>
                <a:gd name="T38" fmla="*/ 0 w 338"/>
                <a:gd name="T39" fmla="*/ 272 h 401"/>
                <a:gd name="T40" fmla="*/ 4 w 338"/>
                <a:gd name="T41" fmla="*/ 261 h 401"/>
                <a:gd name="T42" fmla="*/ 25 w 338"/>
                <a:gd name="T43" fmla="*/ 235 h 401"/>
                <a:gd name="T44" fmla="*/ 48 w 338"/>
                <a:gd name="T45" fmla="*/ 193 h 401"/>
                <a:gd name="T46" fmla="*/ 93 w 338"/>
                <a:gd name="T47" fmla="*/ 156 h 401"/>
                <a:gd name="T48" fmla="*/ 121 w 338"/>
                <a:gd name="T49" fmla="*/ 119 h 401"/>
                <a:gd name="T50" fmla="*/ 142 w 338"/>
                <a:gd name="T51" fmla="*/ 42 h 401"/>
                <a:gd name="T52" fmla="*/ 178 w 338"/>
                <a:gd name="T53" fmla="*/ 0 h 401"/>
                <a:gd name="T54" fmla="*/ 179 w 338"/>
                <a:gd name="T55" fmla="*/ 0 h 401"/>
                <a:gd name="T56" fmla="*/ 182 w 338"/>
                <a:gd name="T57" fmla="*/ 2 h 401"/>
                <a:gd name="T58" fmla="*/ 208 w 338"/>
                <a:gd name="T59" fmla="*/ 43 h 401"/>
                <a:gd name="T60" fmla="*/ 245 w 338"/>
                <a:gd name="T61" fmla="*/ 44 h 401"/>
                <a:gd name="T62" fmla="*/ 253 w 338"/>
                <a:gd name="T63" fmla="*/ 52 h 401"/>
                <a:gd name="T64" fmla="*/ 273 w 338"/>
                <a:gd name="T65" fmla="*/ 73 h 401"/>
                <a:gd name="T66" fmla="*/ 284 w 338"/>
                <a:gd name="T67" fmla="*/ 108 h 401"/>
                <a:gd name="T68" fmla="*/ 290 w 338"/>
                <a:gd name="T69" fmla="*/ 125 h 401"/>
                <a:gd name="T70" fmla="*/ 338 w 338"/>
                <a:gd name="T71" fmla="*/ 125 h 401"/>
                <a:gd name="T72" fmla="*/ 321 w 338"/>
                <a:gd name="T73" fmla="*/ 154 h 401"/>
                <a:gd name="T74" fmla="*/ 332 w 338"/>
                <a:gd name="T75" fmla="*/ 128 h 401"/>
                <a:gd name="T76" fmla="*/ 305 w 338"/>
                <a:gd name="T77" fmla="*/ 164 h 401"/>
                <a:gd name="T78" fmla="*/ 321 w 338"/>
                <a:gd name="T79" fmla="*/ 157 h 401"/>
                <a:gd name="T80" fmla="*/ 300 w 338"/>
                <a:gd name="T81" fmla="*/ 179 h 401"/>
                <a:gd name="T82" fmla="*/ 297 w 338"/>
                <a:gd name="T83" fmla="*/ 182 h 401"/>
                <a:gd name="T84" fmla="*/ 286 w 338"/>
                <a:gd name="T85" fmla="*/ 197 h 401"/>
                <a:gd name="T86" fmla="*/ 263 w 338"/>
                <a:gd name="T87" fmla="*/ 246 h 401"/>
                <a:gd name="T88" fmla="*/ 254 w 338"/>
                <a:gd name="T89" fmla="*/ 277 h 401"/>
                <a:gd name="T90" fmla="*/ 240 w 338"/>
                <a:gd name="T91" fmla="*/ 273 h 401"/>
                <a:gd name="T92" fmla="*/ 243 w 338"/>
                <a:gd name="T93" fmla="*/ 297 h 401"/>
                <a:gd name="T94" fmla="*/ 257 w 338"/>
                <a:gd name="T95" fmla="*/ 279 h 401"/>
                <a:gd name="T96" fmla="*/ 248 w 338"/>
                <a:gd name="T97" fmla="*/ 316 h 401"/>
                <a:gd name="T98" fmla="*/ 248 w 338"/>
                <a:gd name="T99" fmla="*/ 348 h 401"/>
                <a:gd name="T100" fmla="*/ 235 w 338"/>
                <a:gd name="T101" fmla="*/ 293 h 401"/>
                <a:gd name="T102" fmla="*/ 201 w 338"/>
                <a:gd name="T103" fmla="*/ 278 h 401"/>
                <a:gd name="T104" fmla="*/ 214 w 338"/>
                <a:gd name="T105" fmla="*/ 250 h 401"/>
                <a:gd name="T106" fmla="*/ 192 w 338"/>
                <a:gd name="T107" fmla="*/ 279 h 401"/>
                <a:gd name="T108" fmla="*/ 233 w 338"/>
                <a:gd name="T109" fmla="*/ 328 h 401"/>
                <a:gd name="T110" fmla="*/ 241 w 338"/>
                <a:gd name="T111" fmla="*/ 350 h 401"/>
                <a:gd name="T112" fmla="*/ 241 w 338"/>
                <a:gd name="T113" fmla="*/ 370 h 401"/>
                <a:gd name="T114" fmla="*/ 221 w 338"/>
                <a:gd name="T115" fmla="*/ 390 h 401"/>
                <a:gd name="T116" fmla="*/ 218 w 338"/>
                <a:gd name="T117" fmla="*/ 371 h 401"/>
                <a:gd name="T118" fmla="*/ 214 w 338"/>
                <a:gd name="T119" fmla="*/ 376 h 401"/>
                <a:gd name="T120" fmla="*/ 215 w 338"/>
                <a:gd name="T121" fmla="*/ 400 h 401"/>
                <a:gd name="T122" fmla="*/ 201 w 338"/>
                <a:gd name="T123" fmla="*/ 397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8" h="401">
                  <a:moveTo>
                    <a:pt x="205" y="309"/>
                  </a:moveTo>
                  <a:cubicBezTo>
                    <a:pt x="204" y="306"/>
                    <a:pt x="203" y="303"/>
                    <a:pt x="200" y="303"/>
                  </a:cubicBezTo>
                  <a:cubicBezTo>
                    <a:pt x="200" y="304"/>
                    <a:pt x="199" y="305"/>
                    <a:pt x="200" y="306"/>
                  </a:cubicBezTo>
                  <a:cubicBezTo>
                    <a:pt x="201" y="310"/>
                    <a:pt x="206" y="313"/>
                    <a:pt x="210" y="314"/>
                  </a:cubicBezTo>
                  <a:cubicBezTo>
                    <a:pt x="211" y="315"/>
                    <a:pt x="212" y="315"/>
                    <a:pt x="213" y="316"/>
                  </a:cubicBezTo>
                  <a:cubicBezTo>
                    <a:pt x="213" y="316"/>
                    <a:pt x="215" y="316"/>
                    <a:pt x="215" y="315"/>
                  </a:cubicBezTo>
                  <a:cubicBezTo>
                    <a:pt x="215" y="315"/>
                    <a:pt x="212" y="313"/>
                    <a:pt x="212" y="312"/>
                  </a:cubicBezTo>
                  <a:cubicBezTo>
                    <a:pt x="211" y="311"/>
                    <a:pt x="209" y="309"/>
                    <a:pt x="207" y="309"/>
                  </a:cubicBezTo>
                  <a:cubicBezTo>
                    <a:pt x="205" y="309"/>
                    <a:pt x="205" y="309"/>
                    <a:pt x="205" y="309"/>
                  </a:cubicBezTo>
                  <a:close/>
                  <a:moveTo>
                    <a:pt x="227" y="311"/>
                  </a:moveTo>
                  <a:cubicBezTo>
                    <a:pt x="226" y="309"/>
                    <a:pt x="226" y="308"/>
                    <a:pt x="226" y="306"/>
                  </a:cubicBezTo>
                  <a:cubicBezTo>
                    <a:pt x="226" y="303"/>
                    <a:pt x="228" y="293"/>
                    <a:pt x="223" y="293"/>
                  </a:cubicBezTo>
                  <a:cubicBezTo>
                    <a:pt x="223" y="295"/>
                    <a:pt x="224" y="299"/>
                    <a:pt x="223" y="301"/>
                  </a:cubicBezTo>
                  <a:cubicBezTo>
                    <a:pt x="223" y="302"/>
                    <a:pt x="223" y="303"/>
                    <a:pt x="221" y="303"/>
                  </a:cubicBezTo>
                  <a:cubicBezTo>
                    <a:pt x="219" y="302"/>
                    <a:pt x="218" y="303"/>
                    <a:pt x="217" y="303"/>
                  </a:cubicBezTo>
                  <a:cubicBezTo>
                    <a:pt x="217" y="304"/>
                    <a:pt x="218" y="306"/>
                    <a:pt x="218" y="307"/>
                  </a:cubicBezTo>
                  <a:cubicBezTo>
                    <a:pt x="219" y="308"/>
                    <a:pt x="220" y="308"/>
                    <a:pt x="221" y="309"/>
                  </a:cubicBezTo>
                  <a:cubicBezTo>
                    <a:pt x="222" y="311"/>
                    <a:pt x="224" y="312"/>
                    <a:pt x="225" y="313"/>
                  </a:cubicBezTo>
                  <a:cubicBezTo>
                    <a:pt x="226" y="315"/>
                    <a:pt x="228" y="316"/>
                    <a:pt x="228" y="313"/>
                  </a:cubicBezTo>
                  <a:cubicBezTo>
                    <a:pt x="228" y="313"/>
                    <a:pt x="228" y="313"/>
                    <a:pt x="228" y="313"/>
                  </a:cubicBezTo>
                  <a:cubicBezTo>
                    <a:pt x="227" y="311"/>
                    <a:pt x="227" y="311"/>
                    <a:pt x="227" y="311"/>
                  </a:cubicBezTo>
                  <a:close/>
                  <a:moveTo>
                    <a:pt x="201" y="397"/>
                  </a:moveTo>
                  <a:cubicBezTo>
                    <a:pt x="192" y="389"/>
                    <a:pt x="192" y="389"/>
                    <a:pt x="192" y="389"/>
                  </a:cubicBezTo>
                  <a:cubicBezTo>
                    <a:pt x="189" y="387"/>
                    <a:pt x="186" y="385"/>
                    <a:pt x="184" y="383"/>
                  </a:cubicBezTo>
                  <a:cubicBezTo>
                    <a:pt x="179" y="383"/>
                    <a:pt x="172" y="379"/>
                    <a:pt x="167" y="377"/>
                  </a:cubicBezTo>
                  <a:cubicBezTo>
                    <a:pt x="158" y="373"/>
                    <a:pt x="150" y="366"/>
                    <a:pt x="141" y="360"/>
                  </a:cubicBezTo>
                  <a:cubicBezTo>
                    <a:pt x="137" y="357"/>
                    <a:pt x="136" y="354"/>
                    <a:pt x="133" y="350"/>
                  </a:cubicBezTo>
                  <a:cubicBezTo>
                    <a:pt x="130" y="346"/>
                    <a:pt x="126" y="344"/>
                    <a:pt x="122" y="342"/>
                  </a:cubicBezTo>
                  <a:cubicBezTo>
                    <a:pt x="112" y="341"/>
                    <a:pt x="112" y="341"/>
                    <a:pt x="112" y="341"/>
                  </a:cubicBezTo>
                  <a:cubicBezTo>
                    <a:pt x="112" y="341"/>
                    <a:pt x="112" y="341"/>
                    <a:pt x="112" y="341"/>
                  </a:cubicBezTo>
                  <a:cubicBezTo>
                    <a:pt x="112" y="334"/>
                    <a:pt x="112" y="334"/>
                    <a:pt x="112" y="334"/>
                  </a:cubicBezTo>
                  <a:cubicBezTo>
                    <a:pt x="112" y="325"/>
                    <a:pt x="106" y="328"/>
                    <a:pt x="101" y="323"/>
                  </a:cubicBezTo>
                  <a:cubicBezTo>
                    <a:pt x="93" y="322"/>
                    <a:pt x="87" y="326"/>
                    <a:pt x="79" y="323"/>
                  </a:cubicBezTo>
                  <a:cubicBezTo>
                    <a:pt x="73" y="320"/>
                    <a:pt x="65" y="315"/>
                    <a:pt x="60" y="309"/>
                  </a:cubicBezTo>
                  <a:cubicBezTo>
                    <a:pt x="58" y="306"/>
                    <a:pt x="54" y="301"/>
                    <a:pt x="50" y="301"/>
                  </a:cubicBezTo>
                  <a:cubicBezTo>
                    <a:pt x="43" y="301"/>
                    <a:pt x="32" y="302"/>
                    <a:pt x="26" y="296"/>
                  </a:cubicBezTo>
                  <a:cubicBezTo>
                    <a:pt x="20" y="289"/>
                    <a:pt x="10" y="291"/>
                    <a:pt x="2" y="286"/>
                  </a:cubicBezTo>
                  <a:cubicBezTo>
                    <a:pt x="2" y="286"/>
                    <a:pt x="2" y="286"/>
                    <a:pt x="2" y="286"/>
                  </a:cubicBezTo>
                  <a:cubicBezTo>
                    <a:pt x="1" y="277"/>
                    <a:pt x="1" y="277"/>
                    <a:pt x="1" y="277"/>
                  </a:cubicBezTo>
                  <a:cubicBezTo>
                    <a:pt x="1" y="276"/>
                    <a:pt x="0" y="274"/>
                    <a:pt x="0" y="272"/>
                  </a:cubicBezTo>
                  <a:cubicBezTo>
                    <a:pt x="0" y="271"/>
                    <a:pt x="0" y="269"/>
                    <a:pt x="0" y="268"/>
                  </a:cubicBezTo>
                  <a:cubicBezTo>
                    <a:pt x="0" y="265"/>
                    <a:pt x="2" y="263"/>
                    <a:pt x="4" y="261"/>
                  </a:cubicBezTo>
                  <a:cubicBezTo>
                    <a:pt x="9" y="257"/>
                    <a:pt x="14" y="252"/>
                    <a:pt x="18" y="247"/>
                  </a:cubicBezTo>
                  <a:cubicBezTo>
                    <a:pt x="22" y="244"/>
                    <a:pt x="23" y="240"/>
                    <a:pt x="25" y="235"/>
                  </a:cubicBezTo>
                  <a:cubicBezTo>
                    <a:pt x="29" y="229"/>
                    <a:pt x="34" y="218"/>
                    <a:pt x="40" y="213"/>
                  </a:cubicBezTo>
                  <a:cubicBezTo>
                    <a:pt x="41" y="204"/>
                    <a:pt x="43" y="200"/>
                    <a:pt x="48" y="193"/>
                  </a:cubicBezTo>
                  <a:cubicBezTo>
                    <a:pt x="55" y="186"/>
                    <a:pt x="63" y="180"/>
                    <a:pt x="69" y="172"/>
                  </a:cubicBezTo>
                  <a:cubicBezTo>
                    <a:pt x="75" y="164"/>
                    <a:pt x="88" y="163"/>
                    <a:pt x="93" y="156"/>
                  </a:cubicBezTo>
                  <a:cubicBezTo>
                    <a:pt x="95" y="153"/>
                    <a:pt x="95" y="148"/>
                    <a:pt x="98" y="146"/>
                  </a:cubicBezTo>
                  <a:cubicBezTo>
                    <a:pt x="105" y="139"/>
                    <a:pt x="121" y="129"/>
                    <a:pt x="121" y="119"/>
                  </a:cubicBezTo>
                  <a:cubicBezTo>
                    <a:pt x="110" y="105"/>
                    <a:pt x="131" y="90"/>
                    <a:pt x="129" y="77"/>
                  </a:cubicBezTo>
                  <a:cubicBezTo>
                    <a:pt x="132" y="65"/>
                    <a:pt x="134" y="52"/>
                    <a:pt x="142" y="42"/>
                  </a:cubicBezTo>
                  <a:cubicBezTo>
                    <a:pt x="163" y="16"/>
                    <a:pt x="163" y="16"/>
                    <a:pt x="163" y="16"/>
                  </a:cubicBezTo>
                  <a:cubicBezTo>
                    <a:pt x="168" y="11"/>
                    <a:pt x="171" y="4"/>
                    <a:pt x="178" y="0"/>
                  </a:cubicBezTo>
                  <a:cubicBezTo>
                    <a:pt x="178" y="0"/>
                    <a:pt x="178" y="0"/>
                    <a:pt x="179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80" y="1"/>
                    <a:pt x="180" y="1"/>
                    <a:pt x="180" y="1"/>
                  </a:cubicBezTo>
                  <a:cubicBezTo>
                    <a:pt x="181" y="1"/>
                    <a:pt x="181" y="2"/>
                    <a:pt x="182" y="2"/>
                  </a:cubicBezTo>
                  <a:cubicBezTo>
                    <a:pt x="187" y="3"/>
                    <a:pt x="190" y="13"/>
                    <a:pt x="192" y="17"/>
                  </a:cubicBezTo>
                  <a:cubicBezTo>
                    <a:pt x="197" y="25"/>
                    <a:pt x="199" y="37"/>
                    <a:pt x="208" y="43"/>
                  </a:cubicBezTo>
                  <a:cubicBezTo>
                    <a:pt x="215" y="47"/>
                    <a:pt x="222" y="51"/>
                    <a:pt x="231" y="48"/>
                  </a:cubicBezTo>
                  <a:cubicBezTo>
                    <a:pt x="245" y="44"/>
                    <a:pt x="245" y="44"/>
                    <a:pt x="245" y="44"/>
                  </a:cubicBezTo>
                  <a:cubicBezTo>
                    <a:pt x="245" y="44"/>
                    <a:pt x="245" y="44"/>
                    <a:pt x="245" y="44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9" y="57"/>
                    <a:pt x="262" y="58"/>
                    <a:pt x="264" y="67"/>
                  </a:cubicBezTo>
                  <a:cubicBezTo>
                    <a:pt x="266" y="78"/>
                    <a:pt x="265" y="73"/>
                    <a:pt x="273" y="73"/>
                  </a:cubicBezTo>
                  <a:cubicBezTo>
                    <a:pt x="280" y="80"/>
                    <a:pt x="272" y="85"/>
                    <a:pt x="276" y="92"/>
                  </a:cubicBezTo>
                  <a:cubicBezTo>
                    <a:pt x="278" y="96"/>
                    <a:pt x="278" y="108"/>
                    <a:pt x="284" y="108"/>
                  </a:cubicBezTo>
                  <a:cubicBezTo>
                    <a:pt x="287" y="108"/>
                    <a:pt x="290" y="103"/>
                    <a:pt x="290" y="108"/>
                  </a:cubicBezTo>
                  <a:cubicBezTo>
                    <a:pt x="291" y="112"/>
                    <a:pt x="291" y="120"/>
                    <a:pt x="290" y="125"/>
                  </a:cubicBezTo>
                  <a:cubicBezTo>
                    <a:pt x="338" y="125"/>
                    <a:pt x="338" y="125"/>
                    <a:pt x="338" y="125"/>
                  </a:cubicBezTo>
                  <a:cubicBezTo>
                    <a:pt x="338" y="125"/>
                    <a:pt x="338" y="125"/>
                    <a:pt x="338" y="125"/>
                  </a:cubicBezTo>
                  <a:cubicBezTo>
                    <a:pt x="338" y="126"/>
                    <a:pt x="337" y="127"/>
                    <a:pt x="336" y="128"/>
                  </a:cubicBezTo>
                  <a:cubicBezTo>
                    <a:pt x="330" y="137"/>
                    <a:pt x="324" y="145"/>
                    <a:pt x="321" y="154"/>
                  </a:cubicBezTo>
                  <a:cubicBezTo>
                    <a:pt x="318" y="154"/>
                    <a:pt x="323" y="145"/>
                    <a:pt x="324" y="144"/>
                  </a:cubicBezTo>
                  <a:cubicBezTo>
                    <a:pt x="327" y="140"/>
                    <a:pt x="331" y="132"/>
                    <a:pt x="332" y="128"/>
                  </a:cubicBezTo>
                  <a:cubicBezTo>
                    <a:pt x="330" y="128"/>
                    <a:pt x="318" y="143"/>
                    <a:pt x="316" y="146"/>
                  </a:cubicBezTo>
                  <a:cubicBezTo>
                    <a:pt x="313" y="150"/>
                    <a:pt x="305" y="160"/>
                    <a:pt x="305" y="164"/>
                  </a:cubicBezTo>
                  <a:cubicBezTo>
                    <a:pt x="306" y="164"/>
                    <a:pt x="312" y="157"/>
                    <a:pt x="314" y="156"/>
                  </a:cubicBezTo>
                  <a:cubicBezTo>
                    <a:pt x="316" y="155"/>
                    <a:pt x="319" y="156"/>
                    <a:pt x="321" y="157"/>
                  </a:cubicBezTo>
                  <a:cubicBezTo>
                    <a:pt x="321" y="160"/>
                    <a:pt x="314" y="164"/>
                    <a:pt x="312" y="166"/>
                  </a:cubicBezTo>
                  <a:cubicBezTo>
                    <a:pt x="307" y="169"/>
                    <a:pt x="302" y="174"/>
                    <a:pt x="300" y="179"/>
                  </a:cubicBezTo>
                  <a:cubicBezTo>
                    <a:pt x="299" y="180"/>
                    <a:pt x="298" y="181"/>
                    <a:pt x="297" y="182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7" y="183"/>
                    <a:pt x="296" y="183"/>
                    <a:pt x="296" y="183"/>
                  </a:cubicBezTo>
                  <a:cubicBezTo>
                    <a:pt x="293" y="185"/>
                    <a:pt x="288" y="194"/>
                    <a:pt x="286" y="197"/>
                  </a:cubicBezTo>
                  <a:cubicBezTo>
                    <a:pt x="280" y="206"/>
                    <a:pt x="275" y="218"/>
                    <a:pt x="271" y="227"/>
                  </a:cubicBezTo>
                  <a:cubicBezTo>
                    <a:pt x="263" y="246"/>
                    <a:pt x="263" y="246"/>
                    <a:pt x="263" y="246"/>
                  </a:cubicBezTo>
                  <a:cubicBezTo>
                    <a:pt x="260" y="253"/>
                    <a:pt x="261" y="260"/>
                    <a:pt x="259" y="267"/>
                  </a:cubicBezTo>
                  <a:cubicBezTo>
                    <a:pt x="259" y="270"/>
                    <a:pt x="259" y="277"/>
                    <a:pt x="254" y="277"/>
                  </a:cubicBezTo>
                  <a:cubicBezTo>
                    <a:pt x="254" y="268"/>
                    <a:pt x="259" y="260"/>
                    <a:pt x="256" y="251"/>
                  </a:cubicBezTo>
                  <a:cubicBezTo>
                    <a:pt x="252" y="251"/>
                    <a:pt x="243" y="269"/>
                    <a:pt x="240" y="273"/>
                  </a:cubicBezTo>
                  <a:cubicBezTo>
                    <a:pt x="237" y="276"/>
                    <a:pt x="231" y="284"/>
                    <a:pt x="235" y="290"/>
                  </a:cubicBezTo>
                  <a:cubicBezTo>
                    <a:pt x="237" y="292"/>
                    <a:pt x="241" y="294"/>
                    <a:pt x="243" y="297"/>
                  </a:cubicBezTo>
                  <a:cubicBezTo>
                    <a:pt x="243" y="299"/>
                    <a:pt x="244" y="302"/>
                    <a:pt x="246" y="302"/>
                  </a:cubicBezTo>
                  <a:cubicBezTo>
                    <a:pt x="252" y="300"/>
                    <a:pt x="247" y="279"/>
                    <a:pt x="257" y="279"/>
                  </a:cubicBezTo>
                  <a:cubicBezTo>
                    <a:pt x="258" y="284"/>
                    <a:pt x="252" y="296"/>
                    <a:pt x="251" y="302"/>
                  </a:cubicBezTo>
                  <a:cubicBezTo>
                    <a:pt x="248" y="316"/>
                    <a:pt x="248" y="316"/>
                    <a:pt x="248" y="316"/>
                  </a:cubicBezTo>
                  <a:cubicBezTo>
                    <a:pt x="247" y="322"/>
                    <a:pt x="249" y="330"/>
                    <a:pt x="247" y="336"/>
                  </a:cubicBezTo>
                  <a:cubicBezTo>
                    <a:pt x="248" y="337"/>
                    <a:pt x="254" y="353"/>
                    <a:pt x="248" y="348"/>
                  </a:cubicBezTo>
                  <a:cubicBezTo>
                    <a:pt x="242" y="343"/>
                    <a:pt x="239" y="321"/>
                    <a:pt x="239" y="313"/>
                  </a:cubicBezTo>
                  <a:cubicBezTo>
                    <a:pt x="239" y="308"/>
                    <a:pt x="240" y="295"/>
                    <a:pt x="235" y="293"/>
                  </a:cubicBezTo>
                  <a:cubicBezTo>
                    <a:pt x="226" y="290"/>
                    <a:pt x="202" y="297"/>
                    <a:pt x="199" y="288"/>
                  </a:cubicBezTo>
                  <a:cubicBezTo>
                    <a:pt x="198" y="284"/>
                    <a:pt x="201" y="282"/>
                    <a:pt x="201" y="278"/>
                  </a:cubicBezTo>
                  <a:cubicBezTo>
                    <a:pt x="200" y="276"/>
                    <a:pt x="198" y="273"/>
                    <a:pt x="202" y="273"/>
                  </a:cubicBezTo>
                  <a:cubicBezTo>
                    <a:pt x="208" y="271"/>
                    <a:pt x="214" y="256"/>
                    <a:pt x="214" y="250"/>
                  </a:cubicBezTo>
                  <a:cubicBezTo>
                    <a:pt x="210" y="252"/>
                    <a:pt x="206" y="262"/>
                    <a:pt x="206" y="252"/>
                  </a:cubicBezTo>
                  <a:cubicBezTo>
                    <a:pt x="202" y="252"/>
                    <a:pt x="193" y="275"/>
                    <a:pt x="192" y="279"/>
                  </a:cubicBezTo>
                  <a:cubicBezTo>
                    <a:pt x="190" y="296"/>
                    <a:pt x="197" y="313"/>
                    <a:pt x="213" y="320"/>
                  </a:cubicBezTo>
                  <a:cubicBezTo>
                    <a:pt x="217" y="321"/>
                    <a:pt x="231" y="324"/>
                    <a:pt x="233" y="328"/>
                  </a:cubicBezTo>
                  <a:cubicBezTo>
                    <a:pt x="239" y="336"/>
                    <a:pt x="235" y="341"/>
                    <a:pt x="236" y="350"/>
                  </a:cubicBezTo>
                  <a:cubicBezTo>
                    <a:pt x="239" y="355"/>
                    <a:pt x="241" y="358"/>
                    <a:pt x="241" y="350"/>
                  </a:cubicBezTo>
                  <a:cubicBezTo>
                    <a:pt x="241" y="345"/>
                    <a:pt x="243" y="348"/>
                    <a:pt x="245" y="351"/>
                  </a:cubicBezTo>
                  <a:cubicBezTo>
                    <a:pt x="250" y="356"/>
                    <a:pt x="245" y="366"/>
                    <a:pt x="241" y="370"/>
                  </a:cubicBezTo>
                  <a:cubicBezTo>
                    <a:pt x="237" y="375"/>
                    <a:pt x="232" y="378"/>
                    <a:pt x="228" y="383"/>
                  </a:cubicBezTo>
                  <a:cubicBezTo>
                    <a:pt x="226" y="385"/>
                    <a:pt x="223" y="387"/>
                    <a:pt x="221" y="390"/>
                  </a:cubicBezTo>
                  <a:cubicBezTo>
                    <a:pt x="219" y="393"/>
                    <a:pt x="219" y="388"/>
                    <a:pt x="219" y="387"/>
                  </a:cubicBezTo>
                  <a:cubicBezTo>
                    <a:pt x="220" y="382"/>
                    <a:pt x="219" y="376"/>
                    <a:pt x="218" y="371"/>
                  </a:cubicBezTo>
                  <a:cubicBezTo>
                    <a:pt x="217" y="368"/>
                    <a:pt x="211" y="362"/>
                    <a:pt x="208" y="362"/>
                  </a:cubicBezTo>
                  <a:cubicBezTo>
                    <a:pt x="210" y="363"/>
                    <a:pt x="214" y="374"/>
                    <a:pt x="214" y="376"/>
                  </a:cubicBezTo>
                  <a:cubicBezTo>
                    <a:pt x="216" y="382"/>
                    <a:pt x="216" y="388"/>
                    <a:pt x="217" y="394"/>
                  </a:cubicBezTo>
                  <a:cubicBezTo>
                    <a:pt x="217" y="396"/>
                    <a:pt x="218" y="400"/>
                    <a:pt x="215" y="400"/>
                  </a:cubicBezTo>
                  <a:cubicBezTo>
                    <a:pt x="210" y="401"/>
                    <a:pt x="207" y="401"/>
                    <a:pt x="203" y="401"/>
                  </a:cubicBezTo>
                  <a:cubicBezTo>
                    <a:pt x="202" y="399"/>
                    <a:pt x="202" y="398"/>
                    <a:pt x="201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COLLETON"/>
            <p:cNvSpPr>
              <a:spLocks noEditPoints="1"/>
            </p:cNvSpPr>
            <p:nvPr/>
          </p:nvSpPr>
          <p:spPr bwMode="auto">
            <a:xfrm>
              <a:off x="4416426" y="4149726"/>
              <a:ext cx="933450" cy="1114425"/>
            </a:xfrm>
            <a:custGeom>
              <a:avLst/>
              <a:gdLst>
                <a:gd name="T0" fmla="*/ 333 w 356"/>
                <a:gd name="T1" fmla="*/ 420 h 425"/>
                <a:gd name="T2" fmla="*/ 343 w 356"/>
                <a:gd name="T3" fmla="*/ 415 h 425"/>
                <a:gd name="T4" fmla="*/ 353 w 356"/>
                <a:gd name="T5" fmla="*/ 403 h 425"/>
                <a:gd name="T6" fmla="*/ 344 w 356"/>
                <a:gd name="T7" fmla="*/ 417 h 425"/>
                <a:gd name="T8" fmla="*/ 331 w 356"/>
                <a:gd name="T9" fmla="*/ 425 h 425"/>
                <a:gd name="T10" fmla="*/ 327 w 356"/>
                <a:gd name="T11" fmla="*/ 414 h 425"/>
                <a:gd name="T12" fmla="*/ 239 w 356"/>
                <a:gd name="T13" fmla="*/ 360 h 425"/>
                <a:gd name="T14" fmla="*/ 254 w 356"/>
                <a:gd name="T15" fmla="*/ 372 h 425"/>
                <a:gd name="T16" fmla="*/ 274 w 356"/>
                <a:gd name="T17" fmla="*/ 368 h 425"/>
                <a:gd name="T18" fmla="*/ 278 w 356"/>
                <a:gd name="T19" fmla="*/ 385 h 425"/>
                <a:gd name="T20" fmla="*/ 296 w 356"/>
                <a:gd name="T21" fmla="*/ 403 h 425"/>
                <a:gd name="T22" fmla="*/ 301 w 356"/>
                <a:gd name="T23" fmla="*/ 388 h 425"/>
                <a:gd name="T24" fmla="*/ 324 w 356"/>
                <a:gd name="T25" fmla="*/ 389 h 425"/>
                <a:gd name="T26" fmla="*/ 344 w 356"/>
                <a:gd name="T27" fmla="*/ 394 h 425"/>
                <a:gd name="T28" fmla="*/ 326 w 356"/>
                <a:gd name="T29" fmla="*/ 376 h 425"/>
                <a:gd name="T30" fmla="*/ 337 w 356"/>
                <a:gd name="T31" fmla="*/ 372 h 425"/>
                <a:gd name="T32" fmla="*/ 338 w 356"/>
                <a:gd name="T33" fmla="*/ 339 h 425"/>
                <a:gd name="T34" fmla="*/ 338 w 356"/>
                <a:gd name="T35" fmla="*/ 321 h 425"/>
                <a:gd name="T36" fmla="*/ 326 w 356"/>
                <a:gd name="T37" fmla="*/ 298 h 425"/>
                <a:gd name="T38" fmla="*/ 314 w 356"/>
                <a:gd name="T39" fmla="*/ 265 h 425"/>
                <a:gd name="T40" fmla="*/ 321 w 356"/>
                <a:gd name="T41" fmla="*/ 240 h 425"/>
                <a:gd name="T42" fmla="*/ 330 w 356"/>
                <a:gd name="T43" fmla="*/ 225 h 425"/>
                <a:gd name="T44" fmla="*/ 340 w 356"/>
                <a:gd name="T45" fmla="*/ 195 h 425"/>
                <a:gd name="T46" fmla="*/ 339 w 356"/>
                <a:gd name="T47" fmla="*/ 188 h 425"/>
                <a:gd name="T48" fmla="*/ 341 w 356"/>
                <a:gd name="T49" fmla="*/ 174 h 425"/>
                <a:gd name="T50" fmla="*/ 339 w 356"/>
                <a:gd name="T51" fmla="*/ 161 h 425"/>
                <a:gd name="T52" fmla="*/ 339 w 356"/>
                <a:gd name="T53" fmla="*/ 147 h 425"/>
                <a:gd name="T54" fmla="*/ 336 w 356"/>
                <a:gd name="T55" fmla="*/ 109 h 425"/>
                <a:gd name="T56" fmla="*/ 343 w 356"/>
                <a:gd name="T57" fmla="*/ 77 h 425"/>
                <a:gd name="T58" fmla="*/ 315 w 356"/>
                <a:gd name="T59" fmla="*/ 71 h 425"/>
                <a:gd name="T60" fmla="*/ 286 w 356"/>
                <a:gd name="T61" fmla="*/ 71 h 425"/>
                <a:gd name="T62" fmla="*/ 241 w 356"/>
                <a:gd name="T63" fmla="*/ 72 h 425"/>
                <a:gd name="T64" fmla="*/ 226 w 356"/>
                <a:gd name="T65" fmla="*/ 64 h 425"/>
                <a:gd name="T66" fmla="*/ 220 w 356"/>
                <a:gd name="T67" fmla="*/ 60 h 425"/>
                <a:gd name="T68" fmla="*/ 199 w 356"/>
                <a:gd name="T69" fmla="*/ 36 h 425"/>
                <a:gd name="T70" fmla="*/ 151 w 356"/>
                <a:gd name="T71" fmla="*/ 4 h 425"/>
                <a:gd name="T72" fmla="*/ 141 w 356"/>
                <a:gd name="T73" fmla="*/ 0 h 425"/>
                <a:gd name="T74" fmla="*/ 97 w 356"/>
                <a:gd name="T75" fmla="*/ 27 h 425"/>
                <a:gd name="T76" fmla="*/ 93 w 356"/>
                <a:gd name="T77" fmla="*/ 58 h 425"/>
                <a:gd name="T78" fmla="*/ 87 w 356"/>
                <a:gd name="T79" fmla="*/ 71 h 425"/>
                <a:gd name="T80" fmla="*/ 69 w 356"/>
                <a:gd name="T81" fmla="*/ 46 h 425"/>
                <a:gd name="T82" fmla="*/ 0 w 356"/>
                <a:gd name="T83" fmla="*/ 90 h 425"/>
                <a:gd name="T84" fmla="*/ 10 w 356"/>
                <a:gd name="T85" fmla="*/ 107 h 425"/>
                <a:gd name="T86" fmla="*/ 29 w 356"/>
                <a:gd name="T87" fmla="*/ 133 h 425"/>
                <a:gd name="T88" fmla="*/ 54 w 356"/>
                <a:gd name="T89" fmla="*/ 177 h 425"/>
                <a:gd name="T90" fmla="*/ 89 w 356"/>
                <a:gd name="T91" fmla="*/ 215 h 425"/>
                <a:gd name="T92" fmla="*/ 104 w 356"/>
                <a:gd name="T93" fmla="*/ 244 h 425"/>
                <a:gd name="T94" fmla="*/ 107 w 356"/>
                <a:gd name="T95" fmla="*/ 251 h 425"/>
                <a:gd name="T96" fmla="*/ 112 w 356"/>
                <a:gd name="T97" fmla="*/ 263 h 425"/>
                <a:gd name="T98" fmla="*/ 114 w 356"/>
                <a:gd name="T99" fmla="*/ 271 h 425"/>
                <a:gd name="T100" fmla="*/ 118 w 356"/>
                <a:gd name="T101" fmla="*/ 278 h 425"/>
                <a:gd name="T102" fmla="*/ 123 w 356"/>
                <a:gd name="T103" fmla="*/ 286 h 425"/>
                <a:gd name="T104" fmla="*/ 130 w 356"/>
                <a:gd name="T105" fmla="*/ 290 h 425"/>
                <a:gd name="T106" fmla="*/ 166 w 356"/>
                <a:gd name="T107" fmla="*/ 301 h 425"/>
                <a:gd name="T108" fmla="*/ 184 w 356"/>
                <a:gd name="T109" fmla="*/ 305 h 425"/>
                <a:gd name="T110" fmla="*/ 204 w 356"/>
                <a:gd name="T111" fmla="*/ 305 h 425"/>
                <a:gd name="T112" fmla="*/ 197 w 356"/>
                <a:gd name="T113" fmla="*/ 319 h 425"/>
                <a:gd name="T114" fmla="*/ 202 w 356"/>
                <a:gd name="T115" fmla="*/ 329 h 425"/>
                <a:gd name="T116" fmla="*/ 210 w 356"/>
                <a:gd name="T117" fmla="*/ 338 h 425"/>
                <a:gd name="T118" fmla="*/ 220 w 356"/>
                <a:gd name="T119" fmla="*/ 35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6" h="425">
                  <a:moveTo>
                    <a:pt x="327" y="414"/>
                  </a:moveTo>
                  <a:cubicBezTo>
                    <a:pt x="329" y="416"/>
                    <a:pt x="330" y="418"/>
                    <a:pt x="333" y="420"/>
                  </a:cubicBezTo>
                  <a:cubicBezTo>
                    <a:pt x="335" y="422"/>
                    <a:pt x="338" y="420"/>
                    <a:pt x="339" y="419"/>
                  </a:cubicBezTo>
                  <a:cubicBezTo>
                    <a:pt x="340" y="418"/>
                    <a:pt x="341" y="415"/>
                    <a:pt x="343" y="415"/>
                  </a:cubicBezTo>
                  <a:cubicBezTo>
                    <a:pt x="345" y="414"/>
                    <a:pt x="348" y="414"/>
                    <a:pt x="349" y="412"/>
                  </a:cubicBezTo>
                  <a:cubicBezTo>
                    <a:pt x="350" y="410"/>
                    <a:pt x="351" y="403"/>
                    <a:pt x="353" y="403"/>
                  </a:cubicBezTo>
                  <a:cubicBezTo>
                    <a:pt x="356" y="406"/>
                    <a:pt x="355" y="412"/>
                    <a:pt x="351" y="414"/>
                  </a:cubicBezTo>
                  <a:cubicBezTo>
                    <a:pt x="349" y="416"/>
                    <a:pt x="345" y="415"/>
                    <a:pt x="344" y="417"/>
                  </a:cubicBezTo>
                  <a:cubicBezTo>
                    <a:pt x="343" y="419"/>
                    <a:pt x="342" y="421"/>
                    <a:pt x="341" y="422"/>
                  </a:cubicBezTo>
                  <a:cubicBezTo>
                    <a:pt x="339" y="424"/>
                    <a:pt x="333" y="425"/>
                    <a:pt x="331" y="425"/>
                  </a:cubicBezTo>
                  <a:cubicBezTo>
                    <a:pt x="327" y="424"/>
                    <a:pt x="326" y="419"/>
                    <a:pt x="327" y="416"/>
                  </a:cubicBezTo>
                  <a:cubicBezTo>
                    <a:pt x="327" y="414"/>
                    <a:pt x="327" y="414"/>
                    <a:pt x="327" y="414"/>
                  </a:cubicBezTo>
                  <a:close/>
                  <a:moveTo>
                    <a:pt x="226" y="359"/>
                  </a:moveTo>
                  <a:cubicBezTo>
                    <a:pt x="230" y="359"/>
                    <a:pt x="234" y="360"/>
                    <a:pt x="239" y="360"/>
                  </a:cubicBezTo>
                  <a:cubicBezTo>
                    <a:pt x="244" y="360"/>
                    <a:pt x="242" y="366"/>
                    <a:pt x="245" y="368"/>
                  </a:cubicBezTo>
                  <a:cubicBezTo>
                    <a:pt x="248" y="370"/>
                    <a:pt x="251" y="372"/>
                    <a:pt x="254" y="372"/>
                  </a:cubicBezTo>
                  <a:cubicBezTo>
                    <a:pt x="259" y="371"/>
                    <a:pt x="261" y="371"/>
                    <a:pt x="265" y="368"/>
                  </a:cubicBezTo>
                  <a:cubicBezTo>
                    <a:pt x="272" y="364"/>
                    <a:pt x="268" y="361"/>
                    <a:pt x="274" y="368"/>
                  </a:cubicBezTo>
                  <a:cubicBezTo>
                    <a:pt x="276" y="371"/>
                    <a:pt x="275" y="373"/>
                    <a:pt x="279" y="376"/>
                  </a:cubicBezTo>
                  <a:cubicBezTo>
                    <a:pt x="282" y="379"/>
                    <a:pt x="278" y="382"/>
                    <a:pt x="278" y="385"/>
                  </a:cubicBezTo>
                  <a:cubicBezTo>
                    <a:pt x="279" y="387"/>
                    <a:pt x="284" y="392"/>
                    <a:pt x="285" y="395"/>
                  </a:cubicBezTo>
                  <a:cubicBezTo>
                    <a:pt x="288" y="400"/>
                    <a:pt x="290" y="402"/>
                    <a:pt x="296" y="403"/>
                  </a:cubicBezTo>
                  <a:cubicBezTo>
                    <a:pt x="299" y="401"/>
                    <a:pt x="302" y="400"/>
                    <a:pt x="302" y="396"/>
                  </a:cubicBezTo>
                  <a:cubicBezTo>
                    <a:pt x="302" y="395"/>
                    <a:pt x="300" y="389"/>
                    <a:pt x="301" y="388"/>
                  </a:cubicBezTo>
                  <a:cubicBezTo>
                    <a:pt x="304" y="385"/>
                    <a:pt x="310" y="395"/>
                    <a:pt x="315" y="389"/>
                  </a:cubicBezTo>
                  <a:cubicBezTo>
                    <a:pt x="317" y="388"/>
                    <a:pt x="322" y="390"/>
                    <a:pt x="324" y="389"/>
                  </a:cubicBezTo>
                  <a:cubicBezTo>
                    <a:pt x="329" y="387"/>
                    <a:pt x="330" y="396"/>
                    <a:pt x="331" y="399"/>
                  </a:cubicBezTo>
                  <a:cubicBezTo>
                    <a:pt x="332" y="402"/>
                    <a:pt x="344" y="396"/>
                    <a:pt x="344" y="394"/>
                  </a:cubicBezTo>
                  <a:cubicBezTo>
                    <a:pt x="331" y="386"/>
                    <a:pt x="331" y="386"/>
                    <a:pt x="331" y="386"/>
                  </a:cubicBezTo>
                  <a:cubicBezTo>
                    <a:pt x="329" y="385"/>
                    <a:pt x="328" y="379"/>
                    <a:pt x="326" y="376"/>
                  </a:cubicBezTo>
                  <a:cubicBezTo>
                    <a:pt x="323" y="371"/>
                    <a:pt x="326" y="373"/>
                    <a:pt x="331" y="373"/>
                  </a:cubicBezTo>
                  <a:cubicBezTo>
                    <a:pt x="333" y="373"/>
                    <a:pt x="335" y="372"/>
                    <a:pt x="337" y="372"/>
                  </a:cubicBezTo>
                  <a:cubicBezTo>
                    <a:pt x="337" y="372"/>
                    <a:pt x="337" y="372"/>
                    <a:pt x="337" y="372"/>
                  </a:cubicBezTo>
                  <a:cubicBezTo>
                    <a:pt x="337" y="367"/>
                    <a:pt x="343" y="342"/>
                    <a:pt x="338" y="339"/>
                  </a:cubicBezTo>
                  <a:cubicBezTo>
                    <a:pt x="333" y="335"/>
                    <a:pt x="322" y="339"/>
                    <a:pt x="327" y="329"/>
                  </a:cubicBezTo>
                  <a:cubicBezTo>
                    <a:pt x="330" y="326"/>
                    <a:pt x="334" y="323"/>
                    <a:pt x="338" y="321"/>
                  </a:cubicBezTo>
                  <a:cubicBezTo>
                    <a:pt x="339" y="320"/>
                    <a:pt x="339" y="320"/>
                    <a:pt x="339" y="320"/>
                  </a:cubicBezTo>
                  <a:cubicBezTo>
                    <a:pt x="343" y="312"/>
                    <a:pt x="326" y="308"/>
                    <a:pt x="326" y="298"/>
                  </a:cubicBezTo>
                  <a:cubicBezTo>
                    <a:pt x="326" y="291"/>
                    <a:pt x="326" y="277"/>
                    <a:pt x="320" y="272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4" y="261"/>
                    <a:pt x="313" y="256"/>
                    <a:pt x="313" y="252"/>
                  </a:cubicBezTo>
                  <a:cubicBezTo>
                    <a:pt x="313" y="248"/>
                    <a:pt x="319" y="244"/>
                    <a:pt x="321" y="240"/>
                  </a:cubicBezTo>
                  <a:cubicBezTo>
                    <a:pt x="321" y="238"/>
                    <a:pt x="320" y="232"/>
                    <a:pt x="321" y="231"/>
                  </a:cubicBezTo>
                  <a:cubicBezTo>
                    <a:pt x="322" y="230"/>
                    <a:pt x="328" y="226"/>
                    <a:pt x="330" y="225"/>
                  </a:cubicBezTo>
                  <a:cubicBezTo>
                    <a:pt x="332" y="223"/>
                    <a:pt x="335" y="220"/>
                    <a:pt x="336" y="216"/>
                  </a:cubicBezTo>
                  <a:cubicBezTo>
                    <a:pt x="339" y="210"/>
                    <a:pt x="339" y="202"/>
                    <a:pt x="340" y="195"/>
                  </a:cubicBezTo>
                  <a:cubicBezTo>
                    <a:pt x="340" y="195"/>
                    <a:pt x="340" y="195"/>
                    <a:pt x="340" y="195"/>
                  </a:cubicBezTo>
                  <a:cubicBezTo>
                    <a:pt x="339" y="188"/>
                    <a:pt x="339" y="188"/>
                    <a:pt x="339" y="188"/>
                  </a:cubicBezTo>
                  <a:cubicBezTo>
                    <a:pt x="338" y="185"/>
                    <a:pt x="339" y="180"/>
                    <a:pt x="340" y="177"/>
                  </a:cubicBezTo>
                  <a:cubicBezTo>
                    <a:pt x="340" y="176"/>
                    <a:pt x="341" y="175"/>
                    <a:pt x="341" y="174"/>
                  </a:cubicBezTo>
                  <a:cubicBezTo>
                    <a:pt x="343" y="173"/>
                    <a:pt x="345" y="170"/>
                    <a:pt x="344" y="168"/>
                  </a:cubicBezTo>
                  <a:cubicBezTo>
                    <a:pt x="343" y="166"/>
                    <a:pt x="340" y="162"/>
                    <a:pt x="339" y="161"/>
                  </a:cubicBezTo>
                  <a:cubicBezTo>
                    <a:pt x="338" y="160"/>
                    <a:pt x="338" y="159"/>
                    <a:pt x="338" y="159"/>
                  </a:cubicBezTo>
                  <a:cubicBezTo>
                    <a:pt x="337" y="155"/>
                    <a:pt x="340" y="151"/>
                    <a:pt x="339" y="147"/>
                  </a:cubicBezTo>
                  <a:cubicBezTo>
                    <a:pt x="339" y="143"/>
                    <a:pt x="337" y="138"/>
                    <a:pt x="335" y="134"/>
                  </a:cubicBezTo>
                  <a:cubicBezTo>
                    <a:pt x="331" y="124"/>
                    <a:pt x="331" y="120"/>
                    <a:pt x="336" y="109"/>
                  </a:cubicBezTo>
                  <a:cubicBezTo>
                    <a:pt x="338" y="104"/>
                    <a:pt x="336" y="99"/>
                    <a:pt x="339" y="94"/>
                  </a:cubicBezTo>
                  <a:cubicBezTo>
                    <a:pt x="342" y="86"/>
                    <a:pt x="349" y="87"/>
                    <a:pt x="343" y="77"/>
                  </a:cubicBezTo>
                  <a:cubicBezTo>
                    <a:pt x="336" y="74"/>
                    <a:pt x="333" y="75"/>
                    <a:pt x="326" y="76"/>
                  </a:cubicBezTo>
                  <a:cubicBezTo>
                    <a:pt x="322" y="77"/>
                    <a:pt x="317" y="75"/>
                    <a:pt x="315" y="71"/>
                  </a:cubicBezTo>
                  <a:cubicBezTo>
                    <a:pt x="314" y="71"/>
                    <a:pt x="314" y="71"/>
                    <a:pt x="314" y="70"/>
                  </a:cubicBezTo>
                  <a:cubicBezTo>
                    <a:pt x="304" y="64"/>
                    <a:pt x="295" y="74"/>
                    <a:pt x="286" y="71"/>
                  </a:cubicBezTo>
                  <a:cubicBezTo>
                    <a:pt x="275" y="68"/>
                    <a:pt x="273" y="64"/>
                    <a:pt x="261" y="69"/>
                  </a:cubicBezTo>
                  <a:cubicBezTo>
                    <a:pt x="252" y="73"/>
                    <a:pt x="249" y="72"/>
                    <a:pt x="241" y="72"/>
                  </a:cubicBezTo>
                  <a:cubicBezTo>
                    <a:pt x="239" y="71"/>
                    <a:pt x="238" y="71"/>
                    <a:pt x="237" y="70"/>
                  </a:cubicBezTo>
                  <a:cubicBezTo>
                    <a:pt x="234" y="68"/>
                    <a:pt x="229" y="66"/>
                    <a:pt x="226" y="64"/>
                  </a:cubicBezTo>
                  <a:cubicBezTo>
                    <a:pt x="225" y="63"/>
                    <a:pt x="223" y="61"/>
                    <a:pt x="221" y="61"/>
                  </a:cubicBezTo>
                  <a:cubicBezTo>
                    <a:pt x="221" y="60"/>
                    <a:pt x="220" y="60"/>
                    <a:pt x="220" y="60"/>
                  </a:cubicBezTo>
                  <a:cubicBezTo>
                    <a:pt x="217" y="57"/>
                    <a:pt x="215" y="55"/>
                    <a:pt x="213" y="52"/>
                  </a:cubicBezTo>
                  <a:cubicBezTo>
                    <a:pt x="208" y="47"/>
                    <a:pt x="202" y="43"/>
                    <a:pt x="199" y="36"/>
                  </a:cubicBezTo>
                  <a:cubicBezTo>
                    <a:pt x="196" y="29"/>
                    <a:pt x="193" y="24"/>
                    <a:pt x="189" y="17"/>
                  </a:cubicBezTo>
                  <a:cubicBezTo>
                    <a:pt x="181" y="7"/>
                    <a:pt x="163" y="7"/>
                    <a:pt x="151" y="4"/>
                  </a:cubicBezTo>
                  <a:cubicBezTo>
                    <a:pt x="149" y="3"/>
                    <a:pt x="145" y="1"/>
                    <a:pt x="143" y="1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4" y="32"/>
                    <a:pt x="93" y="34"/>
                    <a:pt x="93" y="40"/>
                  </a:cubicBezTo>
                  <a:cubicBezTo>
                    <a:pt x="94" y="46"/>
                    <a:pt x="96" y="52"/>
                    <a:pt x="93" y="58"/>
                  </a:cubicBezTo>
                  <a:cubicBezTo>
                    <a:pt x="91" y="62"/>
                    <a:pt x="89" y="67"/>
                    <a:pt x="87" y="70"/>
                  </a:cubicBezTo>
                  <a:cubicBezTo>
                    <a:pt x="87" y="70"/>
                    <a:pt x="87" y="70"/>
                    <a:pt x="87" y="71"/>
                  </a:cubicBezTo>
                  <a:cubicBezTo>
                    <a:pt x="84" y="71"/>
                    <a:pt x="81" y="62"/>
                    <a:pt x="79" y="59"/>
                  </a:cubicBezTo>
                  <a:cubicBezTo>
                    <a:pt x="77" y="54"/>
                    <a:pt x="73" y="50"/>
                    <a:pt x="69" y="4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1"/>
                    <a:pt x="4" y="93"/>
                    <a:pt x="5" y="95"/>
                  </a:cubicBezTo>
                  <a:cubicBezTo>
                    <a:pt x="8" y="97"/>
                    <a:pt x="9" y="104"/>
                    <a:pt x="10" y="107"/>
                  </a:cubicBezTo>
                  <a:cubicBezTo>
                    <a:pt x="12" y="111"/>
                    <a:pt x="16" y="113"/>
                    <a:pt x="18" y="117"/>
                  </a:cubicBezTo>
                  <a:cubicBezTo>
                    <a:pt x="21" y="122"/>
                    <a:pt x="26" y="127"/>
                    <a:pt x="29" y="133"/>
                  </a:cubicBezTo>
                  <a:cubicBezTo>
                    <a:pt x="31" y="138"/>
                    <a:pt x="36" y="146"/>
                    <a:pt x="37" y="152"/>
                  </a:cubicBezTo>
                  <a:cubicBezTo>
                    <a:pt x="44" y="160"/>
                    <a:pt x="49" y="169"/>
                    <a:pt x="54" y="177"/>
                  </a:cubicBezTo>
                  <a:cubicBezTo>
                    <a:pt x="57" y="183"/>
                    <a:pt x="64" y="185"/>
                    <a:pt x="69" y="188"/>
                  </a:cubicBezTo>
                  <a:cubicBezTo>
                    <a:pt x="79" y="194"/>
                    <a:pt x="87" y="203"/>
                    <a:pt x="89" y="215"/>
                  </a:cubicBezTo>
                  <a:cubicBezTo>
                    <a:pt x="91" y="222"/>
                    <a:pt x="96" y="235"/>
                    <a:pt x="102" y="239"/>
                  </a:cubicBezTo>
                  <a:cubicBezTo>
                    <a:pt x="102" y="241"/>
                    <a:pt x="104" y="243"/>
                    <a:pt x="104" y="244"/>
                  </a:cubicBezTo>
                  <a:cubicBezTo>
                    <a:pt x="104" y="245"/>
                    <a:pt x="105" y="246"/>
                    <a:pt x="105" y="247"/>
                  </a:cubicBezTo>
                  <a:cubicBezTo>
                    <a:pt x="106" y="248"/>
                    <a:pt x="106" y="250"/>
                    <a:pt x="107" y="251"/>
                  </a:cubicBezTo>
                  <a:cubicBezTo>
                    <a:pt x="107" y="253"/>
                    <a:pt x="108" y="255"/>
                    <a:pt x="109" y="256"/>
                  </a:cubicBezTo>
                  <a:cubicBezTo>
                    <a:pt x="110" y="258"/>
                    <a:pt x="111" y="261"/>
                    <a:pt x="112" y="263"/>
                  </a:cubicBezTo>
                  <a:cubicBezTo>
                    <a:pt x="112" y="265"/>
                    <a:pt x="112" y="269"/>
                    <a:pt x="114" y="270"/>
                  </a:cubicBezTo>
                  <a:cubicBezTo>
                    <a:pt x="114" y="270"/>
                    <a:pt x="114" y="270"/>
                    <a:pt x="114" y="271"/>
                  </a:cubicBezTo>
                  <a:cubicBezTo>
                    <a:pt x="114" y="271"/>
                    <a:pt x="114" y="271"/>
                    <a:pt x="114" y="272"/>
                  </a:cubicBezTo>
                  <a:cubicBezTo>
                    <a:pt x="116" y="274"/>
                    <a:pt x="116" y="276"/>
                    <a:pt x="118" y="278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23" y="286"/>
                    <a:pt x="124" y="286"/>
                    <a:pt x="125" y="287"/>
                  </a:cubicBezTo>
                  <a:cubicBezTo>
                    <a:pt x="126" y="287"/>
                    <a:pt x="129" y="289"/>
                    <a:pt x="130" y="290"/>
                  </a:cubicBezTo>
                  <a:cubicBezTo>
                    <a:pt x="135" y="293"/>
                    <a:pt x="140" y="295"/>
                    <a:pt x="145" y="297"/>
                  </a:cubicBezTo>
                  <a:cubicBezTo>
                    <a:pt x="152" y="301"/>
                    <a:pt x="158" y="304"/>
                    <a:pt x="166" y="301"/>
                  </a:cubicBezTo>
                  <a:cubicBezTo>
                    <a:pt x="169" y="300"/>
                    <a:pt x="171" y="300"/>
                    <a:pt x="175" y="301"/>
                  </a:cubicBezTo>
                  <a:cubicBezTo>
                    <a:pt x="179" y="302"/>
                    <a:pt x="180" y="304"/>
                    <a:pt x="184" y="305"/>
                  </a:cubicBezTo>
                  <a:cubicBezTo>
                    <a:pt x="188" y="310"/>
                    <a:pt x="190" y="307"/>
                    <a:pt x="195" y="306"/>
                  </a:cubicBezTo>
                  <a:cubicBezTo>
                    <a:pt x="197" y="305"/>
                    <a:pt x="203" y="303"/>
                    <a:pt x="204" y="305"/>
                  </a:cubicBezTo>
                  <a:cubicBezTo>
                    <a:pt x="205" y="306"/>
                    <a:pt x="201" y="309"/>
                    <a:pt x="200" y="310"/>
                  </a:cubicBezTo>
                  <a:cubicBezTo>
                    <a:pt x="198" y="313"/>
                    <a:pt x="197" y="315"/>
                    <a:pt x="197" y="319"/>
                  </a:cubicBezTo>
                  <a:cubicBezTo>
                    <a:pt x="197" y="322"/>
                    <a:pt x="203" y="323"/>
                    <a:pt x="205" y="323"/>
                  </a:cubicBezTo>
                  <a:cubicBezTo>
                    <a:pt x="205" y="325"/>
                    <a:pt x="203" y="327"/>
                    <a:pt x="202" y="329"/>
                  </a:cubicBezTo>
                  <a:cubicBezTo>
                    <a:pt x="201" y="331"/>
                    <a:pt x="200" y="342"/>
                    <a:pt x="205" y="338"/>
                  </a:cubicBezTo>
                  <a:cubicBezTo>
                    <a:pt x="208" y="336"/>
                    <a:pt x="208" y="334"/>
                    <a:pt x="210" y="338"/>
                  </a:cubicBezTo>
                  <a:cubicBezTo>
                    <a:pt x="211" y="343"/>
                    <a:pt x="212" y="347"/>
                    <a:pt x="216" y="351"/>
                  </a:cubicBezTo>
                  <a:cubicBezTo>
                    <a:pt x="217" y="352"/>
                    <a:pt x="219" y="353"/>
                    <a:pt x="220" y="354"/>
                  </a:cubicBezTo>
                  <a:cubicBezTo>
                    <a:pt x="222" y="355"/>
                    <a:pt x="224" y="359"/>
                    <a:pt x="226" y="35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BEAUFORT"/>
            <p:cNvSpPr>
              <a:spLocks noEditPoints="1"/>
            </p:cNvSpPr>
            <p:nvPr/>
          </p:nvSpPr>
          <p:spPr bwMode="auto">
            <a:xfrm>
              <a:off x="4494213" y="4899026"/>
              <a:ext cx="773113" cy="965200"/>
            </a:xfrm>
            <a:custGeom>
              <a:avLst/>
              <a:gdLst>
                <a:gd name="T0" fmla="*/ 254 w 295"/>
                <a:gd name="T1" fmla="*/ 144 h 368"/>
                <a:gd name="T2" fmla="*/ 149 w 295"/>
                <a:gd name="T3" fmla="*/ 105 h 368"/>
                <a:gd name="T4" fmla="*/ 109 w 295"/>
                <a:gd name="T5" fmla="*/ 110 h 368"/>
                <a:gd name="T6" fmla="*/ 104 w 295"/>
                <a:gd name="T7" fmla="*/ 139 h 368"/>
                <a:gd name="T8" fmla="*/ 148 w 295"/>
                <a:gd name="T9" fmla="*/ 195 h 368"/>
                <a:gd name="T10" fmla="*/ 164 w 295"/>
                <a:gd name="T11" fmla="*/ 201 h 368"/>
                <a:gd name="T12" fmla="*/ 174 w 295"/>
                <a:gd name="T13" fmla="*/ 243 h 368"/>
                <a:gd name="T14" fmla="*/ 199 w 295"/>
                <a:gd name="T15" fmla="*/ 240 h 368"/>
                <a:gd name="T16" fmla="*/ 273 w 295"/>
                <a:gd name="T17" fmla="*/ 169 h 368"/>
                <a:gd name="T18" fmla="*/ 222 w 295"/>
                <a:gd name="T19" fmla="*/ 159 h 368"/>
                <a:gd name="T20" fmla="*/ 189 w 295"/>
                <a:gd name="T21" fmla="*/ 123 h 368"/>
                <a:gd name="T22" fmla="*/ 124 w 295"/>
                <a:gd name="T23" fmla="*/ 263 h 368"/>
                <a:gd name="T24" fmla="*/ 126 w 295"/>
                <a:gd name="T25" fmla="*/ 277 h 368"/>
                <a:gd name="T26" fmla="*/ 98 w 295"/>
                <a:gd name="T27" fmla="*/ 301 h 368"/>
                <a:gd name="T28" fmla="*/ 89 w 295"/>
                <a:gd name="T29" fmla="*/ 324 h 368"/>
                <a:gd name="T30" fmla="*/ 73 w 295"/>
                <a:gd name="T31" fmla="*/ 306 h 368"/>
                <a:gd name="T32" fmla="*/ 88 w 295"/>
                <a:gd name="T33" fmla="*/ 332 h 368"/>
                <a:gd name="T34" fmla="*/ 58 w 295"/>
                <a:gd name="T35" fmla="*/ 357 h 368"/>
                <a:gd name="T36" fmla="*/ 163 w 295"/>
                <a:gd name="T37" fmla="*/ 299 h 368"/>
                <a:gd name="T38" fmla="*/ 117 w 295"/>
                <a:gd name="T39" fmla="*/ 288 h 368"/>
                <a:gd name="T40" fmla="*/ 129 w 295"/>
                <a:gd name="T41" fmla="*/ 292 h 368"/>
                <a:gd name="T42" fmla="*/ 120 w 295"/>
                <a:gd name="T43" fmla="*/ 316 h 368"/>
                <a:gd name="T44" fmla="*/ 92 w 295"/>
                <a:gd name="T45" fmla="*/ 352 h 368"/>
                <a:gd name="T46" fmla="*/ 106 w 295"/>
                <a:gd name="T47" fmla="*/ 349 h 368"/>
                <a:gd name="T48" fmla="*/ 101 w 295"/>
                <a:gd name="T49" fmla="*/ 201 h 368"/>
                <a:gd name="T50" fmla="*/ 94 w 295"/>
                <a:gd name="T51" fmla="*/ 198 h 368"/>
                <a:gd name="T52" fmla="*/ 84 w 295"/>
                <a:gd name="T53" fmla="*/ 219 h 368"/>
                <a:gd name="T54" fmla="*/ 94 w 295"/>
                <a:gd name="T55" fmla="*/ 240 h 368"/>
                <a:gd name="T56" fmla="*/ 79 w 295"/>
                <a:gd name="T57" fmla="*/ 230 h 368"/>
                <a:gd name="T58" fmla="*/ 202 w 295"/>
                <a:gd name="T59" fmla="*/ 245 h 368"/>
                <a:gd name="T60" fmla="*/ 205 w 295"/>
                <a:gd name="T61" fmla="*/ 255 h 368"/>
                <a:gd name="T62" fmla="*/ 229 w 295"/>
                <a:gd name="T63" fmla="*/ 248 h 368"/>
                <a:gd name="T64" fmla="*/ 272 w 295"/>
                <a:gd name="T65" fmla="*/ 219 h 368"/>
                <a:gd name="T66" fmla="*/ 215 w 295"/>
                <a:gd name="T67" fmla="*/ 254 h 368"/>
                <a:gd name="T68" fmla="*/ 290 w 295"/>
                <a:gd name="T69" fmla="*/ 172 h 368"/>
                <a:gd name="T70" fmla="*/ 276 w 295"/>
                <a:gd name="T71" fmla="*/ 216 h 368"/>
                <a:gd name="T72" fmla="*/ 45 w 295"/>
                <a:gd name="T73" fmla="*/ 211 h 368"/>
                <a:gd name="T74" fmla="*/ 53 w 295"/>
                <a:gd name="T75" fmla="*/ 226 h 368"/>
                <a:gd name="T76" fmla="*/ 118 w 295"/>
                <a:gd name="T77" fmla="*/ 243 h 368"/>
                <a:gd name="T78" fmla="*/ 72 w 295"/>
                <a:gd name="T79" fmla="*/ 283 h 368"/>
                <a:gd name="T80" fmla="*/ 57 w 295"/>
                <a:gd name="T81" fmla="*/ 319 h 368"/>
                <a:gd name="T82" fmla="*/ 36 w 295"/>
                <a:gd name="T83" fmla="*/ 343 h 368"/>
                <a:gd name="T84" fmla="*/ 26 w 295"/>
                <a:gd name="T85" fmla="*/ 336 h 368"/>
                <a:gd name="T86" fmla="*/ 1 w 295"/>
                <a:gd name="T87" fmla="*/ 285 h 368"/>
                <a:gd name="T88" fmla="*/ 89 w 295"/>
                <a:gd name="T89" fmla="*/ 100 h 368"/>
                <a:gd name="T90" fmla="*/ 82 w 295"/>
                <a:gd name="T91" fmla="*/ 45 h 368"/>
                <a:gd name="T92" fmla="*/ 93 w 295"/>
                <a:gd name="T93" fmla="*/ 0 h 368"/>
                <a:gd name="T94" fmla="*/ 145 w 295"/>
                <a:gd name="T95" fmla="*/ 15 h 368"/>
                <a:gd name="T96" fmla="*/ 167 w 295"/>
                <a:gd name="T97" fmla="*/ 33 h 368"/>
                <a:gd name="T98" fmla="*/ 186 w 295"/>
                <a:gd name="T99" fmla="*/ 65 h 368"/>
                <a:gd name="T100" fmla="*/ 203 w 295"/>
                <a:gd name="T101" fmla="*/ 82 h 368"/>
                <a:gd name="T102" fmla="*/ 165 w 295"/>
                <a:gd name="T103" fmla="*/ 104 h 368"/>
                <a:gd name="T104" fmla="*/ 120 w 295"/>
                <a:gd name="T105" fmla="*/ 9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5" h="368">
                  <a:moveTo>
                    <a:pt x="239" y="143"/>
                  </a:moveTo>
                  <a:cubicBezTo>
                    <a:pt x="241" y="140"/>
                    <a:pt x="242" y="138"/>
                    <a:pt x="245" y="138"/>
                  </a:cubicBezTo>
                  <a:cubicBezTo>
                    <a:pt x="246" y="138"/>
                    <a:pt x="248" y="138"/>
                    <a:pt x="249" y="137"/>
                  </a:cubicBezTo>
                  <a:cubicBezTo>
                    <a:pt x="250" y="137"/>
                    <a:pt x="252" y="136"/>
                    <a:pt x="253" y="137"/>
                  </a:cubicBezTo>
                  <a:cubicBezTo>
                    <a:pt x="254" y="138"/>
                    <a:pt x="255" y="142"/>
                    <a:pt x="254" y="144"/>
                  </a:cubicBezTo>
                  <a:cubicBezTo>
                    <a:pt x="252" y="146"/>
                    <a:pt x="249" y="145"/>
                    <a:pt x="247" y="144"/>
                  </a:cubicBezTo>
                  <a:cubicBezTo>
                    <a:pt x="245" y="144"/>
                    <a:pt x="244" y="144"/>
                    <a:pt x="243" y="144"/>
                  </a:cubicBezTo>
                  <a:cubicBezTo>
                    <a:pt x="242" y="144"/>
                    <a:pt x="241" y="143"/>
                    <a:pt x="240" y="143"/>
                  </a:cubicBezTo>
                  <a:cubicBezTo>
                    <a:pt x="239" y="143"/>
                    <a:pt x="239" y="143"/>
                    <a:pt x="239" y="143"/>
                  </a:cubicBezTo>
                  <a:close/>
                  <a:moveTo>
                    <a:pt x="149" y="105"/>
                  </a:moveTo>
                  <a:cubicBezTo>
                    <a:pt x="147" y="105"/>
                    <a:pt x="147" y="105"/>
                    <a:pt x="147" y="105"/>
                  </a:cubicBezTo>
                  <a:cubicBezTo>
                    <a:pt x="145" y="102"/>
                    <a:pt x="129" y="98"/>
                    <a:pt x="126" y="100"/>
                  </a:cubicBezTo>
                  <a:cubicBezTo>
                    <a:pt x="123" y="102"/>
                    <a:pt x="121" y="103"/>
                    <a:pt x="119" y="105"/>
                  </a:cubicBezTo>
                  <a:cubicBezTo>
                    <a:pt x="116" y="106"/>
                    <a:pt x="116" y="118"/>
                    <a:pt x="114" y="113"/>
                  </a:cubicBezTo>
                  <a:cubicBezTo>
                    <a:pt x="113" y="110"/>
                    <a:pt x="112" y="109"/>
                    <a:pt x="109" y="110"/>
                  </a:cubicBezTo>
                  <a:cubicBezTo>
                    <a:pt x="106" y="111"/>
                    <a:pt x="103" y="111"/>
                    <a:pt x="100" y="111"/>
                  </a:cubicBezTo>
                  <a:cubicBezTo>
                    <a:pt x="95" y="110"/>
                    <a:pt x="95" y="114"/>
                    <a:pt x="97" y="118"/>
                  </a:cubicBezTo>
                  <a:cubicBezTo>
                    <a:pt x="98" y="121"/>
                    <a:pt x="98" y="127"/>
                    <a:pt x="104" y="125"/>
                  </a:cubicBezTo>
                  <a:cubicBezTo>
                    <a:pt x="106" y="124"/>
                    <a:pt x="109" y="123"/>
                    <a:pt x="112" y="124"/>
                  </a:cubicBezTo>
                  <a:cubicBezTo>
                    <a:pt x="114" y="131"/>
                    <a:pt x="110" y="135"/>
                    <a:pt x="104" y="139"/>
                  </a:cubicBezTo>
                  <a:cubicBezTo>
                    <a:pt x="99" y="142"/>
                    <a:pt x="105" y="153"/>
                    <a:pt x="107" y="156"/>
                  </a:cubicBezTo>
                  <a:cubicBezTo>
                    <a:pt x="109" y="160"/>
                    <a:pt x="110" y="168"/>
                    <a:pt x="114" y="171"/>
                  </a:cubicBezTo>
                  <a:cubicBezTo>
                    <a:pt x="117" y="173"/>
                    <a:pt x="121" y="173"/>
                    <a:pt x="121" y="177"/>
                  </a:cubicBezTo>
                  <a:cubicBezTo>
                    <a:pt x="121" y="184"/>
                    <a:pt x="128" y="194"/>
                    <a:pt x="134" y="197"/>
                  </a:cubicBezTo>
                  <a:cubicBezTo>
                    <a:pt x="137" y="197"/>
                    <a:pt x="148" y="197"/>
                    <a:pt x="148" y="195"/>
                  </a:cubicBezTo>
                  <a:cubicBezTo>
                    <a:pt x="147" y="189"/>
                    <a:pt x="134" y="178"/>
                    <a:pt x="146" y="181"/>
                  </a:cubicBezTo>
                  <a:cubicBezTo>
                    <a:pt x="150" y="182"/>
                    <a:pt x="153" y="181"/>
                    <a:pt x="152" y="185"/>
                  </a:cubicBezTo>
                  <a:cubicBezTo>
                    <a:pt x="152" y="189"/>
                    <a:pt x="152" y="191"/>
                    <a:pt x="155" y="195"/>
                  </a:cubicBezTo>
                  <a:cubicBezTo>
                    <a:pt x="159" y="199"/>
                    <a:pt x="161" y="197"/>
                    <a:pt x="166" y="197"/>
                  </a:cubicBezTo>
                  <a:cubicBezTo>
                    <a:pt x="165" y="198"/>
                    <a:pt x="163" y="199"/>
                    <a:pt x="164" y="201"/>
                  </a:cubicBezTo>
                  <a:cubicBezTo>
                    <a:pt x="164" y="202"/>
                    <a:pt x="166" y="206"/>
                    <a:pt x="166" y="207"/>
                  </a:cubicBezTo>
                  <a:cubicBezTo>
                    <a:pt x="162" y="208"/>
                    <a:pt x="161" y="208"/>
                    <a:pt x="158" y="211"/>
                  </a:cubicBezTo>
                  <a:cubicBezTo>
                    <a:pt x="154" y="216"/>
                    <a:pt x="149" y="216"/>
                    <a:pt x="145" y="220"/>
                  </a:cubicBezTo>
                  <a:cubicBezTo>
                    <a:pt x="149" y="226"/>
                    <a:pt x="154" y="235"/>
                    <a:pt x="159" y="240"/>
                  </a:cubicBezTo>
                  <a:cubicBezTo>
                    <a:pt x="161" y="241"/>
                    <a:pt x="173" y="248"/>
                    <a:pt x="174" y="243"/>
                  </a:cubicBezTo>
                  <a:cubicBezTo>
                    <a:pt x="176" y="232"/>
                    <a:pt x="174" y="219"/>
                    <a:pt x="174" y="207"/>
                  </a:cubicBezTo>
                  <a:cubicBezTo>
                    <a:pt x="176" y="208"/>
                    <a:pt x="181" y="214"/>
                    <a:pt x="181" y="216"/>
                  </a:cubicBezTo>
                  <a:cubicBezTo>
                    <a:pt x="181" y="220"/>
                    <a:pt x="181" y="225"/>
                    <a:pt x="181" y="229"/>
                  </a:cubicBezTo>
                  <a:cubicBezTo>
                    <a:pt x="182" y="233"/>
                    <a:pt x="184" y="252"/>
                    <a:pt x="187" y="252"/>
                  </a:cubicBezTo>
                  <a:cubicBezTo>
                    <a:pt x="191" y="253"/>
                    <a:pt x="197" y="243"/>
                    <a:pt x="199" y="240"/>
                  </a:cubicBezTo>
                  <a:cubicBezTo>
                    <a:pt x="207" y="229"/>
                    <a:pt x="216" y="222"/>
                    <a:pt x="225" y="212"/>
                  </a:cubicBezTo>
                  <a:cubicBezTo>
                    <a:pt x="229" y="208"/>
                    <a:pt x="235" y="205"/>
                    <a:pt x="239" y="201"/>
                  </a:cubicBezTo>
                  <a:cubicBezTo>
                    <a:pt x="243" y="200"/>
                    <a:pt x="250" y="194"/>
                    <a:pt x="254" y="191"/>
                  </a:cubicBezTo>
                  <a:cubicBezTo>
                    <a:pt x="258" y="187"/>
                    <a:pt x="262" y="180"/>
                    <a:pt x="267" y="177"/>
                  </a:cubicBezTo>
                  <a:cubicBezTo>
                    <a:pt x="269" y="175"/>
                    <a:pt x="274" y="173"/>
                    <a:pt x="273" y="169"/>
                  </a:cubicBezTo>
                  <a:cubicBezTo>
                    <a:pt x="272" y="166"/>
                    <a:pt x="270" y="161"/>
                    <a:pt x="269" y="159"/>
                  </a:cubicBezTo>
                  <a:cubicBezTo>
                    <a:pt x="265" y="152"/>
                    <a:pt x="256" y="158"/>
                    <a:pt x="252" y="154"/>
                  </a:cubicBezTo>
                  <a:cubicBezTo>
                    <a:pt x="249" y="152"/>
                    <a:pt x="247" y="154"/>
                    <a:pt x="243" y="153"/>
                  </a:cubicBezTo>
                  <a:cubicBezTo>
                    <a:pt x="240" y="153"/>
                    <a:pt x="237" y="151"/>
                    <a:pt x="234" y="151"/>
                  </a:cubicBezTo>
                  <a:cubicBezTo>
                    <a:pt x="229" y="151"/>
                    <a:pt x="226" y="159"/>
                    <a:pt x="222" y="159"/>
                  </a:cubicBezTo>
                  <a:cubicBezTo>
                    <a:pt x="221" y="157"/>
                    <a:pt x="221" y="152"/>
                    <a:pt x="220" y="150"/>
                  </a:cubicBezTo>
                  <a:cubicBezTo>
                    <a:pt x="219" y="147"/>
                    <a:pt x="224" y="144"/>
                    <a:pt x="226" y="143"/>
                  </a:cubicBezTo>
                  <a:cubicBezTo>
                    <a:pt x="233" y="137"/>
                    <a:pt x="222" y="131"/>
                    <a:pt x="217" y="131"/>
                  </a:cubicBezTo>
                  <a:cubicBezTo>
                    <a:pt x="211" y="130"/>
                    <a:pt x="211" y="127"/>
                    <a:pt x="206" y="125"/>
                  </a:cubicBezTo>
                  <a:cubicBezTo>
                    <a:pt x="201" y="122"/>
                    <a:pt x="194" y="123"/>
                    <a:pt x="189" y="123"/>
                  </a:cubicBezTo>
                  <a:cubicBezTo>
                    <a:pt x="181" y="123"/>
                    <a:pt x="174" y="122"/>
                    <a:pt x="166" y="120"/>
                  </a:cubicBezTo>
                  <a:cubicBezTo>
                    <a:pt x="165" y="114"/>
                    <a:pt x="155" y="117"/>
                    <a:pt x="152" y="112"/>
                  </a:cubicBezTo>
                  <a:cubicBezTo>
                    <a:pt x="151" y="109"/>
                    <a:pt x="152" y="107"/>
                    <a:pt x="149" y="105"/>
                  </a:cubicBezTo>
                  <a:close/>
                  <a:moveTo>
                    <a:pt x="116" y="277"/>
                  </a:moveTo>
                  <a:cubicBezTo>
                    <a:pt x="119" y="273"/>
                    <a:pt x="122" y="268"/>
                    <a:pt x="124" y="263"/>
                  </a:cubicBezTo>
                  <a:cubicBezTo>
                    <a:pt x="125" y="262"/>
                    <a:pt x="126" y="255"/>
                    <a:pt x="128" y="256"/>
                  </a:cubicBezTo>
                  <a:cubicBezTo>
                    <a:pt x="129" y="256"/>
                    <a:pt x="129" y="257"/>
                    <a:pt x="130" y="258"/>
                  </a:cubicBezTo>
                  <a:cubicBezTo>
                    <a:pt x="131" y="258"/>
                    <a:pt x="132" y="258"/>
                    <a:pt x="133" y="258"/>
                  </a:cubicBezTo>
                  <a:cubicBezTo>
                    <a:pt x="133" y="261"/>
                    <a:pt x="132" y="265"/>
                    <a:pt x="131" y="268"/>
                  </a:cubicBezTo>
                  <a:cubicBezTo>
                    <a:pt x="131" y="271"/>
                    <a:pt x="129" y="275"/>
                    <a:pt x="126" y="277"/>
                  </a:cubicBezTo>
                  <a:cubicBezTo>
                    <a:pt x="124" y="278"/>
                    <a:pt x="123" y="278"/>
                    <a:pt x="121" y="278"/>
                  </a:cubicBezTo>
                  <a:cubicBezTo>
                    <a:pt x="120" y="279"/>
                    <a:pt x="119" y="279"/>
                    <a:pt x="117" y="279"/>
                  </a:cubicBezTo>
                  <a:cubicBezTo>
                    <a:pt x="116" y="277"/>
                    <a:pt x="116" y="277"/>
                    <a:pt x="116" y="277"/>
                  </a:cubicBezTo>
                  <a:close/>
                  <a:moveTo>
                    <a:pt x="73" y="306"/>
                  </a:moveTo>
                  <a:cubicBezTo>
                    <a:pt x="76" y="317"/>
                    <a:pt x="92" y="301"/>
                    <a:pt x="98" y="301"/>
                  </a:cubicBezTo>
                  <a:cubicBezTo>
                    <a:pt x="98" y="301"/>
                    <a:pt x="98" y="301"/>
                    <a:pt x="98" y="301"/>
                  </a:cubicBezTo>
                  <a:cubicBezTo>
                    <a:pt x="98" y="301"/>
                    <a:pt x="98" y="301"/>
                    <a:pt x="98" y="301"/>
                  </a:cubicBezTo>
                  <a:cubicBezTo>
                    <a:pt x="98" y="303"/>
                    <a:pt x="98" y="304"/>
                    <a:pt x="98" y="306"/>
                  </a:cubicBezTo>
                  <a:cubicBezTo>
                    <a:pt x="97" y="308"/>
                    <a:pt x="95" y="310"/>
                    <a:pt x="94" y="313"/>
                  </a:cubicBezTo>
                  <a:cubicBezTo>
                    <a:pt x="93" y="316"/>
                    <a:pt x="93" y="323"/>
                    <a:pt x="89" y="324"/>
                  </a:cubicBezTo>
                  <a:cubicBezTo>
                    <a:pt x="86" y="324"/>
                    <a:pt x="82" y="321"/>
                    <a:pt x="81" y="319"/>
                  </a:cubicBezTo>
                  <a:cubicBezTo>
                    <a:pt x="80" y="318"/>
                    <a:pt x="80" y="315"/>
                    <a:pt x="78" y="315"/>
                  </a:cubicBezTo>
                  <a:cubicBezTo>
                    <a:pt x="76" y="315"/>
                    <a:pt x="73" y="319"/>
                    <a:pt x="71" y="318"/>
                  </a:cubicBezTo>
                  <a:cubicBezTo>
                    <a:pt x="68" y="317"/>
                    <a:pt x="71" y="310"/>
                    <a:pt x="72" y="308"/>
                  </a:cubicBezTo>
                  <a:cubicBezTo>
                    <a:pt x="73" y="306"/>
                    <a:pt x="73" y="306"/>
                    <a:pt x="73" y="306"/>
                  </a:cubicBezTo>
                  <a:close/>
                  <a:moveTo>
                    <a:pt x="68" y="368"/>
                  </a:moveTo>
                  <a:cubicBezTo>
                    <a:pt x="72" y="367"/>
                    <a:pt x="76" y="362"/>
                    <a:pt x="79" y="359"/>
                  </a:cubicBezTo>
                  <a:cubicBezTo>
                    <a:pt x="81" y="357"/>
                    <a:pt x="82" y="354"/>
                    <a:pt x="83" y="352"/>
                  </a:cubicBezTo>
                  <a:cubicBezTo>
                    <a:pt x="85" y="348"/>
                    <a:pt x="87" y="344"/>
                    <a:pt x="88" y="341"/>
                  </a:cubicBezTo>
                  <a:cubicBezTo>
                    <a:pt x="89" y="337"/>
                    <a:pt x="88" y="336"/>
                    <a:pt x="88" y="332"/>
                  </a:cubicBezTo>
                  <a:cubicBezTo>
                    <a:pt x="88" y="332"/>
                    <a:pt x="88" y="332"/>
                    <a:pt x="88" y="332"/>
                  </a:cubicBezTo>
                  <a:cubicBezTo>
                    <a:pt x="87" y="331"/>
                    <a:pt x="87" y="331"/>
                    <a:pt x="87" y="331"/>
                  </a:cubicBezTo>
                  <a:cubicBezTo>
                    <a:pt x="83" y="331"/>
                    <a:pt x="79" y="334"/>
                    <a:pt x="75" y="336"/>
                  </a:cubicBezTo>
                  <a:cubicBezTo>
                    <a:pt x="71" y="338"/>
                    <a:pt x="68" y="341"/>
                    <a:pt x="65" y="344"/>
                  </a:cubicBezTo>
                  <a:cubicBezTo>
                    <a:pt x="60" y="347"/>
                    <a:pt x="56" y="351"/>
                    <a:pt x="58" y="357"/>
                  </a:cubicBezTo>
                  <a:cubicBezTo>
                    <a:pt x="59" y="360"/>
                    <a:pt x="62" y="365"/>
                    <a:pt x="64" y="367"/>
                  </a:cubicBezTo>
                  <a:cubicBezTo>
                    <a:pt x="68" y="368"/>
                    <a:pt x="68" y="368"/>
                    <a:pt x="68" y="368"/>
                  </a:cubicBezTo>
                  <a:close/>
                  <a:moveTo>
                    <a:pt x="111" y="346"/>
                  </a:moveTo>
                  <a:cubicBezTo>
                    <a:pt x="122" y="339"/>
                    <a:pt x="134" y="335"/>
                    <a:pt x="143" y="326"/>
                  </a:cubicBezTo>
                  <a:cubicBezTo>
                    <a:pt x="151" y="318"/>
                    <a:pt x="155" y="307"/>
                    <a:pt x="163" y="299"/>
                  </a:cubicBezTo>
                  <a:cubicBezTo>
                    <a:pt x="167" y="294"/>
                    <a:pt x="174" y="291"/>
                    <a:pt x="173" y="284"/>
                  </a:cubicBezTo>
                  <a:cubicBezTo>
                    <a:pt x="172" y="277"/>
                    <a:pt x="157" y="266"/>
                    <a:pt x="152" y="262"/>
                  </a:cubicBezTo>
                  <a:cubicBezTo>
                    <a:pt x="147" y="258"/>
                    <a:pt x="143" y="254"/>
                    <a:pt x="140" y="261"/>
                  </a:cubicBezTo>
                  <a:cubicBezTo>
                    <a:pt x="137" y="267"/>
                    <a:pt x="136" y="270"/>
                    <a:pt x="134" y="276"/>
                  </a:cubicBezTo>
                  <a:cubicBezTo>
                    <a:pt x="132" y="286"/>
                    <a:pt x="126" y="286"/>
                    <a:pt x="117" y="288"/>
                  </a:cubicBezTo>
                  <a:cubicBezTo>
                    <a:pt x="116" y="289"/>
                    <a:pt x="117" y="289"/>
                    <a:pt x="117" y="290"/>
                  </a:cubicBezTo>
                  <a:cubicBezTo>
                    <a:pt x="118" y="290"/>
                    <a:pt x="118" y="291"/>
                    <a:pt x="118" y="291"/>
                  </a:cubicBezTo>
                  <a:cubicBezTo>
                    <a:pt x="121" y="291"/>
                    <a:pt x="125" y="291"/>
                    <a:pt x="129" y="291"/>
                  </a:cubicBezTo>
                  <a:cubicBezTo>
                    <a:pt x="129" y="292"/>
                    <a:pt x="129" y="292"/>
                    <a:pt x="129" y="292"/>
                  </a:cubicBezTo>
                  <a:cubicBezTo>
                    <a:pt x="129" y="292"/>
                    <a:pt x="129" y="292"/>
                    <a:pt x="129" y="292"/>
                  </a:cubicBezTo>
                  <a:cubicBezTo>
                    <a:pt x="126" y="295"/>
                    <a:pt x="108" y="306"/>
                    <a:pt x="112" y="312"/>
                  </a:cubicBezTo>
                  <a:cubicBezTo>
                    <a:pt x="121" y="312"/>
                    <a:pt x="134" y="305"/>
                    <a:pt x="143" y="303"/>
                  </a:cubicBezTo>
                  <a:cubicBezTo>
                    <a:pt x="145" y="301"/>
                    <a:pt x="146" y="299"/>
                    <a:pt x="149" y="299"/>
                  </a:cubicBezTo>
                  <a:cubicBezTo>
                    <a:pt x="151" y="306"/>
                    <a:pt x="138" y="309"/>
                    <a:pt x="135" y="311"/>
                  </a:cubicBezTo>
                  <a:cubicBezTo>
                    <a:pt x="130" y="314"/>
                    <a:pt x="125" y="315"/>
                    <a:pt x="120" y="316"/>
                  </a:cubicBezTo>
                  <a:cubicBezTo>
                    <a:pt x="113" y="317"/>
                    <a:pt x="113" y="324"/>
                    <a:pt x="107" y="328"/>
                  </a:cubicBezTo>
                  <a:cubicBezTo>
                    <a:pt x="104" y="330"/>
                    <a:pt x="102" y="332"/>
                    <a:pt x="99" y="335"/>
                  </a:cubicBezTo>
                  <a:cubicBezTo>
                    <a:pt x="97" y="339"/>
                    <a:pt x="96" y="343"/>
                    <a:pt x="94" y="346"/>
                  </a:cubicBezTo>
                  <a:cubicBezTo>
                    <a:pt x="93" y="347"/>
                    <a:pt x="92" y="347"/>
                    <a:pt x="92" y="349"/>
                  </a:cubicBezTo>
                  <a:cubicBezTo>
                    <a:pt x="92" y="350"/>
                    <a:pt x="92" y="350"/>
                    <a:pt x="92" y="352"/>
                  </a:cubicBezTo>
                  <a:cubicBezTo>
                    <a:pt x="92" y="353"/>
                    <a:pt x="92" y="353"/>
                    <a:pt x="93" y="354"/>
                  </a:cubicBezTo>
                  <a:cubicBezTo>
                    <a:pt x="93" y="354"/>
                    <a:pt x="93" y="354"/>
                    <a:pt x="94" y="354"/>
                  </a:cubicBezTo>
                  <a:cubicBezTo>
                    <a:pt x="96" y="355"/>
                    <a:pt x="97" y="354"/>
                    <a:pt x="99" y="353"/>
                  </a:cubicBezTo>
                  <a:cubicBezTo>
                    <a:pt x="100" y="352"/>
                    <a:pt x="101" y="352"/>
                    <a:pt x="103" y="351"/>
                  </a:cubicBezTo>
                  <a:cubicBezTo>
                    <a:pt x="104" y="351"/>
                    <a:pt x="105" y="350"/>
                    <a:pt x="106" y="349"/>
                  </a:cubicBezTo>
                  <a:cubicBezTo>
                    <a:pt x="111" y="346"/>
                    <a:pt x="111" y="346"/>
                    <a:pt x="111" y="346"/>
                  </a:cubicBezTo>
                  <a:close/>
                  <a:moveTo>
                    <a:pt x="101" y="196"/>
                  </a:moveTo>
                  <a:cubicBezTo>
                    <a:pt x="102" y="197"/>
                    <a:pt x="102" y="197"/>
                    <a:pt x="102" y="197"/>
                  </a:cubicBezTo>
                  <a:cubicBezTo>
                    <a:pt x="101" y="198"/>
                    <a:pt x="102" y="199"/>
                    <a:pt x="101" y="200"/>
                  </a:cubicBezTo>
                  <a:cubicBezTo>
                    <a:pt x="101" y="201"/>
                    <a:pt x="101" y="201"/>
                    <a:pt x="101" y="201"/>
                  </a:cubicBezTo>
                  <a:cubicBezTo>
                    <a:pt x="100" y="201"/>
                    <a:pt x="100" y="201"/>
                    <a:pt x="99" y="201"/>
                  </a:cubicBezTo>
                  <a:cubicBezTo>
                    <a:pt x="99" y="201"/>
                    <a:pt x="98" y="201"/>
                    <a:pt x="97" y="201"/>
                  </a:cubicBezTo>
                  <a:cubicBezTo>
                    <a:pt x="97" y="201"/>
                    <a:pt x="96" y="200"/>
                    <a:pt x="96" y="200"/>
                  </a:cubicBezTo>
                  <a:cubicBezTo>
                    <a:pt x="96" y="200"/>
                    <a:pt x="95" y="199"/>
                    <a:pt x="95" y="199"/>
                  </a:cubicBezTo>
                  <a:cubicBezTo>
                    <a:pt x="95" y="198"/>
                    <a:pt x="94" y="198"/>
                    <a:pt x="94" y="198"/>
                  </a:cubicBezTo>
                  <a:cubicBezTo>
                    <a:pt x="93" y="197"/>
                    <a:pt x="92" y="195"/>
                    <a:pt x="93" y="194"/>
                  </a:cubicBezTo>
                  <a:cubicBezTo>
                    <a:pt x="94" y="194"/>
                    <a:pt x="95" y="194"/>
                    <a:pt x="96" y="195"/>
                  </a:cubicBezTo>
                  <a:cubicBezTo>
                    <a:pt x="97" y="195"/>
                    <a:pt x="97" y="196"/>
                    <a:pt x="98" y="196"/>
                  </a:cubicBezTo>
                  <a:cubicBezTo>
                    <a:pt x="99" y="196"/>
                    <a:pt x="100" y="196"/>
                    <a:pt x="101" y="196"/>
                  </a:cubicBezTo>
                  <a:close/>
                  <a:moveTo>
                    <a:pt x="84" y="219"/>
                  </a:moveTo>
                  <a:cubicBezTo>
                    <a:pt x="87" y="221"/>
                    <a:pt x="87" y="211"/>
                    <a:pt x="88" y="209"/>
                  </a:cubicBezTo>
                  <a:cubicBezTo>
                    <a:pt x="89" y="208"/>
                    <a:pt x="93" y="204"/>
                    <a:pt x="95" y="206"/>
                  </a:cubicBezTo>
                  <a:cubicBezTo>
                    <a:pt x="98" y="211"/>
                    <a:pt x="97" y="217"/>
                    <a:pt x="99" y="222"/>
                  </a:cubicBezTo>
                  <a:cubicBezTo>
                    <a:pt x="102" y="227"/>
                    <a:pt x="101" y="229"/>
                    <a:pt x="98" y="233"/>
                  </a:cubicBezTo>
                  <a:cubicBezTo>
                    <a:pt x="97" y="236"/>
                    <a:pt x="97" y="238"/>
                    <a:pt x="94" y="240"/>
                  </a:cubicBezTo>
                  <a:cubicBezTo>
                    <a:pt x="90" y="242"/>
                    <a:pt x="80" y="238"/>
                    <a:pt x="85" y="233"/>
                  </a:cubicBezTo>
                  <a:cubicBezTo>
                    <a:pt x="87" y="231"/>
                    <a:pt x="90" y="229"/>
                    <a:pt x="90" y="226"/>
                  </a:cubicBezTo>
                  <a:cubicBezTo>
                    <a:pt x="90" y="225"/>
                    <a:pt x="89" y="222"/>
                    <a:pt x="88" y="222"/>
                  </a:cubicBezTo>
                  <a:cubicBezTo>
                    <a:pt x="86" y="225"/>
                    <a:pt x="85" y="225"/>
                    <a:pt x="82" y="225"/>
                  </a:cubicBezTo>
                  <a:cubicBezTo>
                    <a:pt x="79" y="225"/>
                    <a:pt x="80" y="229"/>
                    <a:pt x="79" y="230"/>
                  </a:cubicBezTo>
                  <a:cubicBezTo>
                    <a:pt x="76" y="234"/>
                    <a:pt x="67" y="225"/>
                    <a:pt x="71" y="222"/>
                  </a:cubicBezTo>
                  <a:cubicBezTo>
                    <a:pt x="74" y="219"/>
                    <a:pt x="79" y="222"/>
                    <a:pt x="83" y="220"/>
                  </a:cubicBezTo>
                  <a:cubicBezTo>
                    <a:pt x="84" y="219"/>
                    <a:pt x="84" y="219"/>
                    <a:pt x="84" y="219"/>
                  </a:cubicBezTo>
                  <a:close/>
                  <a:moveTo>
                    <a:pt x="197" y="259"/>
                  </a:moveTo>
                  <a:cubicBezTo>
                    <a:pt x="201" y="255"/>
                    <a:pt x="197" y="249"/>
                    <a:pt x="202" y="245"/>
                  </a:cubicBezTo>
                  <a:cubicBezTo>
                    <a:pt x="204" y="244"/>
                    <a:pt x="206" y="243"/>
                    <a:pt x="208" y="242"/>
                  </a:cubicBezTo>
                  <a:cubicBezTo>
                    <a:pt x="210" y="240"/>
                    <a:pt x="213" y="237"/>
                    <a:pt x="214" y="237"/>
                  </a:cubicBezTo>
                  <a:cubicBezTo>
                    <a:pt x="214" y="238"/>
                    <a:pt x="215" y="239"/>
                    <a:pt x="215" y="240"/>
                  </a:cubicBezTo>
                  <a:cubicBezTo>
                    <a:pt x="215" y="244"/>
                    <a:pt x="211" y="249"/>
                    <a:pt x="208" y="252"/>
                  </a:cubicBezTo>
                  <a:cubicBezTo>
                    <a:pt x="207" y="253"/>
                    <a:pt x="206" y="254"/>
                    <a:pt x="205" y="255"/>
                  </a:cubicBezTo>
                  <a:cubicBezTo>
                    <a:pt x="204" y="256"/>
                    <a:pt x="203" y="257"/>
                    <a:pt x="203" y="257"/>
                  </a:cubicBezTo>
                  <a:cubicBezTo>
                    <a:pt x="202" y="258"/>
                    <a:pt x="201" y="258"/>
                    <a:pt x="200" y="259"/>
                  </a:cubicBezTo>
                  <a:cubicBezTo>
                    <a:pt x="197" y="259"/>
                    <a:pt x="197" y="259"/>
                    <a:pt x="197" y="259"/>
                  </a:cubicBezTo>
                  <a:close/>
                  <a:moveTo>
                    <a:pt x="215" y="254"/>
                  </a:moveTo>
                  <a:cubicBezTo>
                    <a:pt x="221" y="252"/>
                    <a:pt x="225" y="252"/>
                    <a:pt x="229" y="248"/>
                  </a:cubicBezTo>
                  <a:cubicBezTo>
                    <a:pt x="237" y="243"/>
                    <a:pt x="243" y="239"/>
                    <a:pt x="251" y="236"/>
                  </a:cubicBezTo>
                  <a:cubicBezTo>
                    <a:pt x="255" y="234"/>
                    <a:pt x="260" y="231"/>
                    <a:pt x="263" y="228"/>
                  </a:cubicBezTo>
                  <a:cubicBezTo>
                    <a:pt x="265" y="227"/>
                    <a:pt x="270" y="219"/>
                    <a:pt x="271" y="219"/>
                  </a:cubicBezTo>
                  <a:cubicBezTo>
                    <a:pt x="271" y="219"/>
                    <a:pt x="271" y="219"/>
                    <a:pt x="272" y="219"/>
                  </a:cubicBezTo>
                  <a:cubicBezTo>
                    <a:pt x="272" y="219"/>
                    <a:pt x="272" y="219"/>
                    <a:pt x="272" y="219"/>
                  </a:cubicBezTo>
                  <a:cubicBezTo>
                    <a:pt x="273" y="221"/>
                    <a:pt x="276" y="223"/>
                    <a:pt x="277" y="225"/>
                  </a:cubicBezTo>
                  <a:cubicBezTo>
                    <a:pt x="279" y="229"/>
                    <a:pt x="268" y="232"/>
                    <a:pt x="265" y="233"/>
                  </a:cubicBezTo>
                  <a:cubicBezTo>
                    <a:pt x="260" y="235"/>
                    <a:pt x="256" y="238"/>
                    <a:pt x="252" y="240"/>
                  </a:cubicBezTo>
                  <a:cubicBezTo>
                    <a:pt x="238" y="245"/>
                    <a:pt x="229" y="255"/>
                    <a:pt x="214" y="255"/>
                  </a:cubicBezTo>
                  <a:cubicBezTo>
                    <a:pt x="215" y="254"/>
                    <a:pt x="215" y="254"/>
                    <a:pt x="215" y="254"/>
                  </a:cubicBezTo>
                  <a:close/>
                  <a:moveTo>
                    <a:pt x="281" y="222"/>
                  </a:moveTo>
                  <a:cubicBezTo>
                    <a:pt x="281" y="219"/>
                    <a:pt x="281" y="219"/>
                    <a:pt x="281" y="219"/>
                  </a:cubicBezTo>
                  <a:cubicBezTo>
                    <a:pt x="281" y="216"/>
                    <a:pt x="281" y="212"/>
                    <a:pt x="282" y="209"/>
                  </a:cubicBezTo>
                  <a:cubicBezTo>
                    <a:pt x="286" y="200"/>
                    <a:pt x="286" y="200"/>
                    <a:pt x="286" y="200"/>
                  </a:cubicBezTo>
                  <a:cubicBezTo>
                    <a:pt x="290" y="191"/>
                    <a:pt x="295" y="181"/>
                    <a:pt x="290" y="172"/>
                  </a:cubicBezTo>
                  <a:cubicBezTo>
                    <a:pt x="289" y="172"/>
                    <a:pt x="289" y="172"/>
                    <a:pt x="289" y="172"/>
                  </a:cubicBezTo>
                  <a:cubicBezTo>
                    <a:pt x="286" y="174"/>
                    <a:pt x="285" y="176"/>
                    <a:pt x="284" y="179"/>
                  </a:cubicBezTo>
                  <a:cubicBezTo>
                    <a:pt x="283" y="182"/>
                    <a:pt x="285" y="184"/>
                    <a:pt x="286" y="186"/>
                  </a:cubicBezTo>
                  <a:cubicBezTo>
                    <a:pt x="287" y="191"/>
                    <a:pt x="282" y="198"/>
                    <a:pt x="281" y="203"/>
                  </a:cubicBezTo>
                  <a:cubicBezTo>
                    <a:pt x="279" y="207"/>
                    <a:pt x="275" y="211"/>
                    <a:pt x="276" y="216"/>
                  </a:cubicBezTo>
                  <a:cubicBezTo>
                    <a:pt x="277" y="218"/>
                    <a:pt x="279" y="221"/>
                    <a:pt x="281" y="222"/>
                  </a:cubicBezTo>
                  <a:close/>
                  <a:moveTo>
                    <a:pt x="12" y="245"/>
                  </a:moveTo>
                  <a:cubicBezTo>
                    <a:pt x="12" y="245"/>
                    <a:pt x="12" y="245"/>
                    <a:pt x="12" y="245"/>
                  </a:cubicBezTo>
                  <a:cubicBezTo>
                    <a:pt x="39" y="246"/>
                    <a:pt x="39" y="246"/>
                    <a:pt x="39" y="246"/>
                  </a:cubicBezTo>
                  <a:cubicBezTo>
                    <a:pt x="45" y="211"/>
                    <a:pt x="45" y="211"/>
                    <a:pt x="45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4"/>
                    <a:pt x="58" y="214"/>
                    <a:pt x="58" y="214"/>
                  </a:cubicBezTo>
                  <a:cubicBezTo>
                    <a:pt x="58" y="214"/>
                    <a:pt x="58" y="214"/>
                    <a:pt x="58" y="214"/>
                  </a:cubicBezTo>
                  <a:cubicBezTo>
                    <a:pt x="57" y="214"/>
                    <a:pt x="56" y="215"/>
                    <a:pt x="56" y="216"/>
                  </a:cubicBezTo>
                  <a:cubicBezTo>
                    <a:pt x="55" y="219"/>
                    <a:pt x="53" y="224"/>
                    <a:pt x="53" y="226"/>
                  </a:cubicBezTo>
                  <a:cubicBezTo>
                    <a:pt x="55" y="228"/>
                    <a:pt x="56" y="226"/>
                    <a:pt x="59" y="228"/>
                  </a:cubicBezTo>
                  <a:cubicBezTo>
                    <a:pt x="63" y="232"/>
                    <a:pt x="64" y="235"/>
                    <a:pt x="69" y="239"/>
                  </a:cubicBezTo>
                  <a:cubicBezTo>
                    <a:pt x="87" y="250"/>
                    <a:pt x="102" y="255"/>
                    <a:pt x="113" y="232"/>
                  </a:cubicBezTo>
                  <a:cubicBezTo>
                    <a:pt x="114" y="232"/>
                    <a:pt x="114" y="232"/>
                    <a:pt x="114" y="232"/>
                  </a:cubicBezTo>
                  <a:cubicBezTo>
                    <a:pt x="114" y="234"/>
                    <a:pt x="120" y="241"/>
                    <a:pt x="118" y="243"/>
                  </a:cubicBezTo>
                  <a:cubicBezTo>
                    <a:pt x="114" y="248"/>
                    <a:pt x="110" y="255"/>
                    <a:pt x="108" y="261"/>
                  </a:cubicBezTo>
                  <a:cubicBezTo>
                    <a:pt x="106" y="269"/>
                    <a:pt x="111" y="273"/>
                    <a:pt x="106" y="281"/>
                  </a:cubicBezTo>
                  <a:cubicBezTo>
                    <a:pt x="106" y="289"/>
                    <a:pt x="98" y="287"/>
                    <a:pt x="93" y="289"/>
                  </a:cubicBezTo>
                  <a:cubicBezTo>
                    <a:pt x="90" y="291"/>
                    <a:pt x="77" y="294"/>
                    <a:pt x="75" y="291"/>
                  </a:cubicBezTo>
                  <a:cubicBezTo>
                    <a:pt x="73" y="290"/>
                    <a:pt x="77" y="281"/>
                    <a:pt x="72" y="283"/>
                  </a:cubicBezTo>
                  <a:cubicBezTo>
                    <a:pt x="68" y="284"/>
                    <a:pt x="63" y="282"/>
                    <a:pt x="65" y="285"/>
                  </a:cubicBezTo>
                  <a:cubicBezTo>
                    <a:pt x="68" y="288"/>
                    <a:pt x="67" y="291"/>
                    <a:pt x="67" y="294"/>
                  </a:cubicBezTo>
                  <a:cubicBezTo>
                    <a:pt x="67" y="297"/>
                    <a:pt x="67" y="299"/>
                    <a:pt x="68" y="301"/>
                  </a:cubicBezTo>
                  <a:cubicBezTo>
                    <a:pt x="69" y="303"/>
                    <a:pt x="64" y="308"/>
                    <a:pt x="64" y="311"/>
                  </a:cubicBezTo>
                  <a:cubicBezTo>
                    <a:pt x="63" y="314"/>
                    <a:pt x="59" y="317"/>
                    <a:pt x="57" y="319"/>
                  </a:cubicBezTo>
                  <a:cubicBezTo>
                    <a:pt x="53" y="324"/>
                    <a:pt x="54" y="329"/>
                    <a:pt x="50" y="333"/>
                  </a:cubicBezTo>
                  <a:cubicBezTo>
                    <a:pt x="48" y="335"/>
                    <a:pt x="50" y="340"/>
                    <a:pt x="47" y="343"/>
                  </a:cubicBezTo>
                  <a:cubicBezTo>
                    <a:pt x="47" y="343"/>
                    <a:pt x="46" y="343"/>
                    <a:pt x="46" y="343"/>
                  </a:cubicBezTo>
                  <a:cubicBezTo>
                    <a:pt x="46" y="343"/>
                    <a:pt x="46" y="343"/>
                    <a:pt x="46" y="343"/>
                  </a:cubicBezTo>
                  <a:cubicBezTo>
                    <a:pt x="43" y="343"/>
                    <a:pt x="38" y="340"/>
                    <a:pt x="36" y="343"/>
                  </a:cubicBezTo>
                  <a:cubicBezTo>
                    <a:pt x="35" y="344"/>
                    <a:pt x="30" y="350"/>
                    <a:pt x="28" y="347"/>
                  </a:cubicBezTo>
                  <a:cubicBezTo>
                    <a:pt x="26" y="345"/>
                    <a:pt x="27" y="342"/>
                    <a:pt x="29" y="340"/>
                  </a:cubicBezTo>
                  <a:cubicBezTo>
                    <a:pt x="29" y="339"/>
                    <a:pt x="30" y="338"/>
                    <a:pt x="30" y="337"/>
                  </a:cubicBezTo>
                  <a:cubicBezTo>
                    <a:pt x="30" y="337"/>
                    <a:pt x="30" y="337"/>
                    <a:pt x="30" y="337"/>
                  </a:cubicBezTo>
                  <a:cubicBezTo>
                    <a:pt x="29" y="337"/>
                    <a:pt x="26" y="338"/>
                    <a:pt x="26" y="336"/>
                  </a:cubicBezTo>
                  <a:cubicBezTo>
                    <a:pt x="26" y="334"/>
                    <a:pt x="29" y="333"/>
                    <a:pt x="30" y="333"/>
                  </a:cubicBezTo>
                  <a:cubicBezTo>
                    <a:pt x="32" y="331"/>
                    <a:pt x="33" y="330"/>
                    <a:pt x="33" y="328"/>
                  </a:cubicBezTo>
                  <a:cubicBezTo>
                    <a:pt x="33" y="321"/>
                    <a:pt x="31" y="317"/>
                    <a:pt x="25" y="313"/>
                  </a:cubicBezTo>
                  <a:cubicBezTo>
                    <a:pt x="21" y="310"/>
                    <a:pt x="15" y="306"/>
                    <a:pt x="10" y="305"/>
                  </a:cubicBezTo>
                  <a:cubicBezTo>
                    <a:pt x="7" y="300"/>
                    <a:pt x="1" y="291"/>
                    <a:pt x="1" y="285"/>
                  </a:cubicBezTo>
                  <a:cubicBezTo>
                    <a:pt x="1" y="283"/>
                    <a:pt x="0" y="277"/>
                    <a:pt x="1" y="275"/>
                  </a:cubicBezTo>
                  <a:cubicBezTo>
                    <a:pt x="2" y="273"/>
                    <a:pt x="6" y="270"/>
                    <a:pt x="7" y="268"/>
                  </a:cubicBezTo>
                  <a:cubicBezTo>
                    <a:pt x="10" y="265"/>
                    <a:pt x="13" y="264"/>
                    <a:pt x="13" y="259"/>
                  </a:cubicBezTo>
                  <a:cubicBezTo>
                    <a:pt x="12" y="256"/>
                    <a:pt x="10" y="246"/>
                    <a:pt x="12" y="245"/>
                  </a:cubicBezTo>
                  <a:close/>
                  <a:moveTo>
                    <a:pt x="89" y="100"/>
                  </a:moveTo>
                  <a:cubicBezTo>
                    <a:pt x="89" y="100"/>
                    <a:pt x="89" y="100"/>
                    <a:pt x="89" y="100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9"/>
                    <a:pt x="89" y="56"/>
                    <a:pt x="87" y="54"/>
                  </a:cubicBezTo>
                  <a:cubicBezTo>
                    <a:pt x="87" y="53"/>
                    <a:pt x="85" y="50"/>
                    <a:pt x="84" y="49"/>
                  </a:cubicBezTo>
                  <a:cubicBezTo>
                    <a:pt x="84" y="48"/>
                    <a:pt x="83" y="46"/>
                    <a:pt x="82" y="45"/>
                  </a:cubicBezTo>
                  <a:cubicBezTo>
                    <a:pt x="81" y="43"/>
                    <a:pt x="80" y="41"/>
                    <a:pt x="79" y="39"/>
                  </a:cubicBezTo>
                  <a:cubicBezTo>
                    <a:pt x="77" y="35"/>
                    <a:pt x="75" y="31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4" y="0"/>
                    <a:pt x="95" y="1"/>
                  </a:cubicBezTo>
                  <a:cubicBezTo>
                    <a:pt x="96" y="1"/>
                    <a:pt x="99" y="3"/>
                    <a:pt x="100" y="4"/>
                  </a:cubicBezTo>
                  <a:cubicBezTo>
                    <a:pt x="105" y="7"/>
                    <a:pt x="110" y="9"/>
                    <a:pt x="115" y="11"/>
                  </a:cubicBezTo>
                  <a:cubicBezTo>
                    <a:pt x="122" y="15"/>
                    <a:pt x="128" y="18"/>
                    <a:pt x="136" y="15"/>
                  </a:cubicBezTo>
                  <a:cubicBezTo>
                    <a:pt x="139" y="14"/>
                    <a:pt x="141" y="14"/>
                    <a:pt x="145" y="15"/>
                  </a:cubicBezTo>
                  <a:cubicBezTo>
                    <a:pt x="149" y="16"/>
                    <a:pt x="150" y="18"/>
                    <a:pt x="154" y="19"/>
                  </a:cubicBezTo>
                  <a:cubicBezTo>
                    <a:pt x="158" y="24"/>
                    <a:pt x="160" y="21"/>
                    <a:pt x="165" y="20"/>
                  </a:cubicBezTo>
                  <a:cubicBezTo>
                    <a:pt x="167" y="19"/>
                    <a:pt x="173" y="17"/>
                    <a:pt x="174" y="19"/>
                  </a:cubicBezTo>
                  <a:cubicBezTo>
                    <a:pt x="175" y="20"/>
                    <a:pt x="171" y="23"/>
                    <a:pt x="170" y="24"/>
                  </a:cubicBezTo>
                  <a:cubicBezTo>
                    <a:pt x="168" y="27"/>
                    <a:pt x="167" y="29"/>
                    <a:pt x="167" y="33"/>
                  </a:cubicBezTo>
                  <a:cubicBezTo>
                    <a:pt x="167" y="36"/>
                    <a:pt x="173" y="37"/>
                    <a:pt x="175" y="37"/>
                  </a:cubicBezTo>
                  <a:cubicBezTo>
                    <a:pt x="175" y="39"/>
                    <a:pt x="173" y="41"/>
                    <a:pt x="172" y="43"/>
                  </a:cubicBezTo>
                  <a:cubicBezTo>
                    <a:pt x="171" y="45"/>
                    <a:pt x="170" y="56"/>
                    <a:pt x="175" y="52"/>
                  </a:cubicBezTo>
                  <a:cubicBezTo>
                    <a:pt x="178" y="50"/>
                    <a:pt x="178" y="48"/>
                    <a:pt x="180" y="52"/>
                  </a:cubicBezTo>
                  <a:cubicBezTo>
                    <a:pt x="181" y="57"/>
                    <a:pt x="182" y="61"/>
                    <a:pt x="186" y="65"/>
                  </a:cubicBezTo>
                  <a:cubicBezTo>
                    <a:pt x="187" y="66"/>
                    <a:pt x="189" y="67"/>
                    <a:pt x="190" y="68"/>
                  </a:cubicBezTo>
                  <a:cubicBezTo>
                    <a:pt x="192" y="69"/>
                    <a:pt x="194" y="73"/>
                    <a:pt x="196" y="73"/>
                  </a:cubicBezTo>
                  <a:cubicBezTo>
                    <a:pt x="196" y="73"/>
                    <a:pt x="196" y="73"/>
                    <a:pt x="196" y="73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6"/>
                    <a:pt x="202" y="80"/>
                    <a:pt x="203" y="82"/>
                  </a:cubicBezTo>
                  <a:cubicBezTo>
                    <a:pt x="210" y="87"/>
                    <a:pt x="205" y="92"/>
                    <a:pt x="208" y="96"/>
                  </a:cubicBezTo>
                  <a:cubicBezTo>
                    <a:pt x="212" y="101"/>
                    <a:pt x="219" y="102"/>
                    <a:pt x="218" y="110"/>
                  </a:cubicBezTo>
                  <a:cubicBezTo>
                    <a:pt x="216" y="111"/>
                    <a:pt x="208" y="107"/>
                    <a:pt x="205" y="107"/>
                  </a:cubicBezTo>
                  <a:cubicBezTo>
                    <a:pt x="200" y="105"/>
                    <a:pt x="195" y="106"/>
                    <a:pt x="190" y="105"/>
                  </a:cubicBezTo>
                  <a:cubicBezTo>
                    <a:pt x="183" y="110"/>
                    <a:pt x="172" y="109"/>
                    <a:pt x="165" y="104"/>
                  </a:cubicBezTo>
                  <a:cubicBezTo>
                    <a:pt x="161" y="102"/>
                    <a:pt x="158" y="102"/>
                    <a:pt x="154" y="101"/>
                  </a:cubicBezTo>
                  <a:cubicBezTo>
                    <a:pt x="151" y="101"/>
                    <a:pt x="146" y="96"/>
                    <a:pt x="143" y="97"/>
                  </a:cubicBezTo>
                  <a:cubicBezTo>
                    <a:pt x="141" y="98"/>
                    <a:pt x="137" y="97"/>
                    <a:pt x="135" y="96"/>
                  </a:cubicBezTo>
                  <a:cubicBezTo>
                    <a:pt x="134" y="95"/>
                    <a:pt x="130" y="91"/>
                    <a:pt x="129" y="91"/>
                  </a:cubicBezTo>
                  <a:cubicBezTo>
                    <a:pt x="128" y="96"/>
                    <a:pt x="124" y="97"/>
                    <a:pt x="120" y="98"/>
                  </a:cubicBezTo>
                  <a:cubicBezTo>
                    <a:pt x="114" y="100"/>
                    <a:pt x="113" y="98"/>
                    <a:pt x="107" y="98"/>
                  </a:cubicBezTo>
                  <a:cubicBezTo>
                    <a:pt x="107" y="104"/>
                    <a:pt x="105" y="106"/>
                    <a:pt x="98" y="106"/>
                  </a:cubicBezTo>
                  <a:cubicBezTo>
                    <a:pt x="93" y="105"/>
                    <a:pt x="91" y="103"/>
                    <a:pt x="89" y="1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JASPER"/>
            <p:cNvSpPr>
              <a:spLocks/>
            </p:cNvSpPr>
            <p:nvPr/>
          </p:nvSpPr>
          <p:spPr bwMode="auto">
            <a:xfrm>
              <a:off x="4135438" y="4822825"/>
              <a:ext cx="598364" cy="1097055"/>
            </a:xfrm>
            <a:custGeom>
              <a:avLst/>
              <a:gdLst>
                <a:gd name="T0" fmla="*/ 150 w 230"/>
                <a:gd name="T1" fmla="*/ 288 h 421"/>
                <a:gd name="T2" fmla="*/ 138 w 230"/>
                <a:gd name="T3" fmla="*/ 304 h 421"/>
                <a:gd name="T4" fmla="*/ 147 w 230"/>
                <a:gd name="T5" fmla="*/ 334 h 421"/>
                <a:gd name="T6" fmla="*/ 170 w 230"/>
                <a:gd name="T7" fmla="*/ 357 h 421"/>
                <a:gd name="T8" fmla="*/ 163 w 230"/>
                <a:gd name="T9" fmla="*/ 365 h 421"/>
                <a:gd name="T10" fmla="*/ 167 w 230"/>
                <a:gd name="T11" fmla="*/ 366 h 421"/>
                <a:gd name="T12" fmla="*/ 165 w 230"/>
                <a:gd name="T13" fmla="*/ 376 h 421"/>
                <a:gd name="T14" fmla="*/ 183 w 230"/>
                <a:gd name="T15" fmla="*/ 372 h 421"/>
                <a:gd name="T16" fmla="*/ 181 w 230"/>
                <a:gd name="T17" fmla="*/ 386 h 421"/>
                <a:gd name="T18" fmla="*/ 197 w 230"/>
                <a:gd name="T19" fmla="*/ 402 h 421"/>
                <a:gd name="T20" fmla="*/ 191 w 230"/>
                <a:gd name="T21" fmla="*/ 418 h 421"/>
                <a:gd name="T22" fmla="*/ 169 w 230"/>
                <a:gd name="T23" fmla="*/ 413 h 421"/>
                <a:gd name="T24" fmla="*/ 147 w 230"/>
                <a:gd name="T25" fmla="*/ 396 h 421"/>
                <a:gd name="T26" fmla="*/ 84 w 230"/>
                <a:gd name="T27" fmla="*/ 373 h 421"/>
                <a:gd name="T28" fmla="*/ 83 w 230"/>
                <a:gd name="T29" fmla="*/ 349 h 421"/>
                <a:gd name="T30" fmla="*/ 83 w 230"/>
                <a:gd name="T31" fmla="*/ 333 h 421"/>
                <a:gd name="T32" fmla="*/ 65 w 230"/>
                <a:gd name="T33" fmla="*/ 296 h 421"/>
                <a:gd name="T34" fmla="*/ 74 w 230"/>
                <a:gd name="T35" fmla="*/ 262 h 421"/>
                <a:gd name="T36" fmla="*/ 76 w 230"/>
                <a:gd name="T37" fmla="*/ 245 h 421"/>
                <a:gd name="T38" fmla="*/ 61 w 230"/>
                <a:gd name="T39" fmla="*/ 242 h 421"/>
                <a:gd name="T40" fmla="*/ 45 w 230"/>
                <a:gd name="T41" fmla="*/ 203 h 421"/>
                <a:gd name="T42" fmla="*/ 47 w 230"/>
                <a:gd name="T43" fmla="*/ 170 h 421"/>
                <a:gd name="T44" fmla="*/ 46 w 230"/>
                <a:gd name="T45" fmla="*/ 170 h 421"/>
                <a:gd name="T46" fmla="*/ 45 w 230"/>
                <a:gd name="T47" fmla="*/ 169 h 421"/>
                <a:gd name="T48" fmla="*/ 23 w 230"/>
                <a:gd name="T49" fmla="*/ 140 h 421"/>
                <a:gd name="T50" fmla="*/ 0 w 230"/>
                <a:gd name="T51" fmla="*/ 121 h 421"/>
                <a:gd name="T52" fmla="*/ 42 w 230"/>
                <a:gd name="T53" fmla="*/ 83 h 421"/>
                <a:gd name="T54" fmla="*/ 153 w 230"/>
                <a:gd name="T55" fmla="*/ 17 h 421"/>
                <a:gd name="T56" fmla="*/ 171 w 230"/>
                <a:gd name="T57" fmla="*/ 44 h 421"/>
                <a:gd name="T58" fmla="*/ 165 w 230"/>
                <a:gd name="T59" fmla="*/ 64 h 421"/>
                <a:gd name="T60" fmla="*/ 190 w 230"/>
                <a:gd name="T61" fmla="*/ 78 h 421"/>
                <a:gd name="T62" fmla="*/ 209 w 230"/>
                <a:gd name="T63" fmla="*/ 57 h 421"/>
                <a:gd name="T64" fmla="*/ 216 w 230"/>
                <a:gd name="T65" fmla="*/ 68 h 421"/>
                <a:gd name="T66" fmla="*/ 221 w 230"/>
                <a:gd name="T67" fmla="*/ 78 h 421"/>
                <a:gd name="T68" fmla="*/ 227 w 230"/>
                <a:gd name="T69" fmla="*/ 90 h 421"/>
                <a:gd name="T70" fmla="*/ 226 w 230"/>
                <a:gd name="T71" fmla="*/ 129 h 421"/>
                <a:gd name="T72" fmla="*/ 224 w 230"/>
                <a:gd name="T73" fmla="*/ 123 h 421"/>
                <a:gd name="T74" fmla="*/ 212 w 230"/>
                <a:gd name="T75" fmla="*/ 118 h 421"/>
                <a:gd name="T76" fmla="*/ 196 w 230"/>
                <a:gd name="T77" fmla="*/ 118 h 421"/>
                <a:gd name="T78" fmla="*/ 216 w 230"/>
                <a:gd name="T79" fmla="*/ 145 h 421"/>
                <a:gd name="T80" fmla="*/ 220 w 230"/>
                <a:gd name="T81" fmla="*/ 166 h 421"/>
                <a:gd name="T82" fmla="*/ 222 w 230"/>
                <a:gd name="T83" fmla="*/ 174 h 421"/>
                <a:gd name="T84" fmla="*/ 224 w 230"/>
                <a:gd name="T85" fmla="*/ 192 h 421"/>
                <a:gd name="T86" fmla="*/ 218 w 230"/>
                <a:gd name="T87" fmla="*/ 197 h 421"/>
                <a:gd name="T88" fmla="*/ 220 w 230"/>
                <a:gd name="T89" fmla="*/ 209 h 421"/>
                <a:gd name="T90" fmla="*/ 208 w 230"/>
                <a:gd name="T91" fmla="*/ 217 h 421"/>
                <a:gd name="T92" fmla="*/ 225 w 230"/>
                <a:gd name="T93" fmla="*/ 228 h 421"/>
                <a:gd name="T94" fmla="*/ 217 w 230"/>
                <a:gd name="T95" fmla="*/ 241 h 421"/>
                <a:gd name="T96" fmla="*/ 201 w 230"/>
                <a:gd name="T97" fmla="*/ 246 h 421"/>
                <a:gd name="T98" fmla="*/ 195 w 230"/>
                <a:gd name="T99" fmla="*/ 243 h 421"/>
                <a:gd name="T100" fmla="*/ 182 w 230"/>
                <a:gd name="T101" fmla="*/ 240 h 421"/>
                <a:gd name="T102" fmla="*/ 149 w 230"/>
                <a:gd name="T103" fmla="*/ 274 h 421"/>
                <a:gd name="connsiteX0" fmla="*/ 6478 w 9919"/>
                <a:gd name="connsiteY0" fmla="*/ 6508 h 9929"/>
                <a:gd name="connsiteX1" fmla="*/ 6522 w 9919"/>
                <a:gd name="connsiteY1" fmla="*/ 6841 h 9929"/>
                <a:gd name="connsiteX2" fmla="*/ 6261 w 9919"/>
                <a:gd name="connsiteY2" fmla="*/ 7055 h 9929"/>
                <a:gd name="connsiteX3" fmla="*/ 6000 w 9919"/>
                <a:gd name="connsiteY3" fmla="*/ 7221 h 9929"/>
                <a:gd name="connsiteX4" fmla="*/ 6000 w 9919"/>
                <a:gd name="connsiteY4" fmla="*/ 7458 h 9929"/>
                <a:gd name="connsiteX5" fmla="*/ 6391 w 9919"/>
                <a:gd name="connsiteY5" fmla="*/ 7933 h 9929"/>
                <a:gd name="connsiteX6" fmla="*/ 7043 w 9919"/>
                <a:gd name="connsiteY6" fmla="*/ 8124 h 9929"/>
                <a:gd name="connsiteX7" fmla="*/ 7391 w 9919"/>
                <a:gd name="connsiteY7" fmla="*/ 8480 h 9929"/>
                <a:gd name="connsiteX8" fmla="*/ 7261 w 9919"/>
                <a:gd name="connsiteY8" fmla="*/ 8599 h 9929"/>
                <a:gd name="connsiteX9" fmla="*/ 7087 w 9919"/>
                <a:gd name="connsiteY9" fmla="*/ 8670 h 9929"/>
                <a:gd name="connsiteX10" fmla="*/ 7261 w 9919"/>
                <a:gd name="connsiteY10" fmla="*/ 8694 h 9929"/>
                <a:gd name="connsiteX11" fmla="*/ 7261 w 9919"/>
                <a:gd name="connsiteY11" fmla="*/ 8694 h 9929"/>
                <a:gd name="connsiteX12" fmla="*/ 7217 w 9919"/>
                <a:gd name="connsiteY12" fmla="*/ 8765 h 9929"/>
                <a:gd name="connsiteX13" fmla="*/ 7174 w 9919"/>
                <a:gd name="connsiteY13" fmla="*/ 8931 h 9929"/>
                <a:gd name="connsiteX14" fmla="*/ 7522 w 9919"/>
                <a:gd name="connsiteY14" fmla="*/ 8836 h 9929"/>
                <a:gd name="connsiteX15" fmla="*/ 7957 w 9919"/>
                <a:gd name="connsiteY15" fmla="*/ 8836 h 9929"/>
                <a:gd name="connsiteX16" fmla="*/ 7957 w 9919"/>
                <a:gd name="connsiteY16" fmla="*/ 8836 h 9929"/>
                <a:gd name="connsiteX17" fmla="*/ 7870 w 9919"/>
                <a:gd name="connsiteY17" fmla="*/ 9169 h 9929"/>
                <a:gd name="connsiteX18" fmla="*/ 7957 w 9919"/>
                <a:gd name="connsiteY18" fmla="*/ 9667 h 9929"/>
                <a:gd name="connsiteX19" fmla="*/ 8565 w 9919"/>
                <a:gd name="connsiteY19" fmla="*/ 9549 h 9929"/>
                <a:gd name="connsiteX20" fmla="*/ 8304 w 9919"/>
                <a:gd name="connsiteY20" fmla="*/ 9929 h 9929"/>
                <a:gd name="connsiteX21" fmla="*/ 8304 w 9919"/>
                <a:gd name="connsiteY21" fmla="*/ 9929 h 9929"/>
                <a:gd name="connsiteX22" fmla="*/ 7870 w 9919"/>
                <a:gd name="connsiteY22" fmla="*/ 9881 h 9929"/>
                <a:gd name="connsiteX23" fmla="*/ 7348 w 9919"/>
                <a:gd name="connsiteY23" fmla="*/ 9810 h 9929"/>
                <a:gd name="connsiteX24" fmla="*/ 6870 w 9919"/>
                <a:gd name="connsiteY24" fmla="*/ 9691 h 9929"/>
                <a:gd name="connsiteX25" fmla="*/ 6391 w 9919"/>
                <a:gd name="connsiteY25" fmla="*/ 9406 h 9929"/>
                <a:gd name="connsiteX26" fmla="*/ 5043 w 9919"/>
                <a:gd name="connsiteY26" fmla="*/ 9335 h 9929"/>
                <a:gd name="connsiteX27" fmla="*/ 3652 w 9919"/>
                <a:gd name="connsiteY27" fmla="*/ 8860 h 9929"/>
                <a:gd name="connsiteX28" fmla="*/ 3652 w 9919"/>
                <a:gd name="connsiteY28" fmla="*/ 8622 h 9929"/>
                <a:gd name="connsiteX29" fmla="*/ 3609 w 9919"/>
                <a:gd name="connsiteY29" fmla="*/ 8290 h 9929"/>
                <a:gd name="connsiteX30" fmla="*/ 3739 w 9919"/>
                <a:gd name="connsiteY30" fmla="*/ 8124 h 9929"/>
                <a:gd name="connsiteX31" fmla="*/ 3609 w 9919"/>
                <a:gd name="connsiteY31" fmla="*/ 7910 h 9929"/>
                <a:gd name="connsiteX32" fmla="*/ 2957 w 9919"/>
                <a:gd name="connsiteY32" fmla="*/ 7435 h 9929"/>
                <a:gd name="connsiteX33" fmla="*/ 2826 w 9919"/>
                <a:gd name="connsiteY33" fmla="*/ 7031 h 9929"/>
                <a:gd name="connsiteX34" fmla="*/ 3348 w 9919"/>
                <a:gd name="connsiteY34" fmla="*/ 6532 h 9929"/>
                <a:gd name="connsiteX35" fmla="*/ 3217 w 9919"/>
                <a:gd name="connsiteY35" fmla="*/ 6223 h 9929"/>
                <a:gd name="connsiteX36" fmla="*/ 3348 w 9919"/>
                <a:gd name="connsiteY36" fmla="*/ 5843 h 9929"/>
                <a:gd name="connsiteX37" fmla="*/ 3304 w 9919"/>
                <a:gd name="connsiteY37" fmla="*/ 5819 h 9929"/>
                <a:gd name="connsiteX38" fmla="*/ 3000 w 9919"/>
                <a:gd name="connsiteY38" fmla="*/ 5701 h 9929"/>
                <a:gd name="connsiteX39" fmla="*/ 2652 w 9919"/>
                <a:gd name="connsiteY39" fmla="*/ 5748 h 9929"/>
                <a:gd name="connsiteX40" fmla="*/ 2261 w 9919"/>
                <a:gd name="connsiteY40" fmla="*/ 5226 h 9929"/>
                <a:gd name="connsiteX41" fmla="*/ 1957 w 9919"/>
                <a:gd name="connsiteY41" fmla="*/ 4822 h 9929"/>
                <a:gd name="connsiteX42" fmla="*/ 1739 w 9919"/>
                <a:gd name="connsiteY42" fmla="*/ 4418 h 9929"/>
                <a:gd name="connsiteX43" fmla="*/ 2043 w 9919"/>
                <a:gd name="connsiteY43" fmla="*/ 4038 h 9929"/>
                <a:gd name="connsiteX44" fmla="*/ 2000 w 9919"/>
                <a:gd name="connsiteY44" fmla="*/ 4038 h 9929"/>
                <a:gd name="connsiteX45" fmla="*/ 2000 w 9919"/>
                <a:gd name="connsiteY45" fmla="*/ 4038 h 9929"/>
                <a:gd name="connsiteX46" fmla="*/ 2000 w 9919"/>
                <a:gd name="connsiteY46" fmla="*/ 4038 h 9929"/>
                <a:gd name="connsiteX47" fmla="*/ 1130 w 9919"/>
                <a:gd name="connsiteY47" fmla="*/ 3539 h 9929"/>
                <a:gd name="connsiteX48" fmla="*/ 1000 w 9919"/>
                <a:gd name="connsiteY48" fmla="*/ 3325 h 9929"/>
                <a:gd name="connsiteX49" fmla="*/ 174 w 9919"/>
                <a:gd name="connsiteY49" fmla="*/ 3088 h 9929"/>
                <a:gd name="connsiteX50" fmla="*/ 0 w 9919"/>
                <a:gd name="connsiteY50" fmla="*/ 2874 h 9929"/>
                <a:gd name="connsiteX51" fmla="*/ 0 w 9919"/>
                <a:gd name="connsiteY51" fmla="*/ 2874 h 9929"/>
                <a:gd name="connsiteX52" fmla="*/ 1826 w 9919"/>
                <a:gd name="connsiteY52" fmla="*/ 1971 h 9929"/>
                <a:gd name="connsiteX53" fmla="*/ 5913 w 9919"/>
                <a:gd name="connsiteY53" fmla="*/ 0 h 9929"/>
                <a:gd name="connsiteX54" fmla="*/ 6652 w 9919"/>
                <a:gd name="connsiteY54" fmla="*/ 404 h 9929"/>
                <a:gd name="connsiteX55" fmla="*/ 7000 w 9919"/>
                <a:gd name="connsiteY55" fmla="*/ 736 h 9929"/>
                <a:gd name="connsiteX56" fmla="*/ 7435 w 9919"/>
                <a:gd name="connsiteY56" fmla="*/ 1045 h 9929"/>
                <a:gd name="connsiteX57" fmla="*/ 7391 w 9919"/>
                <a:gd name="connsiteY57" fmla="*/ 1259 h 9929"/>
                <a:gd name="connsiteX58" fmla="*/ 7174 w 9919"/>
                <a:gd name="connsiteY58" fmla="*/ 1520 h 9929"/>
                <a:gd name="connsiteX59" fmla="*/ 7739 w 9919"/>
                <a:gd name="connsiteY59" fmla="*/ 1710 h 9929"/>
                <a:gd name="connsiteX60" fmla="*/ 8261 w 9919"/>
                <a:gd name="connsiteY60" fmla="*/ 1853 h 9929"/>
                <a:gd name="connsiteX61" fmla="*/ 8478 w 9919"/>
                <a:gd name="connsiteY61" fmla="*/ 1734 h 9929"/>
                <a:gd name="connsiteX62" fmla="*/ 9087 w 9919"/>
                <a:gd name="connsiteY62" fmla="*/ 1354 h 9929"/>
                <a:gd name="connsiteX63" fmla="*/ 9087 w 9919"/>
                <a:gd name="connsiteY63" fmla="*/ 1354 h 9929"/>
                <a:gd name="connsiteX64" fmla="*/ 9391 w 9919"/>
                <a:gd name="connsiteY64" fmla="*/ 1615 h 9929"/>
                <a:gd name="connsiteX65" fmla="*/ 9522 w 9919"/>
                <a:gd name="connsiteY65" fmla="*/ 1758 h 9929"/>
                <a:gd name="connsiteX66" fmla="*/ 9609 w 9919"/>
                <a:gd name="connsiteY66" fmla="*/ 1853 h 9929"/>
                <a:gd name="connsiteX67" fmla="*/ 9739 w 9919"/>
                <a:gd name="connsiteY67" fmla="*/ 1971 h 9929"/>
                <a:gd name="connsiteX68" fmla="*/ 9870 w 9919"/>
                <a:gd name="connsiteY68" fmla="*/ 2138 h 9929"/>
                <a:gd name="connsiteX69" fmla="*/ 9826 w 9919"/>
                <a:gd name="connsiteY69" fmla="*/ 3064 h 9929"/>
                <a:gd name="connsiteX70" fmla="*/ 9826 w 9919"/>
                <a:gd name="connsiteY70" fmla="*/ 3064 h 9929"/>
                <a:gd name="connsiteX71" fmla="*/ 9739 w 9919"/>
                <a:gd name="connsiteY71" fmla="*/ 2922 h 9929"/>
                <a:gd name="connsiteX72" fmla="*/ 9739 w 9919"/>
                <a:gd name="connsiteY72" fmla="*/ 2922 h 9929"/>
                <a:gd name="connsiteX73" fmla="*/ 9348 w 9919"/>
                <a:gd name="connsiteY73" fmla="*/ 2969 h 9929"/>
                <a:gd name="connsiteX74" fmla="*/ 9217 w 9919"/>
                <a:gd name="connsiteY74" fmla="*/ 2803 h 9929"/>
                <a:gd name="connsiteX75" fmla="*/ 9087 w 9919"/>
                <a:gd name="connsiteY75" fmla="*/ 2613 h 9929"/>
                <a:gd name="connsiteX76" fmla="*/ 8522 w 9919"/>
                <a:gd name="connsiteY76" fmla="*/ 2803 h 9929"/>
                <a:gd name="connsiteX77" fmla="*/ 8478 w 9919"/>
                <a:gd name="connsiteY77" fmla="*/ 2922 h 9929"/>
                <a:gd name="connsiteX78" fmla="*/ 9391 w 9919"/>
                <a:gd name="connsiteY78" fmla="*/ 3444 h 9929"/>
                <a:gd name="connsiteX79" fmla="*/ 9435 w 9919"/>
                <a:gd name="connsiteY79" fmla="*/ 3658 h 9929"/>
                <a:gd name="connsiteX80" fmla="*/ 9565 w 9919"/>
                <a:gd name="connsiteY80" fmla="*/ 3943 h 9929"/>
                <a:gd name="connsiteX81" fmla="*/ 9696 w 9919"/>
                <a:gd name="connsiteY81" fmla="*/ 4062 h 9929"/>
                <a:gd name="connsiteX82" fmla="*/ 9652 w 9919"/>
                <a:gd name="connsiteY82" fmla="*/ 4133 h 9929"/>
                <a:gd name="connsiteX83" fmla="*/ 9870 w 9919"/>
                <a:gd name="connsiteY83" fmla="*/ 4276 h 9929"/>
                <a:gd name="connsiteX84" fmla="*/ 9739 w 9919"/>
                <a:gd name="connsiteY84" fmla="*/ 4561 h 9929"/>
                <a:gd name="connsiteX85" fmla="*/ 9217 w 9919"/>
                <a:gd name="connsiteY85" fmla="*/ 4442 h 9929"/>
                <a:gd name="connsiteX86" fmla="*/ 9478 w 9919"/>
                <a:gd name="connsiteY86" fmla="*/ 4679 h 9929"/>
                <a:gd name="connsiteX87" fmla="*/ 9609 w 9919"/>
                <a:gd name="connsiteY87" fmla="*/ 4846 h 9929"/>
                <a:gd name="connsiteX88" fmla="*/ 9565 w 9919"/>
                <a:gd name="connsiteY88" fmla="*/ 4964 h 9929"/>
                <a:gd name="connsiteX89" fmla="*/ 9435 w 9919"/>
                <a:gd name="connsiteY89" fmla="*/ 5202 h 9929"/>
                <a:gd name="connsiteX90" fmla="*/ 9043 w 9919"/>
                <a:gd name="connsiteY90" fmla="*/ 5154 h 9929"/>
                <a:gd name="connsiteX91" fmla="*/ 9739 w 9919"/>
                <a:gd name="connsiteY91" fmla="*/ 5321 h 9929"/>
                <a:gd name="connsiteX92" fmla="*/ 9783 w 9919"/>
                <a:gd name="connsiteY92" fmla="*/ 5416 h 9929"/>
                <a:gd name="connsiteX93" fmla="*/ 9565 w 9919"/>
                <a:gd name="connsiteY93" fmla="*/ 5534 h 9929"/>
                <a:gd name="connsiteX94" fmla="*/ 9435 w 9919"/>
                <a:gd name="connsiteY94" fmla="*/ 5724 h 9929"/>
                <a:gd name="connsiteX95" fmla="*/ 9000 w 9919"/>
                <a:gd name="connsiteY95" fmla="*/ 5796 h 9929"/>
                <a:gd name="connsiteX96" fmla="*/ 8739 w 9919"/>
                <a:gd name="connsiteY96" fmla="*/ 5843 h 9929"/>
                <a:gd name="connsiteX97" fmla="*/ 8478 w 9919"/>
                <a:gd name="connsiteY97" fmla="*/ 5772 h 9929"/>
                <a:gd name="connsiteX98" fmla="*/ 8478 w 9919"/>
                <a:gd name="connsiteY98" fmla="*/ 5772 h 9929"/>
                <a:gd name="connsiteX99" fmla="*/ 8478 w 9919"/>
                <a:gd name="connsiteY99" fmla="*/ 5701 h 9929"/>
                <a:gd name="connsiteX100" fmla="*/ 7913 w 9919"/>
                <a:gd name="connsiteY100" fmla="*/ 5701 h 9929"/>
                <a:gd name="connsiteX101" fmla="*/ 7652 w 9919"/>
                <a:gd name="connsiteY101" fmla="*/ 6532 h 9929"/>
                <a:gd name="connsiteX102" fmla="*/ 6478 w 9919"/>
                <a:gd name="connsiteY102" fmla="*/ 6508 h 9929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8372 w 10000"/>
                <a:gd name="connsiteY21" fmla="*/ 10000 h 10000"/>
                <a:gd name="connsiteX22" fmla="*/ 7934 w 10000"/>
                <a:gd name="connsiteY22" fmla="*/ 9952 h 10000"/>
                <a:gd name="connsiteX23" fmla="*/ 7408 w 10000"/>
                <a:gd name="connsiteY23" fmla="*/ 9880 h 10000"/>
                <a:gd name="connsiteX24" fmla="*/ 6926 w 10000"/>
                <a:gd name="connsiteY24" fmla="*/ 9760 h 10000"/>
                <a:gd name="connsiteX25" fmla="*/ 6443 w 10000"/>
                <a:gd name="connsiteY25" fmla="*/ 9473 h 10000"/>
                <a:gd name="connsiteX26" fmla="*/ 5084 w 10000"/>
                <a:gd name="connsiteY26" fmla="*/ 9402 h 10000"/>
                <a:gd name="connsiteX27" fmla="*/ 3682 w 10000"/>
                <a:gd name="connsiteY27" fmla="*/ 8923 h 10000"/>
                <a:gd name="connsiteX28" fmla="*/ 3682 w 10000"/>
                <a:gd name="connsiteY28" fmla="*/ 8684 h 10000"/>
                <a:gd name="connsiteX29" fmla="*/ 3638 w 10000"/>
                <a:gd name="connsiteY29" fmla="*/ 8349 h 10000"/>
                <a:gd name="connsiteX30" fmla="*/ 3770 w 10000"/>
                <a:gd name="connsiteY30" fmla="*/ 8182 h 10000"/>
                <a:gd name="connsiteX31" fmla="*/ 3638 w 10000"/>
                <a:gd name="connsiteY31" fmla="*/ 7967 h 10000"/>
                <a:gd name="connsiteX32" fmla="*/ 2981 w 10000"/>
                <a:gd name="connsiteY32" fmla="*/ 7488 h 10000"/>
                <a:gd name="connsiteX33" fmla="*/ 2849 w 10000"/>
                <a:gd name="connsiteY33" fmla="*/ 7081 h 10000"/>
                <a:gd name="connsiteX34" fmla="*/ 3375 w 10000"/>
                <a:gd name="connsiteY34" fmla="*/ 6579 h 10000"/>
                <a:gd name="connsiteX35" fmla="*/ 3243 w 10000"/>
                <a:gd name="connsiteY35" fmla="*/ 6267 h 10000"/>
                <a:gd name="connsiteX36" fmla="*/ 3375 w 10000"/>
                <a:gd name="connsiteY36" fmla="*/ 5885 h 10000"/>
                <a:gd name="connsiteX37" fmla="*/ 3331 w 10000"/>
                <a:gd name="connsiteY37" fmla="*/ 5861 h 10000"/>
                <a:gd name="connsiteX38" fmla="*/ 3024 w 10000"/>
                <a:gd name="connsiteY38" fmla="*/ 5742 h 10000"/>
                <a:gd name="connsiteX39" fmla="*/ 2674 w 10000"/>
                <a:gd name="connsiteY39" fmla="*/ 5789 h 10000"/>
                <a:gd name="connsiteX40" fmla="*/ 2279 w 10000"/>
                <a:gd name="connsiteY40" fmla="*/ 5263 h 10000"/>
                <a:gd name="connsiteX41" fmla="*/ 1973 w 10000"/>
                <a:gd name="connsiteY41" fmla="*/ 4856 h 10000"/>
                <a:gd name="connsiteX42" fmla="*/ 1753 w 10000"/>
                <a:gd name="connsiteY42" fmla="*/ 4450 h 10000"/>
                <a:gd name="connsiteX43" fmla="*/ 2060 w 10000"/>
                <a:gd name="connsiteY43" fmla="*/ 4067 h 10000"/>
                <a:gd name="connsiteX44" fmla="*/ 2016 w 10000"/>
                <a:gd name="connsiteY44" fmla="*/ 4067 h 10000"/>
                <a:gd name="connsiteX45" fmla="*/ 2016 w 10000"/>
                <a:gd name="connsiteY45" fmla="*/ 4067 h 10000"/>
                <a:gd name="connsiteX46" fmla="*/ 1652 w 10000"/>
                <a:gd name="connsiteY46" fmla="*/ 3670 h 10000"/>
                <a:gd name="connsiteX47" fmla="*/ 1139 w 10000"/>
                <a:gd name="connsiteY47" fmla="*/ 3564 h 10000"/>
                <a:gd name="connsiteX48" fmla="*/ 1008 w 10000"/>
                <a:gd name="connsiteY48" fmla="*/ 3349 h 10000"/>
                <a:gd name="connsiteX49" fmla="*/ 175 w 10000"/>
                <a:gd name="connsiteY49" fmla="*/ 3110 h 10000"/>
                <a:gd name="connsiteX50" fmla="*/ 0 w 10000"/>
                <a:gd name="connsiteY50" fmla="*/ 2895 h 10000"/>
                <a:gd name="connsiteX51" fmla="*/ 0 w 10000"/>
                <a:gd name="connsiteY51" fmla="*/ 2895 h 10000"/>
                <a:gd name="connsiteX52" fmla="*/ 1841 w 10000"/>
                <a:gd name="connsiteY52" fmla="*/ 1985 h 10000"/>
                <a:gd name="connsiteX53" fmla="*/ 5961 w 10000"/>
                <a:gd name="connsiteY53" fmla="*/ 0 h 10000"/>
                <a:gd name="connsiteX54" fmla="*/ 6706 w 10000"/>
                <a:gd name="connsiteY54" fmla="*/ 407 h 10000"/>
                <a:gd name="connsiteX55" fmla="*/ 7057 w 10000"/>
                <a:gd name="connsiteY55" fmla="*/ 741 h 10000"/>
                <a:gd name="connsiteX56" fmla="*/ 7496 w 10000"/>
                <a:gd name="connsiteY56" fmla="*/ 1052 h 10000"/>
                <a:gd name="connsiteX57" fmla="*/ 7451 w 10000"/>
                <a:gd name="connsiteY57" fmla="*/ 1268 h 10000"/>
                <a:gd name="connsiteX58" fmla="*/ 7233 w 10000"/>
                <a:gd name="connsiteY58" fmla="*/ 1531 h 10000"/>
                <a:gd name="connsiteX59" fmla="*/ 7802 w 10000"/>
                <a:gd name="connsiteY59" fmla="*/ 1722 h 10000"/>
                <a:gd name="connsiteX60" fmla="*/ 8328 w 10000"/>
                <a:gd name="connsiteY60" fmla="*/ 1866 h 10000"/>
                <a:gd name="connsiteX61" fmla="*/ 8547 w 10000"/>
                <a:gd name="connsiteY61" fmla="*/ 1746 h 10000"/>
                <a:gd name="connsiteX62" fmla="*/ 9161 w 10000"/>
                <a:gd name="connsiteY62" fmla="*/ 1364 h 10000"/>
                <a:gd name="connsiteX63" fmla="*/ 9161 w 10000"/>
                <a:gd name="connsiteY63" fmla="*/ 1364 h 10000"/>
                <a:gd name="connsiteX64" fmla="*/ 9468 w 10000"/>
                <a:gd name="connsiteY64" fmla="*/ 1627 h 10000"/>
                <a:gd name="connsiteX65" fmla="*/ 9600 w 10000"/>
                <a:gd name="connsiteY65" fmla="*/ 1771 h 10000"/>
                <a:gd name="connsiteX66" fmla="*/ 9687 w 10000"/>
                <a:gd name="connsiteY66" fmla="*/ 1866 h 10000"/>
                <a:gd name="connsiteX67" fmla="*/ 9819 w 10000"/>
                <a:gd name="connsiteY67" fmla="*/ 1985 h 10000"/>
                <a:gd name="connsiteX68" fmla="*/ 9951 w 10000"/>
                <a:gd name="connsiteY68" fmla="*/ 2153 h 10000"/>
                <a:gd name="connsiteX69" fmla="*/ 9906 w 10000"/>
                <a:gd name="connsiteY69" fmla="*/ 3086 h 10000"/>
                <a:gd name="connsiteX70" fmla="*/ 9906 w 10000"/>
                <a:gd name="connsiteY70" fmla="*/ 3086 h 10000"/>
                <a:gd name="connsiteX71" fmla="*/ 9819 w 10000"/>
                <a:gd name="connsiteY71" fmla="*/ 2943 h 10000"/>
                <a:gd name="connsiteX72" fmla="*/ 9819 w 10000"/>
                <a:gd name="connsiteY72" fmla="*/ 2943 h 10000"/>
                <a:gd name="connsiteX73" fmla="*/ 9424 w 10000"/>
                <a:gd name="connsiteY73" fmla="*/ 2990 h 10000"/>
                <a:gd name="connsiteX74" fmla="*/ 9292 w 10000"/>
                <a:gd name="connsiteY74" fmla="*/ 2823 h 10000"/>
                <a:gd name="connsiteX75" fmla="*/ 9161 w 10000"/>
                <a:gd name="connsiteY75" fmla="*/ 2632 h 10000"/>
                <a:gd name="connsiteX76" fmla="*/ 8592 w 10000"/>
                <a:gd name="connsiteY76" fmla="*/ 2823 h 10000"/>
                <a:gd name="connsiteX77" fmla="*/ 8547 w 10000"/>
                <a:gd name="connsiteY77" fmla="*/ 2943 h 10000"/>
                <a:gd name="connsiteX78" fmla="*/ 9468 w 10000"/>
                <a:gd name="connsiteY78" fmla="*/ 3469 h 10000"/>
                <a:gd name="connsiteX79" fmla="*/ 9512 w 10000"/>
                <a:gd name="connsiteY79" fmla="*/ 3684 h 10000"/>
                <a:gd name="connsiteX80" fmla="*/ 9643 w 10000"/>
                <a:gd name="connsiteY80" fmla="*/ 3971 h 10000"/>
                <a:gd name="connsiteX81" fmla="*/ 9775 w 10000"/>
                <a:gd name="connsiteY81" fmla="*/ 4091 h 10000"/>
                <a:gd name="connsiteX82" fmla="*/ 9731 w 10000"/>
                <a:gd name="connsiteY82" fmla="*/ 4163 h 10000"/>
                <a:gd name="connsiteX83" fmla="*/ 9951 w 10000"/>
                <a:gd name="connsiteY83" fmla="*/ 4307 h 10000"/>
                <a:gd name="connsiteX84" fmla="*/ 9819 w 10000"/>
                <a:gd name="connsiteY84" fmla="*/ 4594 h 10000"/>
                <a:gd name="connsiteX85" fmla="*/ 9292 w 10000"/>
                <a:gd name="connsiteY85" fmla="*/ 4474 h 10000"/>
                <a:gd name="connsiteX86" fmla="*/ 9555 w 10000"/>
                <a:gd name="connsiteY86" fmla="*/ 4712 h 10000"/>
                <a:gd name="connsiteX87" fmla="*/ 9687 w 10000"/>
                <a:gd name="connsiteY87" fmla="*/ 4881 h 10000"/>
                <a:gd name="connsiteX88" fmla="*/ 9643 w 10000"/>
                <a:gd name="connsiteY88" fmla="*/ 4999 h 10000"/>
                <a:gd name="connsiteX89" fmla="*/ 9512 w 10000"/>
                <a:gd name="connsiteY89" fmla="*/ 5239 h 10000"/>
                <a:gd name="connsiteX90" fmla="*/ 9117 w 10000"/>
                <a:gd name="connsiteY90" fmla="*/ 5191 h 10000"/>
                <a:gd name="connsiteX91" fmla="*/ 9819 w 10000"/>
                <a:gd name="connsiteY91" fmla="*/ 5359 h 10000"/>
                <a:gd name="connsiteX92" fmla="*/ 9863 w 10000"/>
                <a:gd name="connsiteY92" fmla="*/ 5455 h 10000"/>
                <a:gd name="connsiteX93" fmla="*/ 9643 w 10000"/>
                <a:gd name="connsiteY93" fmla="*/ 5574 h 10000"/>
                <a:gd name="connsiteX94" fmla="*/ 9512 w 10000"/>
                <a:gd name="connsiteY94" fmla="*/ 5765 h 10000"/>
                <a:gd name="connsiteX95" fmla="*/ 9073 w 10000"/>
                <a:gd name="connsiteY95" fmla="*/ 5837 h 10000"/>
                <a:gd name="connsiteX96" fmla="*/ 8810 w 10000"/>
                <a:gd name="connsiteY96" fmla="*/ 5885 h 10000"/>
                <a:gd name="connsiteX97" fmla="*/ 8547 w 10000"/>
                <a:gd name="connsiteY97" fmla="*/ 5813 h 10000"/>
                <a:gd name="connsiteX98" fmla="*/ 8547 w 10000"/>
                <a:gd name="connsiteY98" fmla="*/ 5813 h 10000"/>
                <a:gd name="connsiteX99" fmla="*/ 8547 w 10000"/>
                <a:gd name="connsiteY99" fmla="*/ 5742 h 10000"/>
                <a:gd name="connsiteX100" fmla="*/ 7978 w 10000"/>
                <a:gd name="connsiteY100" fmla="*/ 5742 h 10000"/>
                <a:gd name="connsiteX101" fmla="*/ 7714 w 10000"/>
                <a:gd name="connsiteY101" fmla="*/ 6579 h 10000"/>
                <a:gd name="connsiteX102" fmla="*/ 6531 w 10000"/>
                <a:gd name="connsiteY102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8372 w 10000"/>
                <a:gd name="connsiteY21" fmla="*/ 10000 h 10000"/>
                <a:gd name="connsiteX22" fmla="*/ 7934 w 10000"/>
                <a:gd name="connsiteY22" fmla="*/ 9952 h 10000"/>
                <a:gd name="connsiteX23" fmla="*/ 7408 w 10000"/>
                <a:gd name="connsiteY23" fmla="*/ 9880 h 10000"/>
                <a:gd name="connsiteX24" fmla="*/ 6443 w 10000"/>
                <a:gd name="connsiteY24" fmla="*/ 9473 h 10000"/>
                <a:gd name="connsiteX25" fmla="*/ 5084 w 10000"/>
                <a:gd name="connsiteY25" fmla="*/ 9402 h 10000"/>
                <a:gd name="connsiteX26" fmla="*/ 3682 w 10000"/>
                <a:gd name="connsiteY26" fmla="*/ 8923 h 10000"/>
                <a:gd name="connsiteX27" fmla="*/ 3682 w 10000"/>
                <a:gd name="connsiteY27" fmla="*/ 8684 h 10000"/>
                <a:gd name="connsiteX28" fmla="*/ 3638 w 10000"/>
                <a:gd name="connsiteY28" fmla="*/ 8349 h 10000"/>
                <a:gd name="connsiteX29" fmla="*/ 3770 w 10000"/>
                <a:gd name="connsiteY29" fmla="*/ 8182 h 10000"/>
                <a:gd name="connsiteX30" fmla="*/ 3638 w 10000"/>
                <a:gd name="connsiteY30" fmla="*/ 7967 h 10000"/>
                <a:gd name="connsiteX31" fmla="*/ 2981 w 10000"/>
                <a:gd name="connsiteY31" fmla="*/ 7488 h 10000"/>
                <a:gd name="connsiteX32" fmla="*/ 2849 w 10000"/>
                <a:gd name="connsiteY32" fmla="*/ 7081 h 10000"/>
                <a:gd name="connsiteX33" fmla="*/ 3375 w 10000"/>
                <a:gd name="connsiteY33" fmla="*/ 6579 h 10000"/>
                <a:gd name="connsiteX34" fmla="*/ 3243 w 10000"/>
                <a:gd name="connsiteY34" fmla="*/ 6267 h 10000"/>
                <a:gd name="connsiteX35" fmla="*/ 3375 w 10000"/>
                <a:gd name="connsiteY35" fmla="*/ 5885 h 10000"/>
                <a:gd name="connsiteX36" fmla="*/ 3331 w 10000"/>
                <a:gd name="connsiteY36" fmla="*/ 5861 h 10000"/>
                <a:gd name="connsiteX37" fmla="*/ 3024 w 10000"/>
                <a:gd name="connsiteY37" fmla="*/ 5742 h 10000"/>
                <a:gd name="connsiteX38" fmla="*/ 2674 w 10000"/>
                <a:gd name="connsiteY38" fmla="*/ 5789 h 10000"/>
                <a:gd name="connsiteX39" fmla="*/ 2279 w 10000"/>
                <a:gd name="connsiteY39" fmla="*/ 5263 h 10000"/>
                <a:gd name="connsiteX40" fmla="*/ 1973 w 10000"/>
                <a:gd name="connsiteY40" fmla="*/ 4856 h 10000"/>
                <a:gd name="connsiteX41" fmla="*/ 1753 w 10000"/>
                <a:gd name="connsiteY41" fmla="*/ 4450 h 10000"/>
                <a:gd name="connsiteX42" fmla="*/ 2060 w 10000"/>
                <a:gd name="connsiteY42" fmla="*/ 4067 h 10000"/>
                <a:gd name="connsiteX43" fmla="*/ 2016 w 10000"/>
                <a:gd name="connsiteY43" fmla="*/ 4067 h 10000"/>
                <a:gd name="connsiteX44" fmla="*/ 2016 w 10000"/>
                <a:gd name="connsiteY44" fmla="*/ 4067 h 10000"/>
                <a:gd name="connsiteX45" fmla="*/ 1652 w 10000"/>
                <a:gd name="connsiteY45" fmla="*/ 3670 h 10000"/>
                <a:gd name="connsiteX46" fmla="*/ 1139 w 10000"/>
                <a:gd name="connsiteY46" fmla="*/ 3564 h 10000"/>
                <a:gd name="connsiteX47" fmla="*/ 1008 w 10000"/>
                <a:gd name="connsiteY47" fmla="*/ 3349 h 10000"/>
                <a:gd name="connsiteX48" fmla="*/ 175 w 10000"/>
                <a:gd name="connsiteY48" fmla="*/ 3110 h 10000"/>
                <a:gd name="connsiteX49" fmla="*/ 0 w 10000"/>
                <a:gd name="connsiteY49" fmla="*/ 2895 h 10000"/>
                <a:gd name="connsiteX50" fmla="*/ 0 w 10000"/>
                <a:gd name="connsiteY50" fmla="*/ 2895 h 10000"/>
                <a:gd name="connsiteX51" fmla="*/ 1841 w 10000"/>
                <a:gd name="connsiteY51" fmla="*/ 1985 h 10000"/>
                <a:gd name="connsiteX52" fmla="*/ 5961 w 10000"/>
                <a:gd name="connsiteY52" fmla="*/ 0 h 10000"/>
                <a:gd name="connsiteX53" fmla="*/ 6706 w 10000"/>
                <a:gd name="connsiteY53" fmla="*/ 407 h 10000"/>
                <a:gd name="connsiteX54" fmla="*/ 7057 w 10000"/>
                <a:gd name="connsiteY54" fmla="*/ 741 h 10000"/>
                <a:gd name="connsiteX55" fmla="*/ 7496 w 10000"/>
                <a:gd name="connsiteY55" fmla="*/ 1052 h 10000"/>
                <a:gd name="connsiteX56" fmla="*/ 7451 w 10000"/>
                <a:gd name="connsiteY56" fmla="*/ 1268 h 10000"/>
                <a:gd name="connsiteX57" fmla="*/ 7233 w 10000"/>
                <a:gd name="connsiteY57" fmla="*/ 1531 h 10000"/>
                <a:gd name="connsiteX58" fmla="*/ 7802 w 10000"/>
                <a:gd name="connsiteY58" fmla="*/ 1722 h 10000"/>
                <a:gd name="connsiteX59" fmla="*/ 8328 w 10000"/>
                <a:gd name="connsiteY59" fmla="*/ 1866 h 10000"/>
                <a:gd name="connsiteX60" fmla="*/ 8547 w 10000"/>
                <a:gd name="connsiteY60" fmla="*/ 1746 h 10000"/>
                <a:gd name="connsiteX61" fmla="*/ 9161 w 10000"/>
                <a:gd name="connsiteY61" fmla="*/ 1364 h 10000"/>
                <a:gd name="connsiteX62" fmla="*/ 9161 w 10000"/>
                <a:gd name="connsiteY62" fmla="*/ 1364 h 10000"/>
                <a:gd name="connsiteX63" fmla="*/ 9468 w 10000"/>
                <a:gd name="connsiteY63" fmla="*/ 1627 h 10000"/>
                <a:gd name="connsiteX64" fmla="*/ 9600 w 10000"/>
                <a:gd name="connsiteY64" fmla="*/ 1771 h 10000"/>
                <a:gd name="connsiteX65" fmla="*/ 9687 w 10000"/>
                <a:gd name="connsiteY65" fmla="*/ 1866 h 10000"/>
                <a:gd name="connsiteX66" fmla="*/ 9819 w 10000"/>
                <a:gd name="connsiteY66" fmla="*/ 1985 h 10000"/>
                <a:gd name="connsiteX67" fmla="*/ 9951 w 10000"/>
                <a:gd name="connsiteY67" fmla="*/ 2153 h 10000"/>
                <a:gd name="connsiteX68" fmla="*/ 9906 w 10000"/>
                <a:gd name="connsiteY68" fmla="*/ 3086 h 10000"/>
                <a:gd name="connsiteX69" fmla="*/ 9906 w 10000"/>
                <a:gd name="connsiteY69" fmla="*/ 3086 h 10000"/>
                <a:gd name="connsiteX70" fmla="*/ 9819 w 10000"/>
                <a:gd name="connsiteY70" fmla="*/ 2943 h 10000"/>
                <a:gd name="connsiteX71" fmla="*/ 9819 w 10000"/>
                <a:gd name="connsiteY71" fmla="*/ 2943 h 10000"/>
                <a:gd name="connsiteX72" fmla="*/ 9424 w 10000"/>
                <a:gd name="connsiteY72" fmla="*/ 2990 h 10000"/>
                <a:gd name="connsiteX73" fmla="*/ 9292 w 10000"/>
                <a:gd name="connsiteY73" fmla="*/ 2823 h 10000"/>
                <a:gd name="connsiteX74" fmla="*/ 9161 w 10000"/>
                <a:gd name="connsiteY74" fmla="*/ 2632 h 10000"/>
                <a:gd name="connsiteX75" fmla="*/ 8592 w 10000"/>
                <a:gd name="connsiteY75" fmla="*/ 2823 h 10000"/>
                <a:gd name="connsiteX76" fmla="*/ 8547 w 10000"/>
                <a:gd name="connsiteY76" fmla="*/ 2943 h 10000"/>
                <a:gd name="connsiteX77" fmla="*/ 9468 w 10000"/>
                <a:gd name="connsiteY77" fmla="*/ 3469 h 10000"/>
                <a:gd name="connsiteX78" fmla="*/ 9512 w 10000"/>
                <a:gd name="connsiteY78" fmla="*/ 3684 h 10000"/>
                <a:gd name="connsiteX79" fmla="*/ 9643 w 10000"/>
                <a:gd name="connsiteY79" fmla="*/ 3971 h 10000"/>
                <a:gd name="connsiteX80" fmla="*/ 9775 w 10000"/>
                <a:gd name="connsiteY80" fmla="*/ 4091 h 10000"/>
                <a:gd name="connsiteX81" fmla="*/ 9731 w 10000"/>
                <a:gd name="connsiteY81" fmla="*/ 4163 h 10000"/>
                <a:gd name="connsiteX82" fmla="*/ 9951 w 10000"/>
                <a:gd name="connsiteY82" fmla="*/ 4307 h 10000"/>
                <a:gd name="connsiteX83" fmla="*/ 9819 w 10000"/>
                <a:gd name="connsiteY83" fmla="*/ 4594 h 10000"/>
                <a:gd name="connsiteX84" fmla="*/ 9292 w 10000"/>
                <a:gd name="connsiteY84" fmla="*/ 4474 h 10000"/>
                <a:gd name="connsiteX85" fmla="*/ 9555 w 10000"/>
                <a:gd name="connsiteY85" fmla="*/ 4712 h 10000"/>
                <a:gd name="connsiteX86" fmla="*/ 9687 w 10000"/>
                <a:gd name="connsiteY86" fmla="*/ 4881 h 10000"/>
                <a:gd name="connsiteX87" fmla="*/ 9643 w 10000"/>
                <a:gd name="connsiteY87" fmla="*/ 4999 h 10000"/>
                <a:gd name="connsiteX88" fmla="*/ 9512 w 10000"/>
                <a:gd name="connsiteY88" fmla="*/ 5239 h 10000"/>
                <a:gd name="connsiteX89" fmla="*/ 9117 w 10000"/>
                <a:gd name="connsiteY89" fmla="*/ 5191 h 10000"/>
                <a:gd name="connsiteX90" fmla="*/ 9819 w 10000"/>
                <a:gd name="connsiteY90" fmla="*/ 5359 h 10000"/>
                <a:gd name="connsiteX91" fmla="*/ 9863 w 10000"/>
                <a:gd name="connsiteY91" fmla="*/ 5455 h 10000"/>
                <a:gd name="connsiteX92" fmla="*/ 9643 w 10000"/>
                <a:gd name="connsiteY92" fmla="*/ 5574 h 10000"/>
                <a:gd name="connsiteX93" fmla="*/ 9512 w 10000"/>
                <a:gd name="connsiteY93" fmla="*/ 5765 h 10000"/>
                <a:gd name="connsiteX94" fmla="*/ 9073 w 10000"/>
                <a:gd name="connsiteY94" fmla="*/ 5837 h 10000"/>
                <a:gd name="connsiteX95" fmla="*/ 8810 w 10000"/>
                <a:gd name="connsiteY95" fmla="*/ 5885 h 10000"/>
                <a:gd name="connsiteX96" fmla="*/ 8547 w 10000"/>
                <a:gd name="connsiteY96" fmla="*/ 5813 h 10000"/>
                <a:gd name="connsiteX97" fmla="*/ 8547 w 10000"/>
                <a:gd name="connsiteY97" fmla="*/ 5813 h 10000"/>
                <a:gd name="connsiteX98" fmla="*/ 8547 w 10000"/>
                <a:gd name="connsiteY98" fmla="*/ 5742 h 10000"/>
                <a:gd name="connsiteX99" fmla="*/ 7978 w 10000"/>
                <a:gd name="connsiteY99" fmla="*/ 5742 h 10000"/>
                <a:gd name="connsiteX100" fmla="*/ 7714 w 10000"/>
                <a:gd name="connsiteY100" fmla="*/ 6579 h 10000"/>
                <a:gd name="connsiteX101" fmla="*/ 6531 w 10000"/>
                <a:gd name="connsiteY101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923 h 10000"/>
                <a:gd name="connsiteX26" fmla="*/ 3682 w 10000"/>
                <a:gd name="connsiteY26" fmla="*/ 8684 h 10000"/>
                <a:gd name="connsiteX27" fmla="*/ 3638 w 10000"/>
                <a:gd name="connsiteY27" fmla="*/ 8349 h 10000"/>
                <a:gd name="connsiteX28" fmla="*/ 3770 w 10000"/>
                <a:gd name="connsiteY28" fmla="*/ 8182 h 10000"/>
                <a:gd name="connsiteX29" fmla="*/ 3638 w 10000"/>
                <a:gd name="connsiteY29" fmla="*/ 7967 h 10000"/>
                <a:gd name="connsiteX30" fmla="*/ 2981 w 10000"/>
                <a:gd name="connsiteY30" fmla="*/ 7488 h 10000"/>
                <a:gd name="connsiteX31" fmla="*/ 2849 w 10000"/>
                <a:gd name="connsiteY31" fmla="*/ 7081 h 10000"/>
                <a:gd name="connsiteX32" fmla="*/ 3375 w 10000"/>
                <a:gd name="connsiteY32" fmla="*/ 6579 h 10000"/>
                <a:gd name="connsiteX33" fmla="*/ 3243 w 10000"/>
                <a:gd name="connsiteY33" fmla="*/ 6267 h 10000"/>
                <a:gd name="connsiteX34" fmla="*/ 3375 w 10000"/>
                <a:gd name="connsiteY34" fmla="*/ 5885 h 10000"/>
                <a:gd name="connsiteX35" fmla="*/ 3331 w 10000"/>
                <a:gd name="connsiteY35" fmla="*/ 5861 h 10000"/>
                <a:gd name="connsiteX36" fmla="*/ 3024 w 10000"/>
                <a:gd name="connsiteY36" fmla="*/ 5742 h 10000"/>
                <a:gd name="connsiteX37" fmla="*/ 2674 w 10000"/>
                <a:gd name="connsiteY37" fmla="*/ 5789 h 10000"/>
                <a:gd name="connsiteX38" fmla="*/ 2279 w 10000"/>
                <a:gd name="connsiteY38" fmla="*/ 5263 h 10000"/>
                <a:gd name="connsiteX39" fmla="*/ 1973 w 10000"/>
                <a:gd name="connsiteY39" fmla="*/ 4856 h 10000"/>
                <a:gd name="connsiteX40" fmla="*/ 1753 w 10000"/>
                <a:gd name="connsiteY40" fmla="*/ 4450 h 10000"/>
                <a:gd name="connsiteX41" fmla="*/ 2060 w 10000"/>
                <a:gd name="connsiteY41" fmla="*/ 4067 h 10000"/>
                <a:gd name="connsiteX42" fmla="*/ 2016 w 10000"/>
                <a:gd name="connsiteY42" fmla="*/ 4067 h 10000"/>
                <a:gd name="connsiteX43" fmla="*/ 2016 w 10000"/>
                <a:gd name="connsiteY43" fmla="*/ 4067 h 10000"/>
                <a:gd name="connsiteX44" fmla="*/ 1652 w 10000"/>
                <a:gd name="connsiteY44" fmla="*/ 3670 h 10000"/>
                <a:gd name="connsiteX45" fmla="*/ 1139 w 10000"/>
                <a:gd name="connsiteY45" fmla="*/ 3564 h 10000"/>
                <a:gd name="connsiteX46" fmla="*/ 1008 w 10000"/>
                <a:gd name="connsiteY46" fmla="*/ 3349 h 10000"/>
                <a:gd name="connsiteX47" fmla="*/ 175 w 10000"/>
                <a:gd name="connsiteY47" fmla="*/ 3110 h 10000"/>
                <a:gd name="connsiteX48" fmla="*/ 0 w 10000"/>
                <a:gd name="connsiteY48" fmla="*/ 2895 h 10000"/>
                <a:gd name="connsiteX49" fmla="*/ 0 w 10000"/>
                <a:gd name="connsiteY49" fmla="*/ 2895 h 10000"/>
                <a:gd name="connsiteX50" fmla="*/ 1841 w 10000"/>
                <a:gd name="connsiteY50" fmla="*/ 1985 h 10000"/>
                <a:gd name="connsiteX51" fmla="*/ 5961 w 10000"/>
                <a:gd name="connsiteY51" fmla="*/ 0 h 10000"/>
                <a:gd name="connsiteX52" fmla="*/ 6706 w 10000"/>
                <a:gd name="connsiteY52" fmla="*/ 407 h 10000"/>
                <a:gd name="connsiteX53" fmla="*/ 7057 w 10000"/>
                <a:gd name="connsiteY53" fmla="*/ 741 h 10000"/>
                <a:gd name="connsiteX54" fmla="*/ 7496 w 10000"/>
                <a:gd name="connsiteY54" fmla="*/ 1052 h 10000"/>
                <a:gd name="connsiteX55" fmla="*/ 7451 w 10000"/>
                <a:gd name="connsiteY55" fmla="*/ 1268 h 10000"/>
                <a:gd name="connsiteX56" fmla="*/ 7233 w 10000"/>
                <a:gd name="connsiteY56" fmla="*/ 1531 h 10000"/>
                <a:gd name="connsiteX57" fmla="*/ 7802 w 10000"/>
                <a:gd name="connsiteY57" fmla="*/ 1722 h 10000"/>
                <a:gd name="connsiteX58" fmla="*/ 8328 w 10000"/>
                <a:gd name="connsiteY58" fmla="*/ 1866 h 10000"/>
                <a:gd name="connsiteX59" fmla="*/ 8547 w 10000"/>
                <a:gd name="connsiteY59" fmla="*/ 1746 h 10000"/>
                <a:gd name="connsiteX60" fmla="*/ 9161 w 10000"/>
                <a:gd name="connsiteY60" fmla="*/ 1364 h 10000"/>
                <a:gd name="connsiteX61" fmla="*/ 9161 w 10000"/>
                <a:gd name="connsiteY61" fmla="*/ 1364 h 10000"/>
                <a:gd name="connsiteX62" fmla="*/ 9468 w 10000"/>
                <a:gd name="connsiteY62" fmla="*/ 1627 h 10000"/>
                <a:gd name="connsiteX63" fmla="*/ 9600 w 10000"/>
                <a:gd name="connsiteY63" fmla="*/ 1771 h 10000"/>
                <a:gd name="connsiteX64" fmla="*/ 9687 w 10000"/>
                <a:gd name="connsiteY64" fmla="*/ 1866 h 10000"/>
                <a:gd name="connsiteX65" fmla="*/ 9819 w 10000"/>
                <a:gd name="connsiteY65" fmla="*/ 1985 h 10000"/>
                <a:gd name="connsiteX66" fmla="*/ 9951 w 10000"/>
                <a:gd name="connsiteY66" fmla="*/ 2153 h 10000"/>
                <a:gd name="connsiteX67" fmla="*/ 9906 w 10000"/>
                <a:gd name="connsiteY67" fmla="*/ 3086 h 10000"/>
                <a:gd name="connsiteX68" fmla="*/ 9906 w 10000"/>
                <a:gd name="connsiteY68" fmla="*/ 3086 h 10000"/>
                <a:gd name="connsiteX69" fmla="*/ 9819 w 10000"/>
                <a:gd name="connsiteY69" fmla="*/ 2943 h 10000"/>
                <a:gd name="connsiteX70" fmla="*/ 9819 w 10000"/>
                <a:gd name="connsiteY70" fmla="*/ 2943 h 10000"/>
                <a:gd name="connsiteX71" fmla="*/ 9424 w 10000"/>
                <a:gd name="connsiteY71" fmla="*/ 2990 h 10000"/>
                <a:gd name="connsiteX72" fmla="*/ 9292 w 10000"/>
                <a:gd name="connsiteY72" fmla="*/ 2823 h 10000"/>
                <a:gd name="connsiteX73" fmla="*/ 9161 w 10000"/>
                <a:gd name="connsiteY73" fmla="*/ 2632 h 10000"/>
                <a:gd name="connsiteX74" fmla="*/ 8592 w 10000"/>
                <a:gd name="connsiteY74" fmla="*/ 2823 h 10000"/>
                <a:gd name="connsiteX75" fmla="*/ 8547 w 10000"/>
                <a:gd name="connsiteY75" fmla="*/ 2943 h 10000"/>
                <a:gd name="connsiteX76" fmla="*/ 9468 w 10000"/>
                <a:gd name="connsiteY76" fmla="*/ 3469 h 10000"/>
                <a:gd name="connsiteX77" fmla="*/ 9512 w 10000"/>
                <a:gd name="connsiteY77" fmla="*/ 3684 h 10000"/>
                <a:gd name="connsiteX78" fmla="*/ 9643 w 10000"/>
                <a:gd name="connsiteY78" fmla="*/ 3971 h 10000"/>
                <a:gd name="connsiteX79" fmla="*/ 9775 w 10000"/>
                <a:gd name="connsiteY79" fmla="*/ 4091 h 10000"/>
                <a:gd name="connsiteX80" fmla="*/ 9731 w 10000"/>
                <a:gd name="connsiteY80" fmla="*/ 4163 h 10000"/>
                <a:gd name="connsiteX81" fmla="*/ 9951 w 10000"/>
                <a:gd name="connsiteY81" fmla="*/ 4307 h 10000"/>
                <a:gd name="connsiteX82" fmla="*/ 9819 w 10000"/>
                <a:gd name="connsiteY82" fmla="*/ 4594 h 10000"/>
                <a:gd name="connsiteX83" fmla="*/ 9292 w 10000"/>
                <a:gd name="connsiteY83" fmla="*/ 4474 h 10000"/>
                <a:gd name="connsiteX84" fmla="*/ 9555 w 10000"/>
                <a:gd name="connsiteY84" fmla="*/ 4712 h 10000"/>
                <a:gd name="connsiteX85" fmla="*/ 9687 w 10000"/>
                <a:gd name="connsiteY85" fmla="*/ 4881 h 10000"/>
                <a:gd name="connsiteX86" fmla="*/ 9643 w 10000"/>
                <a:gd name="connsiteY86" fmla="*/ 4999 h 10000"/>
                <a:gd name="connsiteX87" fmla="*/ 9512 w 10000"/>
                <a:gd name="connsiteY87" fmla="*/ 5239 h 10000"/>
                <a:gd name="connsiteX88" fmla="*/ 9117 w 10000"/>
                <a:gd name="connsiteY88" fmla="*/ 5191 h 10000"/>
                <a:gd name="connsiteX89" fmla="*/ 9819 w 10000"/>
                <a:gd name="connsiteY89" fmla="*/ 5359 h 10000"/>
                <a:gd name="connsiteX90" fmla="*/ 9863 w 10000"/>
                <a:gd name="connsiteY90" fmla="*/ 5455 h 10000"/>
                <a:gd name="connsiteX91" fmla="*/ 9643 w 10000"/>
                <a:gd name="connsiteY91" fmla="*/ 5574 h 10000"/>
                <a:gd name="connsiteX92" fmla="*/ 9512 w 10000"/>
                <a:gd name="connsiteY92" fmla="*/ 5765 h 10000"/>
                <a:gd name="connsiteX93" fmla="*/ 9073 w 10000"/>
                <a:gd name="connsiteY93" fmla="*/ 5837 h 10000"/>
                <a:gd name="connsiteX94" fmla="*/ 8810 w 10000"/>
                <a:gd name="connsiteY94" fmla="*/ 5885 h 10000"/>
                <a:gd name="connsiteX95" fmla="*/ 8547 w 10000"/>
                <a:gd name="connsiteY95" fmla="*/ 5813 h 10000"/>
                <a:gd name="connsiteX96" fmla="*/ 8547 w 10000"/>
                <a:gd name="connsiteY96" fmla="*/ 5813 h 10000"/>
                <a:gd name="connsiteX97" fmla="*/ 8547 w 10000"/>
                <a:gd name="connsiteY97" fmla="*/ 5742 h 10000"/>
                <a:gd name="connsiteX98" fmla="*/ 7978 w 10000"/>
                <a:gd name="connsiteY98" fmla="*/ 5742 h 10000"/>
                <a:gd name="connsiteX99" fmla="*/ 7714 w 10000"/>
                <a:gd name="connsiteY99" fmla="*/ 6579 h 10000"/>
                <a:gd name="connsiteX100" fmla="*/ 6531 w 10000"/>
                <a:gd name="connsiteY100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923 h 10000"/>
                <a:gd name="connsiteX26" fmla="*/ 3682 w 10000"/>
                <a:gd name="connsiteY26" fmla="*/ 8684 h 10000"/>
                <a:gd name="connsiteX27" fmla="*/ 3638 w 10000"/>
                <a:gd name="connsiteY27" fmla="*/ 8349 h 10000"/>
                <a:gd name="connsiteX28" fmla="*/ 3638 w 10000"/>
                <a:gd name="connsiteY28" fmla="*/ 7967 h 10000"/>
                <a:gd name="connsiteX29" fmla="*/ 2981 w 10000"/>
                <a:gd name="connsiteY29" fmla="*/ 7488 h 10000"/>
                <a:gd name="connsiteX30" fmla="*/ 2849 w 10000"/>
                <a:gd name="connsiteY30" fmla="*/ 7081 h 10000"/>
                <a:gd name="connsiteX31" fmla="*/ 3375 w 10000"/>
                <a:gd name="connsiteY31" fmla="*/ 6579 h 10000"/>
                <a:gd name="connsiteX32" fmla="*/ 3243 w 10000"/>
                <a:gd name="connsiteY32" fmla="*/ 6267 h 10000"/>
                <a:gd name="connsiteX33" fmla="*/ 3375 w 10000"/>
                <a:gd name="connsiteY33" fmla="*/ 5885 h 10000"/>
                <a:gd name="connsiteX34" fmla="*/ 3331 w 10000"/>
                <a:gd name="connsiteY34" fmla="*/ 5861 h 10000"/>
                <a:gd name="connsiteX35" fmla="*/ 3024 w 10000"/>
                <a:gd name="connsiteY35" fmla="*/ 5742 h 10000"/>
                <a:gd name="connsiteX36" fmla="*/ 2674 w 10000"/>
                <a:gd name="connsiteY36" fmla="*/ 5789 h 10000"/>
                <a:gd name="connsiteX37" fmla="*/ 2279 w 10000"/>
                <a:gd name="connsiteY37" fmla="*/ 5263 h 10000"/>
                <a:gd name="connsiteX38" fmla="*/ 1973 w 10000"/>
                <a:gd name="connsiteY38" fmla="*/ 4856 h 10000"/>
                <a:gd name="connsiteX39" fmla="*/ 1753 w 10000"/>
                <a:gd name="connsiteY39" fmla="*/ 4450 h 10000"/>
                <a:gd name="connsiteX40" fmla="*/ 2060 w 10000"/>
                <a:gd name="connsiteY40" fmla="*/ 4067 h 10000"/>
                <a:gd name="connsiteX41" fmla="*/ 2016 w 10000"/>
                <a:gd name="connsiteY41" fmla="*/ 4067 h 10000"/>
                <a:gd name="connsiteX42" fmla="*/ 2016 w 10000"/>
                <a:gd name="connsiteY42" fmla="*/ 4067 h 10000"/>
                <a:gd name="connsiteX43" fmla="*/ 1652 w 10000"/>
                <a:gd name="connsiteY43" fmla="*/ 3670 h 10000"/>
                <a:gd name="connsiteX44" fmla="*/ 1139 w 10000"/>
                <a:gd name="connsiteY44" fmla="*/ 3564 h 10000"/>
                <a:gd name="connsiteX45" fmla="*/ 1008 w 10000"/>
                <a:gd name="connsiteY45" fmla="*/ 3349 h 10000"/>
                <a:gd name="connsiteX46" fmla="*/ 175 w 10000"/>
                <a:gd name="connsiteY46" fmla="*/ 3110 h 10000"/>
                <a:gd name="connsiteX47" fmla="*/ 0 w 10000"/>
                <a:gd name="connsiteY47" fmla="*/ 2895 h 10000"/>
                <a:gd name="connsiteX48" fmla="*/ 0 w 10000"/>
                <a:gd name="connsiteY48" fmla="*/ 2895 h 10000"/>
                <a:gd name="connsiteX49" fmla="*/ 1841 w 10000"/>
                <a:gd name="connsiteY49" fmla="*/ 1985 h 10000"/>
                <a:gd name="connsiteX50" fmla="*/ 5961 w 10000"/>
                <a:gd name="connsiteY50" fmla="*/ 0 h 10000"/>
                <a:gd name="connsiteX51" fmla="*/ 6706 w 10000"/>
                <a:gd name="connsiteY51" fmla="*/ 407 h 10000"/>
                <a:gd name="connsiteX52" fmla="*/ 7057 w 10000"/>
                <a:gd name="connsiteY52" fmla="*/ 741 h 10000"/>
                <a:gd name="connsiteX53" fmla="*/ 7496 w 10000"/>
                <a:gd name="connsiteY53" fmla="*/ 1052 h 10000"/>
                <a:gd name="connsiteX54" fmla="*/ 7451 w 10000"/>
                <a:gd name="connsiteY54" fmla="*/ 1268 h 10000"/>
                <a:gd name="connsiteX55" fmla="*/ 7233 w 10000"/>
                <a:gd name="connsiteY55" fmla="*/ 1531 h 10000"/>
                <a:gd name="connsiteX56" fmla="*/ 7802 w 10000"/>
                <a:gd name="connsiteY56" fmla="*/ 1722 h 10000"/>
                <a:gd name="connsiteX57" fmla="*/ 8328 w 10000"/>
                <a:gd name="connsiteY57" fmla="*/ 1866 h 10000"/>
                <a:gd name="connsiteX58" fmla="*/ 8547 w 10000"/>
                <a:gd name="connsiteY58" fmla="*/ 1746 h 10000"/>
                <a:gd name="connsiteX59" fmla="*/ 9161 w 10000"/>
                <a:gd name="connsiteY59" fmla="*/ 1364 h 10000"/>
                <a:gd name="connsiteX60" fmla="*/ 9161 w 10000"/>
                <a:gd name="connsiteY60" fmla="*/ 1364 h 10000"/>
                <a:gd name="connsiteX61" fmla="*/ 9468 w 10000"/>
                <a:gd name="connsiteY61" fmla="*/ 1627 h 10000"/>
                <a:gd name="connsiteX62" fmla="*/ 9600 w 10000"/>
                <a:gd name="connsiteY62" fmla="*/ 1771 h 10000"/>
                <a:gd name="connsiteX63" fmla="*/ 9687 w 10000"/>
                <a:gd name="connsiteY63" fmla="*/ 1866 h 10000"/>
                <a:gd name="connsiteX64" fmla="*/ 9819 w 10000"/>
                <a:gd name="connsiteY64" fmla="*/ 1985 h 10000"/>
                <a:gd name="connsiteX65" fmla="*/ 9951 w 10000"/>
                <a:gd name="connsiteY65" fmla="*/ 2153 h 10000"/>
                <a:gd name="connsiteX66" fmla="*/ 9906 w 10000"/>
                <a:gd name="connsiteY66" fmla="*/ 3086 h 10000"/>
                <a:gd name="connsiteX67" fmla="*/ 9906 w 10000"/>
                <a:gd name="connsiteY67" fmla="*/ 3086 h 10000"/>
                <a:gd name="connsiteX68" fmla="*/ 9819 w 10000"/>
                <a:gd name="connsiteY68" fmla="*/ 2943 h 10000"/>
                <a:gd name="connsiteX69" fmla="*/ 9819 w 10000"/>
                <a:gd name="connsiteY69" fmla="*/ 2943 h 10000"/>
                <a:gd name="connsiteX70" fmla="*/ 9424 w 10000"/>
                <a:gd name="connsiteY70" fmla="*/ 2990 h 10000"/>
                <a:gd name="connsiteX71" fmla="*/ 9292 w 10000"/>
                <a:gd name="connsiteY71" fmla="*/ 2823 h 10000"/>
                <a:gd name="connsiteX72" fmla="*/ 9161 w 10000"/>
                <a:gd name="connsiteY72" fmla="*/ 2632 h 10000"/>
                <a:gd name="connsiteX73" fmla="*/ 8592 w 10000"/>
                <a:gd name="connsiteY73" fmla="*/ 2823 h 10000"/>
                <a:gd name="connsiteX74" fmla="*/ 8547 w 10000"/>
                <a:gd name="connsiteY74" fmla="*/ 2943 h 10000"/>
                <a:gd name="connsiteX75" fmla="*/ 9468 w 10000"/>
                <a:gd name="connsiteY75" fmla="*/ 3469 h 10000"/>
                <a:gd name="connsiteX76" fmla="*/ 9512 w 10000"/>
                <a:gd name="connsiteY76" fmla="*/ 3684 h 10000"/>
                <a:gd name="connsiteX77" fmla="*/ 9643 w 10000"/>
                <a:gd name="connsiteY77" fmla="*/ 3971 h 10000"/>
                <a:gd name="connsiteX78" fmla="*/ 9775 w 10000"/>
                <a:gd name="connsiteY78" fmla="*/ 4091 h 10000"/>
                <a:gd name="connsiteX79" fmla="*/ 9731 w 10000"/>
                <a:gd name="connsiteY79" fmla="*/ 4163 h 10000"/>
                <a:gd name="connsiteX80" fmla="*/ 9951 w 10000"/>
                <a:gd name="connsiteY80" fmla="*/ 4307 h 10000"/>
                <a:gd name="connsiteX81" fmla="*/ 9819 w 10000"/>
                <a:gd name="connsiteY81" fmla="*/ 4594 h 10000"/>
                <a:gd name="connsiteX82" fmla="*/ 9292 w 10000"/>
                <a:gd name="connsiteY82" fmla="*/ 4474 h 10000"/>
                <a:gd name="connsiteX83" fmla="*/ 9555 w 10000"/>
                <a:gd name="connsiteY83" fmla="*/ 4712 h 10000"/>
                <a:gd name="connsiteX84" fmla="*/ 9687 w 10000"/>
                <a:gd name="connsiteY84" fmla="*/ 4881 h 10000"/>
                <a:gd name="connsiteX85" fmla="*/ 9643 w 10000"/>
                <a:gd name="connsiteY85" fmla="*/ 4999 h 10000"/>
                <a:gd name="connsiteX86" fmla="*/ 9512 w 10000"/>
                <a:gd name="connsiteY86" fmla="*/ 5239 h 10000"/>
                <a:gd name="connsiteX87" fmla="*/ 9117 w 10000"/>
                <a:gd name="connsiteY87" fmla="*/ 5191 h 10000"/>
                <a:gd name="connsiteX88" fmla="*/ 9819 w 10000"/>
                <a:gd name="connsiteY88" fmla="*/ 5359 h 10000"/>
                <a:gd name="connsiteX89" fmla="*/ 9863 w 10000"/>
                <a:gd name="connsiteY89" fmla="*/ 5455 h 10000"/>
                <a:gd name="connsiteX90" fmla="*/ 9643 w 10000"/>
                <a:gd name="connsiteY90" fmla="*/ 5574 h 10000"/>
                <a:gd name="connsiteX91" fmla="*/ 9512 w 10000"/>
                <a:gd name="connsiteY91" fmla="*/ 5765 h 10000"/>
                <a:gd name="connsiteX92" fmla="*/ 9073 w 10000"/>
                <a:gd name="connsiteY92" fmla="*/ 5837 h 10000"/>
                <a:gd name="connsiteX93" fmla="*/ 8810 w 10000"/>
                <a:gd name="connsiteY93" fmla="*/ 5885 h 10000"/>
                <a:gd name="connsiteX94" fmla="*/ 8547 w 10000"/>
                <a:gd name="connsiteY94" fmla="*/ 5813 h 10000"/>
                <a:gd name="connsiteX95" fmla="*/ 8547 w 10000"/>
                <a:gd name="connsiteY95" fmla="*/ 5813 h 10000"/>
                <a:gd name="connsiteX96" fmla="*/ 8547 w 10000"/>
                <a:gd name="connsiteY96" fmla="*/ 5742 h 10000"/>
                <a:gd name="connsiteX97" fmla="*/ 7978 w 10000"/>
                <a:gd name="connsiteY97" fmla="*/ 5742 h 10000"/>
                <a:gd name="connsiteX98" fmla="*/ 7714 w 10000"/>
                <a:gd name="connsiteY98" fmla="*/ 6579 h 10000"/>
                <a:gd name="connsiteX99" fmla="*/ 6531 w 10000"/>
                <a:gd name="connsiteY99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923 h 10000"/>
                <a:gd name="connsiteX26" fmla="*/ 3682 w 10000"/>
                <a:gd name="connsiteY26" fmla="*/ 8684 h 10000"/>
                <a:gd name="connsiteX27" fmla="*/ 3638 w 10000"/>
                <a:gd name="connsiteY27" fmla="*/ 8349 h 10000"/>
                <a:gd name="connsiteX28" fmla="*/ 2981 w 10000"/>
                <a:gd name="connsiteY28" fmla="*/ 7488 h 10000"/>
                <a:gd name="connsiteX29" fmla="*/ 2849 w 10000"/>
                <a:gd name="connsiteY29" fmla="*/ 7081 h 10000"/>
                <a:gd name="connsiteX30" fmla="*/ 3375 w 10000"/>
                <a:gd name="connsiteY30" fmla="*/ 6579 h 10000"/>
                <a:gd name="connsiteX31" fmla="*/ 3243 w 10000"/>
                <a:gd name="connsiteY31" fmla="*/ 6267 h 10000"/>
                <a:gd name="connsiteX32" fmla="*/ 3375 w 10000"/>
                <a:gd name="connsiteY32" fmla="*/ 5885 h 10000"/>
                <a:gd name="connsiteX33" fmla="*/ 3331 w 10000"/>
                <a:gd name="connsiteY33" fmla="*/ 5861 h 10000"/>
                <a:gd name="connsiteX34" fmla="*/ 3024 w 10000"/>
                <a:gd name="connsiteY34" fmla="*/ 5742 h 10000"/>
                <a:gd name="connsiteX35" fmla="*/ 2674 w 10000"/>
                <a:gd name="connsiteY35" fmla="*/ 5789 h 10000"/>
                <a:gd name="connsiteX36" fmla="*/ 2279 w 10000"/>
                <a:gd name="connsiteY36" fmla="*/ 5263 h 10000"/>
                <a:gd name="connsiteX37" fmla="*/ 1973 w 10000"/>
                <a:gd name="connsiteY37" fmla="*/ 4856 h 10000"/>
                <a:gd name="connsiteX38" fmla="*/ 1753 w 10000"/>
                <a:gd name="connsiteY38" fmla="*/ 4450 h 10000"/>
                <a:gd name="connsiteX39" fmla="*/ 2060 w 10000"/>
                <a:gd name="connsiteY39" fmla="*/ 4067 h 10000"/>
                <a:gd name="connsiteX40" fmla="*/ 2016 w 10000"/>
                <a:gd name="connsiteY40" fmla="*/ 4067 h 10000"/>
                <a:gd name="connsiteX41" fmla="*/ 2016 w 10000"/>
                <a:gd name="connsiteY41" fmla="*/ 4067 h 10000"/>
                <a:gd name="connsiteX42" fmla="*/ 1652 w 10000"/>
                <a:gd name="connsiteY42" fmla="*/ 3670 h 10000"/>
                <a:gd name="connsiteX43" fmla="*/ 1139 w 10000"/>
                <a:gd name="connsiteY43" fmla="*/ 3564 h 10000"/>
                <a:gd name="connsiteX44" fmla="*/ 1008 w 10000"/>
                <a:gd name="connsiteY44" fmla="*/ 3349 h 10000"/>
                <a:gd name="connsiteX45" fmla="*/ 175 w 10000"/>
                <a:gd name="connsiteY45" fmla="*/ 3110 h 10000"/>
                <a:gd name="connsiteX46" fmla="*/ 0 w 10000"/>
                <a:gd name="connsiteY46" fmla="*/ 2895 h 10000"/>
                <a:gd name="connsiteX47" fmla="*/ 0 w 10000"/>
                <a:gd name="connsiteY47" fmla="*/ 2895 h 10000"/>
                <a:gd name="connsiteX48" fmla="*/ 1841 w 10000"/>
                <a:gd name="connsiteY48" fmla="*/ 1985 h 10000"/>
                <a:gd name="connsiteX49" fmla="*/ 5961 w 10000"/>
                <a:gd name="connsiteY49" fmla="*/ 0 h 10000"/>
                <a:gd name="connsiteX50" fmla="*/ 6706 w 10000"/>
                <a:gd name="connsiteY50" fmla="*/ 407 h 10000"/>
                <a:gd name="connsiteX51" fmla="*/ 7057 w 10000"/>
                <a:gd name="connsiteY51" fmla="*/ 741 h 10000"/>
                <a:gd name="connsiteX52" fmla="*/ 7496 w 10000"/>
                <a:gd name="connsiteY52" fmla="*/ 1052 h 10000"/>
                <a:gd name="connsiteX53" fmla="*/ 7451 w 10000"/>
                <a:gd name="connsiteY53" fmla="*/ 1268 h 10000"/>
                <a:gd name="connsiteX54" fmla="*/ 7233 w 10000"/>
                <a:gd name="connsiteY54" fmla="*/ 1531 h 10000"/>
                <a:gd name="connsiteX55" fmla="*/ 7802 w 10000"/>
                <a:gd name="connsiteY55" fmla="*/ 1722 h 10000"/>
                <a:gd name="connsiteX56" fmla="*/ 8328 w 10000"/>
                <a:gd name="connsiteY56" fmla="*/ 1866 h 10000"/>
                <a:gd name="connsiteX57" fmla="*/ 8547 w 10000"/>
                <a:gd name="connsiteY57" fmla="*/ 1746 h 10000"/>
                <a:gd name="connsiteX58" fmla="*/ 9161 w 10000"/>
                <a:gd name="connsiteY58" fmla="*/ 1364 h 10000"/>
                <a:gd name="connsiteX59" fmla="*/ 9161 w 10000"/>
                <a:gd name="connsiteY59" fmla="*/ 1364 h 10000"/>
                <a:gd name="connsiteX60" fmla="*/ 9468 w 10000"/>
                <a:gd name="connsiteY60" fmla="*/ 1627 h 10000"/>
                <a:gd name="connsiteX61" fmla="*/ 9600 w 10000"/>
                <a:gd name="connsiteY61" fmla="*/ 1771 h 10000"/>
                <a:gd name="connsiteX62" fmla="*/ 9687 w 10000"/>
                <a:gd name="connsiteY62" fmla="*/ 1866 h 10000"/>
                <a:gd name="connsiteX63" fmla="*/ 9819 w 10000"/>
                <a:gd name="connsiteY63" fmla="*/ 1985 h 10000"/>
                <a:gd name="connsiteX64" fmla="*/ 9951 w 10000"/>
                <a:gd name="connsiteY64" fmla="*/ 2153 h 10000"/>
                <a:gd name="connsiteX65" fmla="*/ 9906 w 10000"/>
                <a:gd name="connsiteY65" fmla="*/ 3086 h 10000"/>
                <a:gd name="connsiteX66" fmla="*/ 9906 w 10000"/>
                <a:gd name="connsiteY66" fmla="*/ 3086 h 10000"/>
                <a:gd name="connsiteX67" fmla="*/ 9819 w 10000"/>
                <a:gd name="connsiteY67" fmla="*/ 2943 h 10000"/>
                <a:gd name="connsiteX68" fmla="*/ 9819 w 10000"/>
                <a:gd name="connsiteY68" fmla="*/ 2943 h 10000"/>
                <a:gd name="connsiteX69" fmla="*/ 9424 w 10000"/>
                <a:gd name="connsiteY69" fmla="*/ 2990 h 10000"/>
                <a:gd name="connsiteX70" fmla="*/ 9292 w 10000"/>
                <a:gd name="connsiteY70" fmla="*/ 2823 h 10000"/>
                <a:gd name="connsiteX71" fmla="*/ 9161 w 10000"/>
                <a:gd name="connsiteY71" fmla="*/ 2632 h 10000"/>
                <a:gd name="connsiteX72" fmla="*/ 8592 w 10000"/>
                <a:gd name="connsiteY72" fmla="*/ 2823 h 10000"/>
                <a:gd name="connsiteX73" fmla="*/ 8547 w 10000"/>
                <a:gd name="connsiteY73" fmla="*/ 2943 h 10000"/>
                <a:gd name="connsiteX74" fmla="*/ 9468 w 10000"/>
                <a:gd name="connsiteY74" fmla="*/ 3469 h 10000"/>
                <a:gd name="connsiteX75" fmla="*/ 9512 w 10000"/>
                <a:gd name="connsiteY75" fmla="*/ 3684 h 10000"/>
                <a:gd name="connsiteX76" fmla="*/ 9643 w 10000"/>
                <a:gd name="connsiteY76" fmla="*/ 3971 h 10000"/>
                <a:gd name="connsiteX77" fmla="*/ 9775 w 10000"/>
                <a:gd name="connsiteY77" fmla="*/ 4091 h 10000"/>
                <a:gd name="connsiteX78" fmla="*/ 9731 w 10000"/>
                <a:gd name="connsiteY78" fmla="*/ 4163 h 10000"/>
                <a:gd name="connsiteX79" fmla="*/ 9951 w 10000"/>
                <a:gd name="connsiteY79" fmla="*/ 4307 h 10000"/>
                <a:gd name="connsiteX80" fmla="*/ 9819 w 10000"/>
                <a:gd name="connsiteY80" fmla="*/ 4594 h 10000"/>
                <a:gd name="connsiteX81" fmla="*/ 9292 w 10000"/>
                <a:gd name="connsiteY81" fmla="*/ 4474 h 10000"/>
                <a:gd name="connsiteX82" fmla="*/ 9555 w 10000"/>
                <a:gd name="connsiteY82" fmla="*/ 4712 h 10000"/>
                <a:gd name="connsiteX83" fmla="*/ 9687 w 10000"/>
                <a:gd name="connsiteY83" fmla="*/ 4881 h 10000"/>
                <a:gd name="connsiteX84" fmla="*/ 9643 w 10000"/>
                <a:gd name="connsiteY84" fmla="*/ 4999 h 10000"/>
                <a:gd name="connsiteX85" fmla="*/ 9512 w 10000"/>
                <a:gd name="connsiteY85" fmla="*/ 5239 h 10000"/>
                <a:gd name="connsiteX86" fmla="*/ 9117 w 10000"/>
                <a:gd name="connsiteY86" fmla="*/ 5191 h 10000"/>
                <a:gd name="connsiteX87" fmla="*/ 9819 w 10000"/>
                <a:gd name="connsiteY87" fmla="*/ 5359 h 10000"/>
                <a:gd name="connsiteX88" fmla="*/ 9863 w 10000"/>
                <a:gd name="connsiteY88" fmla="*/ 5455 h 10000"/>
                <a:gd name="connsiteX89" fmla="*/ 9643 w 10000"/>
                <a:gd name="connsiteY89" fmla="*/ 5574 h 10000"/>
                <a:gd name="connsiteX90" fmla="*/ 9512 w 10000"/>
                <a:gd name="connsiteY90" fmla="*/ 5765 h 10000"/>
                <a:gd name="connsiteX91" fmla="*/ 9073 w 10000"/>
                <a:gd name="connsiteY91" fmla="*/ 5837 h 10000"/>
                <a:gd name="connsiteX92" fmla="*/ 8810 w 10000"/>
                <a:gd name="connsiteY92" fmla="*/ 5885 h 10000"/>
                <a:gd name="connsiteX93" fmla="*/ 8547 w 10000"/>
                <a:gd name="connsiteY93" fmla="*/ 5813 h 10000"/>
                <a:gd name="connsiteX94" fmla="*/ 8547 w 10000"/>
                <a:gd name="connsiteY94" fmla="*/ 5813 h 10000"/>
                <a:gd name="connsiteX95" fmla="*/ 8547 w 10000"/>
                <a:gd name="connsiteY95" fmla="*/ 5742 h 10000"/>
                <a:gd name="connsiteX96" fmla="*/ 7978 w 10000"/>
                <a:gd name="connsiteY96" fmla="*/ 5742 h 10000"/>
                <a:gd name="connsiteX97" fmla="*/ 7714 w 10000"/>
                <a:gd name="connsiteY97" fmla="*/ 6579 h 10000"/>
                <a:gd name="connsiteX98" fmla="*/ 6531 w 10000"/>
                <a:gd name="connsiteY98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684 h 10000"/>
                <a:gd name="connsiteX26" fmla="*/ 3638 w 10000"/>
                <a:gd name="connsiteY26" fmla="*/ 8349 h 10000"/>
                <a:gd name="connsiteX27" fmla="*/ 2981 w 10000"/>
                <a:gd name="connsiteY27" fmla="*/ 7488 h 10000"/>
                <a:gd name="connsiteX28" fmla="*/ 2849 w 10000"/>
                <a:gd name="connsiteY28" fmla="*/ 7081 h 10000"/>
                <a:gd name="connsiteX29" fmla="*/ 3375 w 10000"/>
                <a:gd name="connsiteY29" fmla="*/ 6579 h 10000"/>
                <a:gd name="connsiteX30" fmla="*/ 3243 w 10000"/>
                <a:gd name="connsiteY30" fmla="*/ 6267 h 10000"/>
                <a:gd name="connsiteX31" fmla="*/ 3375 w 10000"/>
                <a:gd name="connsiteY31" fmla="*/ 5885 h 10000"/>
                <a:gd name="connsiteX32" fmla="*/ 3331 w 10000"/>
                <a:gd name="connsiteY32" fmla="*/ 5861 h 10000"/>
                <a:gd name="connsiteX33" fmla="*/ 3024 w 10000"/>
                <a:gd name="connsiteY33" fmla="*/ 5742 h 10000"/>
                <a:gd name="connsiteX34" fmla="*/ 2674 w 10000"/>
                <a:gd name="connsiteY34" fmla="*/ 5789 h 10000"/>
                <a:gd name="connsiteX35" fmla="*/ 2279 w 10000"/>
                <a:gd name="connsiteY35" fmla="*/ 5263 h 10000"/>
                <a:gd name="connsiteX36" fmla="*/ 1973 w 10000"/>
                <a:gd name="connsiteY36" fmla="*/ 4856 h 10000"/>
                <a:gd name="connsiteX37" fmla="*/ 1753 w 10000"/>
                <a:gd name="connsiteY37" fmla="*/ 4450 h 10000"/>
                <a:gd name="connsiteX38" fmla="*/ 2060 w 10000"/>
                <a:gd name="connsiteY38" fmla="*/ 4067 h 10000"/>
                <a:gd name="connsiteX39" fmla="*/ 2016 w 10000"/>
                <a:gd name="connsiteY39" fmla="*/ 4067 h 10000"/>
                <a:gd name="connsiteX40" fmla="*/ 2016 w 10000"/>
                <a:gd name="connsiteY40" fmla="*/ 4067 h 10000"/>
                <a:gd name="connsiteX41" fmla="*/ 1652 w 10000"/>
                <a:gd name="connsiteY41" fmla="*/ 3670 h 10000"/>
                <a:gd name="connsiteX42" fmla="*/ 1139 w 10000"/>
                <a:gd name="connsiteY42" fmla="*/ 3564 h 10000"/>
                <a:gd name="connsiteX43" fmla="*/ 1008 w 10000"/>
                <a:gd name="connsiteY43" fmla="*/ 3349 h 10000"/>
                <a:gd name="connsiteX44" fmla="*/ 175 w 10000"/>
                <a:gd name="connsiteY44" fmla="*/ 3110 h 10000"/>
                <a:gd name="connsiteX45" fmla="*/ 0 w 10000"/>
                <a:gd name="connsiteY45" fmla="*/ 2895 h 10000"/>
                <a:gd name="connsiteX46" fmla="*/ 0 w 10000"/>
                <a:gd name="connsiteY46" fmla="*/ 2895 h 10000"/>
                <a:gd name="connsiteX47" fmla="*/ 1841 w 10000"/>
                <a:gd name="connsiteY47" fmla="*/ 1985 h 10000"/>
                <a:gd name="connsiteX48" fmla="*/ 5961 w 10000"/>
                <a:gd name="connsiteY48" fmla="*/ 0 h 10000"/>
                <a:gd name="connsiteX49" fmla="*/ 6706 w 10000"/>
                <a:gd name="connsiteY49" fmla="*/ 407 h 10000"/>
                <a:gd name="connsiteX50" fmla="*/ 7057 w 10000"/>
                <a:gd name="connsiteY50" fmla="*/ 741 h 10000"/>
                <a:gd name="connsiteX51" fmla="*/ 7496 w 10000"/>
                <a:gd name="connsiteY51" fmla="*/ 1052 h 10000"/>
                <a:gd name="connsiteX52" fmla="*/ 7451 w 10000"/>
                <a:gd name="connsiteY52" fmla="*/ 1268 h 10000"/>
                <a:gd name="connsiteX53" fmla="*/ 7233 w 10000"/>
                <a:gd name="connsiteY53" fmla="*/ 1531 h 10000"/>
                <a:gd name="connsiteX54" fmla="*/ 7802 w 10000"/>
                <a:gd name="connsiteY54" fmla="*/ 1722 h 10000"/>
                <a:gd name="connsiteX55" fmla="*/ 8328 w 10000"/>
                <a:gd name="connsiteY55" fmla="*/ 1866 h 10000"/>
                <a:gd name="connsiteX56" fmla="*/ 8547 w 10000"/>
                <a:gd name="connsiteY56" fmla="*/ 1746 h 10000"/>
                <a:gd name="connsiteX57" fmla="*/ 9161 w 10000"/>
                <a:gd name="connsiteY57" fmla="*/ 1364 h 10000"/>
                <a:gd name="connsiteX58" fmla="*/ 9161 w 10000"/>
                <a:gd name="connsiteY58" fmla="*/ 1364 h 10000"/>
                <a:gd name="connsiteX59" fmla="*/ 9468 w 10000"/>
                <a:gd name="connsiteY59" fmla="*/ 1627 h 10000"/>
                <a:gd name="connsiteX60" fmla="*/ 9600 w 10000"/>
                <a:gd name="connsiteY60" fmla="*/ 1771 h 10000"/>
                <a:gd name="connsiteX61" fmla="*/ 9687 w 10000"/>
                <a:gd name="connsiteY61" fmla="*/ 1866 h 10000"/>
                <a:gd name="connsiteX62" fmla="*/ 9819 w 10000"/>
                <a:gd name="connsiteY62" fmla="*/ 1985 h 10000"/>
                <a:gd name="connsiteX63" fmla="*/ 9951 w 10000"/>
                <a:gd name="connsiteY63" fmla="*/ 2153 h 10000"/>
                <a:gd name="connsiteX64" fmla="*/ 9906 w 10000"/>
                <a:gd name="connsiteY64" fmla="*/ 3086 h 10000"/>
                <a:gd name="connsiteX65" fmla="*/ 9906 w 10000"/>
                <a:gd name="connsiteY65" fmla="*/ 3086 h 10000"/>
                <a:gd name="connsiteX66" fmla="*/ 9819 w 10000"/>
                <a:gd name="connsiteY66" fmla="*/ 2943 h 10000"/>
                <a:gd name="connsiteX67" fmla="*/ 9819 w 10000"/>
                <a:gd name="connsiteY67" fmla="*/ 2943 h 10000"/>
                <a:gd name="connsiteX68" fmla="*/ 9424 w 10000"/>
                <a:gd name="connsiteY68" fmla="*/ 2990 h 10000"/>
                <a:gd name="connsiteX69" fmla="*/ 9292 w 10000"/>
                <a:gd name="connsiteY69" fmla="*/ 2823 h 10000"/>
                <a:gd name="connsiteX70" fmla="*/ 9161 w 10000"/>
                <a:gd name="connsiteY70" fmla="*/ 2632 h 10000"/>
                <a:gd name="connsiteX71" fmla="*/ 8592 w 10000"/>
                <a:gd name="connsiteY71" fmla="*/ 2823 h 10000"/>
                <a:gd name="connsiteX72" fmla="*/ 8547 w 10000"/>
                <a:gd name="connsiteY72" fmla="*/ 2943 h 10000"/>
                <a:gd name="connsiteX73" fmla="*/ 9468 w 10000"/>
                <a:gd name="connsiteY73" fmla="*/ 3469 h 10000"/>
                <a:gd name="connsiteX74" fmla="*/ 9512 w 10000"/>
                <a:gd name="connsiteY74" fmla="*/ 3684 h 10000"/>
                <a:gd name="connsiteX75" fmla="*/ 9643 w 10000"/>
                <a:gd name="connsiteY75" fmla="*/ 3971 h 10000"/>
                <a:gd name="connsiteX76" fmla="*/ 9775 w 10000"/>
                <a:gd name="connsiteY76" fmla="*/ 4091 h 10000"/>
                <a:gd name="connsiteX77" fmla="*/ 9731 w 10000"/>
                <a:gd name="connsiteY77" fmla="*/ 4163 h 10000"/>
                <a:gd name="connsiteX78" fmla="*/ 9951 w 10000"/>
                <a:gd name="connsiteY78" fmla="*/ 4307 h 10000"/>
                <a:gd name="connsiteX79" fmla="*/ 9819 w 10000"/>
                <a:gd name="connsiteY79" fmla="*/ 4594 h 10000"/>
                <a:gd name="connsiteX80" fmla="*/ 9292 w 10000"/>
                <a:gd name="connsiteY80" fmla="*/ 4474 h 10000"/>
                <a:gd name="connsiteX81" fmla="*/ 9555 w 10000"/>
                <a:gd name="connsiteY81" fmla="*/ 4712 h 10000"/>
                <a:gd name="connsiteX82" fmla="*/ 9687 w 10000"/>
                <a:gd name="connsiteY82" fmla="*/ 4881 h 10000"/>
                <a:gd name="connsiteX83" fmla="*/ 9643 w 10000"/>
                <a:gd name="connsiteY83" fmla="*/ 4999 h 10000"/>
                <a:gd name="connsiteX84" fmla="*/ 9512 w 10000"/>
                <a:gd name="connsiteY84" fmla="*/ 5239 h 10000"/>
                <a:gd name="connsiteX85" fmla="*/ 9117 w 10000"/>
                <a:gd name="connsiteY85" fmla="*/ 5191 h 10000"/>
                <a:gd name="connsiteX86" fmla="*/ 9819 w 10000"/>
                <a:gd name="connsiteY86" fmla="*/ 5359 h 10000"/>
                <a:gd name="connsiteX87" fmla="*/ 9863 w 10000"/>
                <a:gd name="connsiteY87" fmla="*/ 5455 h 10000"/>
                <a:gd name="connsiteX88" fmla="*/ 9643 w 10000"/>
                <a:gd name="connsiteY88" fmla="*/ 5574 h 10000"/>
                <a:gd name="connsiteX89" fmla="*/ 9512 w 10000"/>
                <a:gd name="connsiteY89" fmla="*/ 5765 h 10000"/>
                <a:gd name="connsiteX90" fmla="*/ 9073 w 10000"/>
                <a:gd name="connsiteY90" fmla="*/ 5837 h 10000"/>
                <a:gd name="connsiteX91" fmla="*/ 8810 w 10000"/>
                <a:gd name="connsiteY91" fmla="*/ 5885 h 10000"/>
                <a:gd name="connsiteX92" fmla="*/ 8547 w 10000"/>
                <a:gd name="connsiteY92" fmla="*/ 5813 h 10000"/>
                <a:gd name="connsiteX93" fmla="*/ 8547 w 10000"/>
                <a:gd name="connsiteY93" fmla="*/ 5813 h 10000"/>
                <a:gd name="connsiteX94" fmla="*/ 8547 w 10000"/>
                <a:gd name="connsiteY94" fmla="*/ 5742 h 10000"/>
                <a:gd name="connsiteX95" fmla="*/ 7978 w 10000"/>
                <a:gd name="connsiteY95" fmla="*/ 5742 h 10000"/>
                <a:gd name="connsiteX96" fmla="*/ 7714 w 10000"/>
                <a:gd name="connsiteY96" fmla="*/ 6579 h 10000"/>
                <a:gd name="connsiteX97" fmla="*/ 6531 w 10000"/>
                <a:gd name="connsiteY97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684 h 10000"/>
                <a:gd name="connsiteX26" fmla="*/ 3638 w 10000"/>
                <a:gd name="connsiteY26" fmla="*/ 8349 h 10000"/>
                <a:gd name="connsiteX27" fmla="*/ 2981 w 10000"/>
                <a:gd name="connsiteY27" fmla="*/ 7488 h 10000"/>
                <a:gd name="connsiteX28" fmla="*/ 2849 w 10000"/>
                <a:gd name="connsiteY28" fmla="*/ 7081 h 10000"/>
                <a:gd name="connsiteX29" fmla="*/ 3375 w 10000"/>
                <a:gd name="connsiteY29" fmla="*/ 6579 h 10000"/>
                <a:gd name="connsiteX30" fmla="*/ 3243 w 10000"/>
                <a:gd name="connsiteY30" fmla="*/ 6267 h 10000"/>
                <a:gd name="connsiteX31" fmla="*/ 3375 w 10000"/>
                <a:gd name="connsiteY31" fmla="*/ 5885 h 10000"/>
                <a:gd name="connsiteX32" fmla="*/ 3331 w 10000"/>
                <a:gd name="connsiteY32" fmla="*/ 5861 h 10000"/>
                <a:gd name="connsiteX33" fmla="*/ 3024 w 10000"/>
                <a:gd name="connsiteY33" fmla="*/ 5742 h 10000"/>
                <a:gd name="connsiteX34" fmla="*/ 2674 w 10000"/>
                <a:gd name="connsiteY34" fmla="*/ 5789 h 10000"/>
                <a:gd name="connsiteX35" fmla="*/ 1973 w 10000"/>
                <a:gd name="connsiteY35" fmla="*/ 4856 h 10000"/>
                <a:gd name="connsiteX36" fmla="*/ 1753 w 10000"/>
                <a:gd name="connsiteY36" fmla="*/ 4450 h 10000"/>
                <a:gd name="connsiteX37" fmla="*/ 2060 w 10000"/>
                <a:gd name="connsiteY37" fmla="*/ 4067 h 10000"/>
                <a:gd name="connsiteX38" fmla="*/ 2016 w 10000"/>
                <a:gd name="connsiteY38" fmla="*/ 4067 h 10000"/>
                <a:gd name="connsiteX39" fmla="*/ 2016 w 10000"/>
                <a:gd name="connsiteY39" fmla="*/ 4067 h 10000"/>
                <a:gd name="connsiteX40" fmla="*/ 1652 w 10000"/>
                <a:gd name="connsiteY40" fmla="*/ 3670 h 10000"/>
                <a:gd name="connsiteX41" fmla="*/ 1139 w 10000"/>
                <a:gd name="connsiteY41" fmla="*/ 3564 h 10000"/>
                <a:gd name="connsiteX42" fmla="*/ 1008 w 10000"/>
                <a:gd name="connsiteY42" fmla="*/ 3349 h 10000"/>
                <a:gd name="connsiteX43" fmla="*/ 175 w 10000"/>
                <a:gd name="connsiteY43" fmla="*/ 3110 h 10000"/>
                <a:gd name="connsiteX44" fmla="*/ 0 w 10000"/>
                <a:gd name="connsiteY44" fmla="*/ 2895 h 10000"/>
                <a:gd name="connsiteX45" fmla="*/ 0 w 10000"/>
                <a:gd name="connsiteY45" fmla="*/ 2895 h 10000"/>
                <a:gd name="connsiteX46" fmla="*/ 1841 w 10000"/>
                <a:gd name="connsiteY46" fmla="*/ 1985 h 10000"/>
                <a:gd name="connsiteX47" fmla="*/ 5961 w 10000"/>
                <a:gd name="connsiteY47" fmla="*/ 0 h 10000"/>
                <a:gd name="connsiteX48" fmla="*/ 6706 w 10000"/>
                <a:gd name="connsiteY48" fmla="*/ 407 h 10000"/>
                <a:gd name="connsiteX49" fmla="*/ 7057 w 10000"/>
                <a:gd name="connsiteY49" fmla="*/ 741 h 10000"/>
                <a:gd name="connsiteX50" fmla="*/ 7496 w 10000"/>
                <a:gd name="connsiteY50" fmla="*/ 1052 h 10000"/>
                <a:gd name="connsiteX51" fmla="*/ 7451 w 10000"/>
                <a:gd name="connsiteY51" fmla="*/ 1268 h 10000"/>
                <a:gd name="connsiteX52" fmla="*/ 7233 w 10000"/>
                <a:gd name="connsiteY52" fmla="*/ 1531 h 10000"/>
                <a:gd name="connsiteX53" fmla="*/ 7802 w 10000"/>
                <a:gd name="connsiteY53" fmla="*/ 1722 h 10000"/>
                <a:gd name="connsiteX54" fmla="*/ 8328 w 10000"/>
                <a:gd name="connsiteY54" fmla="*/ 1866 h 10000"/>
                <a:gd name="connsiteX55" fmla="*/ 8547 w 10000"/>
                <a:gd name="connsiteY55" fmla="*/ 1746 h 10000"/>
                <a:gd name="connsiteX56" fmla="*/ 9161 w 10000"/>
                <a:gd name="connsiteY56" fmla="*/ 1364 h 10000"/>
                <a:gd name="connsiteX57" fmla="*/ 9161 w 10000"/>
                <a:gd name="connsiteY57" fmla="*/ 1364 h 10000"/>
                <a:gd name="connsiteX58" fmla="*/ 9468 w 10000"/>
                <a:gd name="connsiteY58" fmla="*/ 1627 h 10000"/>
                <a:gd name="connsiteX59" fmla="*/ 9600 w 10000"/>
                <a:gd name="connsiteY59" fmla="*/ 1771 h 10000"/>
                <a:gd name="connsiteX60" fmla="*/ 9687 w 10000"/>
                <a:gd name="connsiteY60" fmla="*/ 1866 h 10000"/>
                <a:gd name="connsiteX61" fmla="*/ 9819 w 10000"/>
                <a:gd name="connsiteY61" fmla="*/ 1985 h 10000"/>
                <a:gd name="connsiteX62" fmla="*/ 9951 w 10000"/>
                <a:gd name="connsiteY62" fmla="*/ 2153 h 10000"/>
                <a:gd name="connsiteX63" fmla="*/ 9906 w 10000"/>
                <a:gd name="connsiteY63" fmla="*/ 3086 h 10000"/>
                <a:gd name="connsiteX64" fmla="*/ 9906 w 10000"/>
                <a:gd name="connsiteY64" fmla="*/ 3086 h 10000"/>
                <a:gd name="connsiteX65" fmla="*/ 9819 w 10000"/>
                <a:gd name="connsiteY65" fmla="*/ 2943 h 10000"/>
                <a:gd name="connsiteX66" fmla="*/ 9819 w 10000"/>
                <a:gd name="connsiteY66" fmla="*/ 2943 h 10000"/>
                <a:gd name="connsiteX67" fmla="*/ 9424 w 10000"/>
                <a:gd name="connsiteY67" fmla="*/ 2990 h 10000"/>
                <a:gd name="connsiteX68" fmla="*/ 9292 w 10000"/>
                <a:gd name="connsiteY68" fmla="*/ 2823 h 10000"/>
                <a:gd name="connsiteX69" fmla="*/ 9161 w 10000"/>
                <a:gd name="connsiteY69" fmla="*/ 2632 h 10000"/>
                <a:gd name="connsiteX70" fmla="*/ 8592 w 10000"/>
                <a:gd name="connsiteY70" fmla="*/ 2823 h 10000"/>
                <a:gd name="connsiteX71" fmla="*/ 8547 w 10000"/>
                <a:gd name="connsiteY71" fmla="*/ 2943 h 10000"/>
                <a:gd name="connsiteX72" fmla="*/ 9468 w 10000"/>
                <a:gd name="connsiteY72" fmla="*/ 3469 h 10000"/>
                <a:gd name="connsiteX73" fmla="*/ 9512 w 10000"/>
                <a:gd name="connsiteY73" fmla="*/ 3684 h 10000"/>
                <a:gd name="connsiteX74" fmla="*/ 9643 w 10000"/>
                <a:gd name="connsiteY74" fmla="*/ 3971 h 10000"/>
                <a:gd name="connsiteX75" fmla="*/ 9775 w 10000"/>
                <a:gd name="connsiteY75" fmla="*/ 4091 h 10000"/>
                <a:gd name="connsiteX76" fmla="*/ 9731 w 10000"/>
                <a:gd name="connsiteY76" fmla="*/ 4163 h 10000"/>
                <a:gd name="connsiteX77" fmla="*/ 9951 w 10000"/>
                <a:gd name="connsiteY77" fmla="*/ 4307 h 10000"/>
                <a:gd name="connsiteX78" fmla="*/ 9819 w 10000"/>
                <a:gd name="connsiteY78" fmla="*/ 4594 h 10000"/>
                <a:gd name="connsiteX79" fmla="*/ 9292 w 10000"/>
                <a:gd name="connsiteY79" fmla="*/ 4474 h 10000"/>
                <a:gd name="connsiteX80" fmla="*/ 9555 w 10000"/>
                <a:gd name="connsiteY80" fmla="*/ 4712 h 10000"/>
                <a:gd name="connsiteX81" fmla="*/ 9687 w 10000"/>
                <a:gd name="connsiteY81" fmla="*/ 4881 h 10000"/>
                <a:gd name="connsiteX82" fmla="*/ 9643 w 10000"/>
                <a:gd name="connsiteY82" fmla="*/ 4999 h 10000"/>
                <a:gd name="connsiteX83" fmla="*/ 9512 w 10000"/>
                <a:gd name="connsiteY83" fmla="*/ 5239 h 10000"/>
                <a:gd name="connsiteX84" fmla="*/ 9117 w 10000"/>
                <a:gd name="connsiteY84" fmla="*/ 5191 h 10000"/>
                <a:gd name="connsiteX85" fmla="*/ 9819 w 10000"/>
                <a:gd name="connsiteY85" fmla="*/ 5359 h 10000"/>
                <a:gd name="connsiteX86" fmla="*/ 9863 w 10000"/>
                <a:gd name="connsiteY86" fmla="*/ 5455 h 10000"/>
                <a:gd name="connsiteX87" fmla="*/ 9643 w 10000"/>
                <a:gd name="connsiteY87" fmla="*/ 5574 h 10000"/>
                <a:gd name="connsiteX88" fmla="*/ 9512 w 10000"/>
                <a:gd name="connsiteY88" fmla="*/ 5765 h 10000"/>
                <a:gd name="connsiteX89" fmla="*/ 9073 w 10000"/>
                <a:gd name="connsiteY89" fmla="*/ 5837 h 10000"/>
                <a:gd name="connsiteX90" fmla="*/ 8810 w 10000"/>
                <a:gd name="connsiteY90" fmla="*/ 5885 h 10000"/>
                <a:gd name="connsiteX91" fmla="*/ 8547 w 10000"/>
                <a:gd name="connsiteY91" fmla="*/ 5813 h 10000"/>
                <a:gd name="connsiteX92" fmla="*/ 8547 w 10000"/>
                <a:gd name="connsiteY92" fmla="*/ 5813 h 10000"/>
                <a:gd name="connsiteX93" fmla="*/ 8547 w 10000"/>
                <a:gd name="connsiteY93" fmla="*/ 5742 h 10000"/>
                <a:gd name="connsiteX94" fmla="*/ 7978 w 10000"/>
                <a:gd name="connsiteY94" fmla="*/ 5742 h 10000"/>
                <a:gd name="connsiteX95" fmla="*/ 7714 w 10000"/>
                <a:gd name="connsiteY95" fmla="*/ 6579 h 10000"/>
                <a:gd name="connsiteX96" fmla="*/ 6531 w 10000"/>
                <a:gd name="connsiteY96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684 h 10000"/>
                <a:gd name="connsiteX26" fmla="*/ 3638 w 10000"/>
                <a:gd name="connsiteY26" fmla="*/ 8349 h 10000"/>
                <a:gd name="connsiteX27" fmla="*/ 2981 w 10000"/>
                <a:gd name="connsiteY27" fmla="*/ 7488 h 10000"/>
                <a:gd name="connsiteX28" fmla="*/ 2849 w 10000"/>
                <a:gd name="connsiteY28" fmla="*/ 7081 h 10000"/>
                <a:gd name="connsiteX29" fmla="*/ 3375 w 10000"/>
                <a:gd name="connsiteY29" fmla="*/ 6579 h 10000"/>
                <a:gd name="connsiteX30" fmla="*/ 3243 w 10000"/>
                <a:gd name="connsiteY30" fmla="*/ 6267 h 10000"/>
                <a:gd name="connsiteX31" fmla="*/ 3375 w 10000"/>
                <a:gd name="connsiteY31" fmla="*/ 5885 h 10000"/>
                <a:gd name="connsiteX32" fmla="*/ 3331 w 10000"/>
                <a:gd name="connsiteY32" fmla="*/ 5861 h 10000"/>
                <a:gd name="connsiteX33" fmla="*/ 3024 w 10000"/>
                <a:gd name="connsiteY33" fmla="*/ 5742 h 10000"/>
                <a:gd name="connsiteX34" fmla="*/ 2674 w 10000"/>
                <a:gd name="connsiteY34" fmla="*/ 5789 h 10000"/>
                <a:gd name="connsiteX35" fmla="*/ 1753 w 10000"/>
                <a:gd name="connsiteY35" fmla="*/ 4450 h 10000"/>
                <a:gd name="connsiteX36" fmla="*/ 2060 w 10000"/>
                <a:gd name="connsiteY36" fmla="*/ 4067 h 10000"/>
                <a:gd name="connsiteX37" fmla="*/ 2016 w 10000"/>
                <a:gd name="connsiteY37" fmla="*/ 4067 h 10000"/>
                <a:gd name="connsiteX38" fmla="*/ 2016 w 10000"/>
                <a:gd name="connsiteY38" fmla="*/ 4067 h 10000"/>
                <a:gd name="connsiteX39" fmla="*/ 1652 w 10000"/>
                <a:gd name="connsiteY39" fmla="*/ 3670 h 10000"/>
                <a:gd name="connsiteX40" fmla="*/ 1139 w 10000"/>
                <a:gd name="connsiteY40" fmla="*/ 3564 h 10000"/>
                <a:gd name="connsiteX41" fmla="*/ 1008 w 10000"/>
                <a:gd name="connsiteY41" fmla="*/ 3349 h 10000"/>
                <a:gd name="connsiteX42" fmla="*/ 175 w 10000"/>
                <a:gd name="connsiteY42" fmla="*/ 3110 h 10000"/>
                <a:gd name="connsiteX43" fmla="*/ 0 w 10000"/>
                <a:gd name="connsiteY43" fmla="*/ 2895 h 10000"/>
                <a:gd name="connsiteX44" fmla="*/ 0 w 10000"/>
                <a:gd name="connsiteY44" fmla="*/ 2895 h 10000"/>
                <a:gd name="connsiteX45" fmla="*/ 1841 w 10000"/>
                <a:gd name="connsiteY45" fmla="*/ 1985 h 10000"/>
                <a:gd name="connsiteX46" fmla="*/ 5961 w 10000"/>
                <a:gd name="connsiteY46" fmla="*/ 0 h 10000"/>
                <a:gd name="connsiteX47" fmla="*/ 6706 w 10000"/>
                <a:gd name="connsiteY47" fmla="*/ 407 h 10000"/>
                <a:gd name="connsiteX48" fmla="*/ 7057 w 10000"/>
                <a:gd name="connsiteY48" fmla="*/ 741 h 10000"/>
                <a:gd name="connsiteX49" fmla="*/ 7496 w 10000"/>
                <a:gd name="connsiteY49" fmla="*/ 1052 h 10000"/>
                <a:gd name="connsiteX50" fmla="*/ 7451 w 10000"/>
                <a:gd name="connsiteY50" fmla="*/ 1268 h 10000"/>
                <a:gd name="connsiteX51" fmla="*/ 7233 w 10000"/>
                <a:gd name="connsiteY51" fmla="*/ 1531 h 10000"/>
                <a:gd name="connsiteX52" fmla="*/ 7802 w 10000"/>
                <a:gd name="connsiteY52" fmla="*/ 1722 h 10000"/>
                <a:gd name="connsiteX53" fmla="*/ 8328 w 10000"/>
                <a:gd name="connsiteY53" fmla="*/ 1866 h 10000"/>
                <a:gd name="connsiteX54" fmla="*/ 8547 w 10000"/>
                <a:gd name="connsiteY54" fmla="*/ 1746 h 10000"/>
                <a:gd name="connsiteX55" fmla="*/ 9161 w 10000"/>
                <a:gd name="connsiteY55" fmla="*/ 1364 h 10000"/>
                <a:gd name="connsiteX56" fmla="*/ 9161 w 10000"/>
                <a:gd name="connsiteY56" fmla="*/ 1364 h 10000"/>
                <a:gd name="connsiteX57" fmla="*/ 9468 w 10000"/>
                <a:gd name="connsiteY57" fmla="*/ 1627 h 10000"/>
                <a:gd name="connsiteX58" fmla="*/ 9600 w 10000"/>
                <a:gd name="connsiteY58" fmla="*/ 1771 h 10000"/>
                <a:gd name="connsiteX59" fmla="*/ 9687 w 10000"/>
                <a:gd name="connsiteY59" fmla="*/ 1866 h 10000"/>
                <a:gd name="connsiteX60" fmla="*/ 9819 w 10000"/>
                <a:gd name="connsiteY60" fmla="*/ 1985 h 10000"/>
                <a:gd name="connsiteX61" fmla="*/ 9951 w 10000"/>
                <a:gd name="connsiteY61" fmla="*/ 2153 h 10000"/>
                <a:gd name="connsiteX62" fmla="*/ 9906 w 10000"/>
                <a:gd name="connsiteY62" fmla="*/ 3086 h 10000"/>
                <a:gd name="connsiteX63" fmla="*/ 9906 w 10000"/>
                <a:gd name="connsiteY63" fmla="*/ 3086 h 10000"/>
                <a:gd name="connsiteX64" fmla="*/ 9819 w 10000"/>
                <a:gd name="connsiteY64" fmla="*/ 2943 h 10000"/>
                <a:gd name="connsiteX65" fmla="*/ 9819 w 10000"/>
                <a:gd name="connsiteY65" fmla="*/ 2943 h 10000"/>
                <a:gd name="connsiteX66" fmla="*/ 9424 w 10000"/>
                <a:gd name="connsiteY66" fmla="*/ 2990 h 10000"/>
                <a:gd name="connsiteX67" fmla="*/ 9292 w 10000"/>
                <a:gd name="connsiteY67" fmla="*/ 2823 h 10000"/>
                <a:gd name="connsiteX68" fmla="*/ 9161 w 10000"/>
                <a:gd name="connsiteY68" fmla="*/ 2632 h 10000"/>
                <a:gd name="connsiteX69" fmla="*/ 8592 w 10000"/>
                <a:gd name="connsiteY69" fmla="*/ 2823 h 10000"/>
                <a:gd name="connsiteX70" fmla="*/ 8547 w 10000"/>
                <a:gd name="connsiteY70" fmla="*/ 2943 h 10000"/>
                <a:gd name="connsiteX71" fmla="*/ 9468 w 10000"/>
                <a:gd name="connsiteY71" fmla="*/ 3469 h 10000"/>
                <a:gd name="connsiteX72" fmla="*/ 9512 w 10000"/>
                <a:gd name="connsiteY72" fmla="*/ 3684 h 10000"/>
                <a:gd name="connsiteX73" fmla="*/ 9643 w 10000"/>
                <a:gd name="connsiteY73" fmla="*/ 3971 h 10000"/>
                <a:gd name="connsiteX74" fmla="*/ 9775 w 10000"/>
                <a:gd name="connsiteY74" fmla="*/ 4091 h 10000"/>
                <a:gd name="connsiteX75" fmla="*/ 9731 w 10000"/>
                <a:gd name="connsiteY75" fmla="*/ 4163 h 10000"/>
                <a:gd name="connsiteX76" fmla="*/ 9951 w 10000"/>
                <a:gd name="connsiteY76" fmla="*/ 4307 h 10000"/>
                <a:gd name="connsiteX77" fmla="*/ 9819 w 10000"/>
                <a:gd name="connsiteY77" fmla="*/ 4594 h 10000"/>
                <a:gd name="connsiteX78" fmla="*/ 9292 w 10000"/>
                <a:gd name="connsiteY78" fmla="*/ 4474 h 10000"/>
                <a:gd name="connsiteX79" fmla="*/ 9555 w 10000"/>
                <a:gd name="connsiteY79" fmla="*/ 4712 h 10000"/>
                <a:gd name="connsiteX80" fmla="*/ 9687 w 10000"/>
                <a:gd name="connsiteY80" fmla="*/ 4881 h 10000"/>
                <a:gd name="connsiteX81" fmla="*/ 9643 w 10000"/>
                <a:gd name="connsiteY81" fmla="*/ 4999 h 10000"/>
                <a:gd name="connsiteX82" fmla="*/ 9512 w 10000"/>
                <a:gd name="connsiteY82" fmla="*/ 5239 h 10000"/>
                <a:gd name="connsiteX83" fmla="*/ 9117 w 10000"/>
                <a:gd name="connsiteY83" fmla="*/ 5191 h 10000"/>
                <a:gd name="connsiteX84" fmla="*/ 9819 w 10000"/>
                <a:gd name="connsiteY84" fmla="*/ 5359 h 10000"/>
                <a:gd name="connsiteX85" fmla="*/ 9863 w 10000"/>
                <a:gd name="connsiteY85" fmla="*/ 5455 h 10000"/>
                <a:gd name="connsiteX86" fmla="*/ 9643 w 10000"/>
                <a:gd name="connsiteY86" fmla="*/ 5574 h 10000"/>
                <a:gd name="connsiteX87" fmla="*/ 9512 w 10000"/>
                <a:gd name="connsiteY87" fmla="*/ 5765 h 10000"/>
                <a:gd name="connsiteX88" fmla="*/ 9073 w 10000"/>
                <a:gd name="connsiteY88" fmla="*/ 5837 h 10000"/>
                <a:gd name="connsiteX89" fmla="*/ 8810 w 10000"/>
                <a:gd name="connsiteY89" fmla="*/ 5885 h 10000"/>
                <a:gd name="connsiteX90" fmla="*/ 8547 w 10000"/>
                <a:gd name="connsiteY90" fmla="*/ 5813 h 10000"/>
                <a:gd name="connsiteX91" fmla="*/ 8547 w 10000"/>
                <a:gd name="connsiteY91" fmla="*/ 5813 h 10000"/>
                <a:gd name="connsiteX92" fmla="*/ 8547 w 10000"/>
                <a:gd name="connsiteY92" fmla="*/ 5742 h 10000"/>
                <a:gd name="connsiteX93" fmla="*/ 7978 w 10000"/>
                <a:gd name="connsiteY93" fmla="*/ 5742 h 10000"/>
                <a:gd name="connsiteX94" fmla="*/ 7714 w 10000"/>
                <a:gd name="connsiteY94" fmla="*/ 6579 h 10000"/>
                <a:gd name="connsiteX95" fmla="*/ 6531 w 10000"/>
                <a:gd name="connsiteY95" fmla="*/ 6555 h 10000"/>
                <a:gd name="connsiteX0" fmla="*/ 6531 w 10000"/>
                <a:gd name="connsiteY0" fmla="*/ 6555 h 10000"/>
                <a:gd name="connsiteX1" fmla="*/ 6575 w 10000"/>
                <a:gd name="connsiteY1" fmla="*/ 6890 h 10000"/>
                <a:gd name="connsiteX2" fmla="*/ 6312 w 10000"/>
                <a:gd name="connsiteY2" fmla="*/ 7105 h 10000"/>
                <a:gd name="connsiteX3" fmla="*/ 6049 w 10000"/>
                <a:gd name="connsiteY3" fmla="*/ 7273 h 10000"/>
                <a:gd name="connsiteX4" fmla="*/ 6049 w 10000"/>
                <a:gd name="connsiteY4" fmla="*/ 7511 h 10000"/>
                <a:gd name="connsiteX5" fmla="*/ 6443 w 10000"/>
                <a:gd name="connsiteY5" fmla="*/ 7990 h 10000"/>
                <a:gd name="connsiteX6" fmla="*/ 7101 w 10000"/>
                <a:gd name="connsiteY6" fmla="*/ 8182 h 10000"/>
                <a:gd name="connsiteX7" fmla="*/ 7451 w 10000"/>
                <a:gd name="connsiteY7" fmla="*/ 8541 h 10000"/>
                <a:gd name="connsiteX8" fmla="*/ 7320 w 10000"/>
                <a:gd name="connsiteY8" fmla="*/ 8660 h 10000"/>
                <a:gd name="connsiteX9" fmla="*/ 7145 w 10000"/>
                <a:gd name="connsiteY9" fmla="*/ 8732 h 10000"/>
                <a:gd name="connsiteX10" fmla="*/ 7320 w 10000"/>
                <a:gd name="connsiteY10" fmla="*/ 8756 h 10000"/>
                <a:gd name="connsiteX11" fmla="*/ 7320 w 10000"/>
                <a:gd name="connsiteY11" fmla="*/ 8756 h 10000"/>
                <a:gd name="connsiteX12" fmla="*/ 7276 w 10000"/>
                <a:gd name="connsiteY12" fmla="*/ 8828 h 10000"/>
                <a:gd name="connsiteX13" fmla="*/ 7233 w 10000"/>
                <a:gd name="connsiteY13" fmla="*/ 8995 h 10000"/>
                <a:gd name="connsiteX14" fmla="*/ 7583 w 10000"/>
                <a:gd name="connsiteY14" fmla="*/ 8899 h 10000"/>
                <a:gd name="connsiteX15" fmla="*/ 8022 w 10000"/>
                <a:gd name="connsiteY15" fmla="*/ 8899 h 10000"/>
                <a:gd name="connsiteX16" fmla="*/ 8022 w 10000"/>
                <a:gd name="connsiteY16" fmla="*/ 8899 h 10000"/>
                <a:gd name="connsiteX17" fmla="*/ 7934 w 10000"/>
                <a:gd name="connsiteY17" fmla="*/ 9235 h 10000"/>
                <a:gd name="connsiteX18" fmla="*/ 8022 w 10000"/>
                <a:gd name="connsiteY18" fmla="*/ 9736 h 10000"/>
                <a:gd name="connsiteX19" fmla="*/ 8635 w 10000"/>
                <a:gd name="connsiteY19" fmla="*/ 9617 h 10000"/>
                <a:gd name="connsiteX20" fmla="*/ 8372 w 10000"/>
                <a:gd name="connsiteY20" fmla="*/ 10000 h 10000"/>
                <a:gd name="connsiteX21" fmla="*/ 7934 w 10000"/>
                <a:gd name="connsiteY21" fmla="*/ 9952 h 10000"/>
                <a:gd name="connsiteX22" fmla="*/ 7408 w 10000"/>
                <a:gd name="connsiteY22" fmla="*/ 9880 h 10000"/>
                <a:gd name="connsiteX23" fmla="*/ 6443 w 10000"/>
                <a:gd name="connsiteY23" fmla="*/ 9473 h 10000"/>
                <a:gd name="connsiteX24" fmla="*/ 5084 w 10000"/>
                <a:gd name="connsiteY24" fmla="*/ 9402 h 10000"/>
                <a:gd name="connsiteX25" fmla="*/ 3682 w 10000"/>
                <a:gd name="connsiteY25" fmla="*/ 8684 h 10000"/>
                <a:gd name="connsiteX26" fmla="*/ 3638 w 10000"/>
                <a:gd name="connsiteY26" fmla="*/ 8349 h 10000"/>
                <a:gd name="connsiteX27" fmla="*/ 2981 w 10000"/>
                <a:gd name="connsiteY27" fmla="*/ 7488 h 10000"/>
                <a:gd name="connsiteX28" fmla="*/ 2849 w 10000"/>
                <a:gd name="connsiteY28" fmla="*/ 7081 h 10000"/>
                <a:gd name="connsiteX29" fmla="*/ 3375 w 10000"/>
                <a:gd name="connsiteY29" fmla="*/ 6579 h 10000"/>
                <a:gd name="connsiteX30" fmla="*/ 3243 w 10000"/>
                <a:gd name="connsiteY30" fmla="*/ 6267 h 10000"/>
                <a:gd name="connsiteX31" fmla="*/ 3375 w 10000"/>
                <a:gd name="connsiteY31" fmla="*/ 5885 h 10000"/>
                <a:gd name="connsiteX32" fmla="*/ 3331 w 10000"/>
                <a:gd name="connsiteY32" fmla="*/ 5861 h 10000"/>
                <a:gd name="connsiteX33" fmla="*/ 3024 w 10000"/>
                <a:gd name="connsiteY33" fmla="*/ 5742 h 10000"/>
                <a:gd name="connsiteX34" fmla="*/ 2189 w 10000"/>
                <a:gd name="connsiteY34" fmla="*/ 5326 h 10000"/>
                <a:gd name="connsiteX35" fmla="*/ 1753 w 10000"/>
                <a:gd name="connsiteY35" fmla="*/ 4450 h 10000"/>
                <a:gd name="connsiteX36" fmla="*/ 2060 w 10000"/>
                <a:gd name="connsiteY36" fmla="*/ 4067 h 10000"/>
                <a:gd name="connsiteX37" fmla="*/ 2016 w 10000"/>
                <a:gd name="connsiteY37" fmla="*/ 4067 h 10000"/>
                <a:gd name="connsiteX38" fmla="*/ 2016 w 10000"/>
                <a:gd name="connsiteY38" fmla="*/ 4067 h 10000"/>
                <a:gd name="connsiteX39" fmla="*/ 1652 w 10000"/>
                <a:gd name="connsiteY39" fmla="*/ 3670 h 10000"/>
                <a:gd name="connsiteX40" fmla="*/ 1139 w 10000"/>
                <a:gd name="connsiteY40" fmla="*/ 3564 h 10000"/>
                <a:gd name="connsiteX41" fmla="*/ 1008 w 10000"/>
                <a:gd name="connsiteY41" fmla="*/ 3349 h 10000"/>
                <a:gd name="connsiteX42" fmla="*/ 175 w 10000"/>
                <a:gd name="connsiteY42" fmla="*/ 3110 h 10000"/>
                <a:gd name="connsiteX43" fmla="*/ 0 w 10000"/>
                <a:gd name="connsiteY43" fmla="*/ 2895 h 10000"/>
                <a:gd name="connsiteX44" fmla="*/ 0 w 10000"/>
                <a:gd name="connsiteY44" fmla="*/ 2895 h 10000"/>
                <a:gd name="connsiteX45" fmla="*/ 1841 w 10000"/>
                <a:gd name="connsiteY45" fmla="*/ 1985 h 10000"/>
                <a:gd name="connsiteX46" fmla="*/ 5961 w 10000"/>
                <a:gd name="connsiteY46" fmla="*/ 0 h 10000"/>
                <a:gd name="connsiteX47" fmla="*/ 6706 w 10000"/>
                <a:gd name="connsiteY47" fmla="*/ 407 h 10000"/>
                <a:gd name="connsiteX48" fmla="*/ 7057 w 10000"/>
                <a:gd name="connsiteY48" fmla="*/ 741 h 10000"/>
                <a:gd name="connsiteX49" fmla="*/ 7496 w 10000"/>
                <a:gd name="connsiteY49" fmla="*/ 1052 h 10000"/>
                <a:gd name="connsiteX50" fmla="*/ 7451 w 10000"/>
                <a:gd name="connsiteY50" fmla="*/ 1268 h 10000"/>
                <a:gd name="connsiteX51" fmla="*/ 7233 w 10000"/>
                <a:gd name="connsiteY51" fmla="*/ 1531 h 10000"/>
                <a:gd name="connsiteX52" fmla="*/ 7802 w 10000"/>
                <a:gd name="connsiteY52" fmla="*/ 1722 h 10000"/>
                <a:gd name="connsiteX53" fmla="*/ 8328 w 10000"/>
                <a:gd name="connsiteY53" fmla="*/ 1866 h 10000"/>
                <a:gd name="connsiteX54" fmla="*/ 8547 w 10000"/>
                <a:gd name="connsiteY54" fmla="*/ 1746 h 10000"/>
                <a:gd name="connsiteX55" fmla="*/ 9161 w 10000"/>
                <a:gd name="connsiteY55" fmla="*/ 1364 h 10000"/>
                <a:gd name="connsiteX56" fmla="*/ 9161 w 10000"/>
                <a:gd name="connsiteY56" fmla="*/ 1364 h 10000"/>
                <a:gd name="connsiteX57" fmla="*/ 9468 w 10000"/>
                <a:gd name="connsiteY57" fmla="*/ 1627 h 10000"/>
                <a:gd name="connsiteX58" fmla="*/ 9600 w 10000"/>
                <a:gd name="connsiteY58" fmla="*/ 1771 h 10000"/>
                <a:gd name="connsiteX59" fmla="*/ 9687 w 10000"/>
                <a:gd name="connsiteY59" fmla="*/ 1866 h 10000"/>
                <a:gd name="connsiteX60" fmla="*/ 9819 w 10000"/>
                <a:gd name="connsiteY60" fmla="*/ 1985 h 10000"/>
                <a:gd name="connsiteX61" fmla="*/ 9951 w 10000"/>
                <a:gd name="connsiteY61" fmla="*/ 2153 h 10000"/>
                <a:gd name="connsiteX62" fmla="*/ 9906 w 10000"/>
                <a:gd name="connsiteY62" fmla="*/ 3086 h 10000"/>
                <a:gd name="connsiteX63" fmla="*/ 9906 w 10000"/>
                <a:gd name="connsiteY63" fmla="*/ 3086 h 10000"/>
                <a:gd name="connsiteX64" fmla="*/ 9819 w 10000"/>
                <a:gd name="connsiteY64" fmla="*/ 2943 h 10000"/>
                <a:gd name="connsiteX65" fmla="*/ 9819 w 10000"/>
                <a:gd name="connsiteY65" fmla="*/ 2943 h 10000"/>
                <a:gd name="connsiteX66" fmla="*/ 9424 w 10000"/>
                <a:gd name="connsiteY66" fmla="*/ 2990 h 10000"/>
                <a:gd name="connsiteX67" fmla="*/ 9292 w 10000"/>
                <a:gd name="connsiteY67" fmla="*/ 2823 h 10000"/>
                <a:gd name="connsiteX68" fmla="*/ 9161 w 10000"/>
                <a:gd name="connsiteY68" fmla="*/ 2632 h 10000"/>
                <a:gd name="connsiteX69" fmla="*/ 8592 w 10000"/>
                <a:gd name="connsiteY69" fmla="*/ 2823 h 10000"/>
                <a:gd name="connsiteX70" fmla="*/ 8547 w 10000"/>
                <a:gd name="connsiteY70" fmla="*/ 2943 h 10000"/>
                <a:gd name="connsiteX71" fmla="*/ 9468 w 10000"/>
                <a:gd name="connsiteY71" fmla="*/ 3469 h 10000"/>
                <a:gd name="connsiteX72" fmla="*/ 9512 w 10000"/>
                <a:gd name="connsiteY72" fmla="*/ 3684 h 10000"/>
                <a:gd name="connsiteX73" fmla="*/ 9643 w 10000"/>
                <a:gd name="connsiteY73" fmla="*/ 3971 h 10000"/>
                <a:gd name="connsiteX74" fmla="*/ 9775 w 10000"/>
                <a:gd name="connsiteY74" fmla="*/ 4091 h 10000"/>
                <a:gd name="connsiteX75" fmla="*/ 9731 w 10000"/>
                <a:gd name="connsiteY75" fmla="*/ 4163 h 10000"/>
                <a:gd name="connsiteX76" fmla="*/ 9951 w 10000"/>
                <a:gd name="connsiteY76" fmla="*/ 4307 h 10000"/>
                <a:gd name="connsiteX77" fmla="*/ 9819 w 10000"/>
                <a:gd name="connsiteY77" fmla="*/ 4594 h 10000"/>
                <a:gd name="connsiteX78" fmla="*/ 9292 w 10000"/>
                <a:gd name="connsiteY78" fmla="*/ 4474 h 10000"/>
                <a:gd name="connsiteX79" fmla="*/ 9555 w 10000"/>
                <a:gd name="connsiteY79" fmla="*/ 4712 h 10000"/>
                <a:gd name="connsiteX80" fmla="*/ 9687 w 10000"/>
                <a:gd name="connsiteY80" fmla="*/ 4881 h 10000"/>
                <a:gd name="connsiteX81" fmla="*/ 9643 w 10000"/>
                <a:gd name="connsiteY81" fmla="*/ 4999 h 10000"/>
                <a:gd name="connsiteX82" fmla="*/ 9512 w 10000"/>
                <a:gd name="connsiteY82" fmla="*/ 5239 h 10000"/>
                <a:gd name="connsiteX83" fmla="*/ 9117 w 10000"/>
                <a:gd name="connsiteY83" fmla="*/ 5191 h 10000"/>
                <a:gd name="connsiteX84" fmla="*/ 9819 w 10000"/>
                <a:gd name="connsiteY84" fmla="*/ 5359 h 10000"/>
                <a:gd name="connsiteX85" fmla="*/ 9863 w 10000"/>
                <a:gd name="connsiteY85" fmla="*/ 5455 h 10000"/>
                <a:gd name="connsiteX86" fmla="*/ 9643 w 10000"/>
                <a:gd name="connsiteY86" fmla="*/ 5574 h 10000"/>
                <a:gd name="connsiteX87" fmla="*/ 9512 w 10000"/>
                <a:gd name="connsiteY87" fmla="*/ 5765 h 10000"/>
                <a:gd name="connsiteX88" fmla="*/ 9073 w 10000"/>
                <a:gd name="connsiteY88" fmla="*/ 5837 h 10000"/>
                <a:gd name="connsiteX89" fmla="*/ 8810 w 10000"/>
                <a:gd name="connsiteY89" fmla="*/ 5885 h 10000"/>
                <a:gd name="connsiteX90" fmla="*/ 8547 w 10000"/>
                <a:gd name="connsiteY90" fmla="*/ 5813 h 10000"/>
                <a:gd name="connsiteX91" fmla="*/ 8547 w 10000"/>
                <a:gd name="connsiteY91" fmla="*/ 5813 h 10000"/>
                <a:gd name="connsiteX92" fmla="*/ 8547 w 10000"/>
                <a:gd name="connsiteY92" fmla="*/ 5742 h 10000"/>
                <a:gd name="connsiteX93" fmla="*/ 7978 w 10000"/>
                <a:gd name="connsiteY93" fmla="*/ 5742 h 10000"/>
                <a:gd name="connsiteX94" fmla="*/ 7714 w 10000"/>
                <a:gd name="connsiteY94" fmla="*/ 6579 h 10000"/>
                <a:gd name="connsiteX95" fmla="*/ 6531 w 10000"/>
                <a:gd name="connsiteY95" fmla="*/ 65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0000" h="10000">
                  <a:moveTo>
                    <a:pt x="6531" y="6555"/>
                  </a:moveTo>
                  <a:cubicBezTo>
                    <a:pt x="6443" y="6579"/>
                    <a:pt x="6531" y="6818"/>
                    <a:pt x="6575" y="6890"/>
                  </a:cubicBezTo>
                  <a:cubicBezTo>
                    <a:pt x="6575" y="7010"/>
                    <a:pt x="6443" y="7033"/>
                    <a:pt x="6312" y="7105"/>
                  </a:cubicBezTo>
                  <a:cubicBezTo>
                    <a:pt x="6268" y="7153"/>
                    <a:pt x="6092" y="7224"/>
                    <a:pt x="6049" y="7273"/>
                  </a:cubicBezTo>
                  <a:cubicBezTo>
                    <a:pt x="6006" y="7320"/>
                    <a:pt x="6049" y="7464"/>
                    <a:pt x="6049" y="7511"/>
                  </a:cubicBezTo>
                  <a:cubicBezTo>
                    <a:pt x="6049" y="7655"/>
                    <a:pt x="6312" y="7871"/>
                    <a:pt x="6443" y="7990"/>
                  </a:cubicBezTo>
                  <a:cubicBezTo>
                    <a:pt x="6663" y="8014"/>
                    <a:pt x="6926" y="8110"/>
                    <a:pt x="7101" y="8182"/>
                  </a:cubicBezTo>
                  <a:cubicBezTo>
                    <a:pt x="7364" y="8278"/>
                    <a:pt x="7451" y="8373"/>
                    <a:pt x="7451" y="8541"/>
                  </a:cubicBezTo>
                  <a:cubicBezTo>
                    <a:pt x="7451" y="8588"/>
                    <a:pt x="7408" y="8612"/>
                    <a:pt x="7320" y="8660"/>
                  </a:cubicBezTo>
                  <a:cubicBezTo>
                    <a:pt x="7276" y="8660"/>
                    <a:pt x="7145" y="8684"/>
                    <a:pt x="7145" y="8732"/>
                  </a:cubicBezTo>
                  <a:cubicBezTo>
                    <a:pt x="7145" y="8779"/>
                    <a:pt x="7276" y="8756"/>
                    <a:pt x="7320" y="8756"/>
                  </a:cubicBezTo>
                  <a:lnTo>
                    <a:pt x="7320" y="8756"/>
                  </a:lnTo>
                  <a:cubicBezTo>
                    <a:pt x="7320" y="8779"/>
                    <a:pt x="7276" y="8804"/>
                    <a:pt x="7276" y="8828"/>
                  </a:cubicBezTo>
                  <a:cubicBezTo>
                    <a:pt x="7188" y="8875"/>
                    <a:pt x="7145" y="8948"/>
                    <a:pt x="7233" y="8995"/>
                  </a:cubicBezTo>
                  <a:cubicBezTo>
                    <a:pt x="7320" y="9066"/>
                    <a:pt x="7539" y="8923"/>
                    <a:pt x="7583" y="8899"/>
                  </a:cubicBezTo>
                  <a:cubicBezTo>
                    <a:pt x="7671" y="8828"/>
                    <a:pt x="7890" y="8899"/>
                    <a:pt x="8022" y="8899"/>
                  </a:cubicBezTo>
                  <a:lnTo>
                    <a:pt x="8022" y="8899"/>
                  </a:lnTo>
                  <a:cubicBezTo>
                    <a:pt x="7847" y="8971"/>
                    <a:pt x="7802" y="9139"/>
                    <a:pt x="7934" y="9235"/>
                  </a:cubicBezTo>
                  <a:cubicBezTo>
                    <a:pt x="8065" y="9306"/>
                    <a:pt x="7978" y="9640"/>
                    <a:pt x="8022" y="9736"/>
                  </a:cubicBezTo>
                  <a:cubicBezTo>
                    <a:pt x="8153" y="10072"/>
                    <a:pt x="8372" y="9665"/>
                    <a:pt x="8635" y="9617"/>
                  </a:cubicBezTo>
                  <a:cubicBezTo>
                    <a:pt x="8679" y="9760"/>
                    <a:pt x="8328" y="9904"/>
                    <a:pt x="8372" y="10000"/>
                  </a:cubicBezTo>
                  <a:lnTo>
                    <a:pt x="7934" y="9952"/>
                  </a:lnTo>
                  <a:cubicBezTo>
                    <a:pt x="7759" y="9928"/>
                    <a:pt x="7656" y="9960"/>
                    <a:pt x="7408" y="9880"/>
                  </a:cubicBezTo>
                  <a:cubicBezTo>
                    <a:pt x="7160" y="9800"/>
                    <a:pt x="6830" y="9553"/>
                    <a:pt x="6443" y="9473"/>
                  </a:cubicBezTo>
                  <a:cubicBezTo>
                    <a:pt x="6006" y="9210"/>
                    <a:pt x="5567" y="9306"/>
                    <a:pt x="5084" y="9402"/>
                  </a:cubicBezTo>
                  <a:cubicBezTo>
                    <a:pt x="4624" y="9271"/>
                    <a:pt x="3923" y="8859"/>
                    <a:pt x="3682" y="8684"/>
                  </a:cubicBezTo>
                  <a:cubicBezTo>
                    <a:pt x="3814" y="8541"/>
                    <a:pt x="3638" y="8469"/>
                    <a:pt x="3638" y="8349"/>
                  </a:cubicBezTo>
                  <a:cubicBezTo>
                    <a:pt x="3521" y="8150"/>
                    <a:pt x="3112" y="7699"/>
                    <a:pt x="2981" y="7488"/>
                  </a:cubicBezTo>
                  <a:cubicBezTo>
                    <a:pt x="2674" y="7297"/>
                    <a:pt x="2674" y="7320"/>
                    <a:pt x="2849" y="7081"/>
                  </a:cubicBezTo>
                  <a:cubicBezTo>
                    <a:pt x="3024" y="6890"/>
                    <a:pt x="3375" y="6818"/>
                    <a:pt x="3375" y="6579"/>
                  </a:cubicBezTo>
                  <a:cubicBezTo>
                    <a:pt x="3375" y="6412"/>
                    <a:pt x="3331" y="6387"/>
                    <a:pt x="3243" y="6267"/>
                  </a:cubicBezTo>
                  <a:cubicBezTo>
                    <a:pt x="3200" y="6149"/>
                    <a:pt x="3375" y="6005"/>
                    <a:pt x="3375" y="5885"/>
                  </a:cubicBezTo>
                  <a:cubicBezTo>
                    <a:pt x="3331" y="5885"/>
                    <a:pt x="3331" y="5861"/>
                    <a:pt x="3331" y="5861"/>
                  </a:cubicBezTo>
                  <a:cubicBezTo>
                    <a:pt x="3288" y="5813"/>
                    <a:pt x="3112" y="5669"/>
                    <a:pt x="3024" y="5742"/>
                  </a:cubicBezTo>
                  <a:cubicBezTo>
                    <a:pt x="2893" y="5813"/>
                    <a:pt x="2408" y="5398"/>
                    <a:pt x="2189" y="5326"/>
                  </a:cubicBezTo>
                  <a:cubicBezTo>
                    <a:pt x="1977" y="5111"/>
                    <a:pt x="1855" y="4737"/>
                    <a:pt x="1753" y="4450"/>
                  </a:cubicBezTo>
                  <a:cubicBezTo>
                    <a:pt x="1798" y="4330"/>
                    <a:pt x="2060" y="4211"/>
                    <a:pt x="2060" y="4067"/>
                  </a:cubicBezTo>
                  <a:lnTo>
                    <a:pt x="2016" y="4067"/>
                  </a:lnTo>
                  <a:lnTo>
                    <a:pt x="2016" y="4067"/>
                  </a:lnTo>
                  <a:lnTo>
                    <a:pt x="1652" y="3670"/>
                  </a:lnTo>
                  <a:cubicBezTo>
                    <a:pt x="1506" y="3586"/>
                    <a:pt x="1308" y="3684"/>
                    <a:pt x="1139" y="3564"/>
                  </a:cubicBezTo>
                  <a:cubicBezTo>
                    <a:pt x="1096" y="3517"/>
                    <a:pt x="1052" y="3373"/>
                    <a:pt x="1008" y="3349"/>
                  </a:cubicBezTo>
                  <a:cubicBezTo>
                    <a:pt x="745" y="3349"/>
                    <a:pt x="263" y="3230"/>
                    <a:pt x="175" y="3110"/>
                  </a:cubicBezTo>
                  <a:cubicBezTo>
                    <a:pt x="88" y="3039"/>
                    <a:pt x="88" y="2966"/>
                    <a:pt x="0" y="2895"/>
                  </a:cubicBezTo>
                  <a:lnTo>
                    <a:pt x="0" y="2895"/>
                  </a:lnTo>
                  <a:lnTo>
                    <a:pt x="1841" y="1985"/>
                  </a:lnTo>
                  <a:lnTo>
                    <a:pt x="5961" y="0"/>
                  </a:lnTo>
                  <a:lnTo>
                    <a:pt x="6706" y="407"/>
                  </a:lnTo>
                  <a:cubicBezTo>
                    <a:pt x="6794" y="503"/>
                    <a:pt x="6926" y="670"/>
                    <a:pt x="7057" y="741"/>
                  </a:cubicBezTo>
                  <a:cubicBezTo>
                    <a:pt x="7364" y="885"/>
                    <a:pt x="7496" y="790"/>
                    <a:pt x="7496" y="1052"/>
                  </a:cubicBezTo>
                  <a:cubicBezTo>
                    <a:pt x="7496" y="1124"/>
                    <a:pt x="7496" y="1196"/>
                    <a:pt x="7451" y="1268"/>
                  </a:cubicBezTo>
                  <a:cubicBezTo>
                    <a:pt x="7320" y="1364"/>
                    <a:pt x="7233" y="1411"/>
                    <a:pt x="7233" y="1531"/>
                  </a:cubicBezTo>
                  <a:cubicBezTo>
                    <a:pt x="7408" y="1602"/>
                    <a:pt x="7583" y="1651"/>
                    <a:pt x="7802" y="1722"/>
                  </a:cubicBezTo>
                  <a:cubicBezTo>
                    <a:pt x="7890" y="1746"/>
                    <a:pt x="8284" y="1866"/>
                    <a:pt x="8328" y="1866"/>
                  </a:cubicBezTo>
                  <a:cubicBezTo>
                    <a:pt x="8328" y="1842"/>
                    <a:pt x="8504" y="1794"/>
                    <a:pt x="8547" y="1746"/>
                  </a:cubicBezTo>
                  <a:lnTo>
                    <a:pt x="9161" y="1364"/>
                  </a:lnTo>
                  <a:lnTo>
                    <a:pt x="9161" y="1364"/>
                  </a:lnTo>
                  <a:cubicBezTo>
                    <a:pt x="9292" y="1435"/>
                    <a:pt x="9380" y="1531"/>
                    <a:pt x="9468" y="1627"/>
                  </a:cubicBezTo>
                  <a:lnTo>
                    <a:pt x="9600" y="1771"/>
                  </a:lnTo>
                  <a:cubicBezTo>
                    <a:pt x="9643" y="1794"/>
                    <a:pt x="9687" y="1842"/>
                    <a:pt x="9687" y="1866"/>
                  </a:cubicBezTo>
                  <a:cubicBezTo>
                    <a:pt x="9731" y="1889"/>
                    <a:pt x="9819" y="1962"/>
                    <a:pt x="9819" y="1985"/>
                  </a:cubicBezTo>
                  <a:cubicBezTo>
                    <a:pt x="9906" y="2033"/>
                    <a:pt x="9906" y="2105"/>
                    <a:pt x="9951" y="2153"/>
                  </a:cubicBezTo>
                  <a:lnTo>
                    <a:pt x="9906" y="3086"/>
                  </a:lnTo>
                  <a:lnTo>
                    <a:pt x="9906" y="3086"/>
                  </a:lnTo>
                  <a:cubicBezTo>
                    <a:pt x="9906" y="3039"/>
                    <a:pt x="9863" y="2990"/>
                    <a:pt x="9819" y="2943"/>
                  </a:cubicBezTo>
                  <a:lnTo>
                    <a:pt x="9819" y="2943"/>
                  </a:lnTo>
                  <a:cubicBezTo>
                    <a:pt x="9819" y="3134"/>
                    <a:pt x="9512" y="3206"/>
                    <a:pt x="9424" y="2990"/>
                  </a:cubicBezTo>
                  <a:cubicBezTo>
                    <a:pt x="9380" y="2919"/>
                    <a:pt x="9337" y="2895"/>
                    <a:pt x="9292" y="2823"/>
                  </a:cubicBezTo>
                  <a:cubicBezTo>
                    <a:pt x="9249" y="2799"/>
                    <a:pt x="9205" y="2656"/>
                    <a:pt x="9161" y="2632"/>
                  </a:cubicBezTo>
                  <a:cubicBezTo>
                    <a:pt x="9161" y="2966"/>
                    <a:pt x="8723" y="2727"/>
                    <a:pt x="8592" y="2823"/>
                  </a:cubicBezTo>
                  <a:cubicBezTo>
                    <a:pt x="8592" y="2847"/>
                    <a:pt x="8460" y="2919"/>
                    <a:pt x="8547" y="2943"/>
                  </a:cubicBezTo>
                  <a:cubicBezTo>
                    <a:pt x="8986" y="3086"/>
                    <a:pt x="9205" y="3253"/>
                    <a:pt x="9468" y="3469"/>
                  </a:cubicBezTo>
                  <a:cubicBezTo>
                    <a:pt x="9600" y="3588"/>
                    <a:pt x="9512" y="3564"/>
                    <a:pt x="9512" y="3684"/>
                  </a:cubicBezTo>
                  <a:cubicBezTo>
                    <a:pt x="9512" y="3780"/>
                    <a:pt x="9555" y="3876"/>
                    <a:pt x="9643" y="3971"/>
                  </a:cubicBezTo>
                  <a:cubicBezTo>
                    <a:pt x="9731" y="4019"/>
                    <a:pt x="9775" y="4043"/>
                    <a:pt x="9775" y="4091"/>
                  </a:cubicBezTo>
                  <a:cubicBezTo>
                    <a:pt x="9819" y="4115"/>
                    <a:pt x="9731" y="4138"/>
                    <a:pt x="9731" y="4163"/>
                  </a:cubicBezTo>
                  <a:cubicBezTo>
                    <a:pt x="9643" y="4234"/>
                    <a:pt x="9863" y="4234"/>
                    <a:pt x="9951" y="4307"/>
                  </a:cubicBezTo>
                  <a:cubicBezTo>
                    <a:pt x="9994" y="4378"/>
                    <a:pt x="10082" y="4641"/>
                    <a:pt x="9819" y="4594"/>
                  </a:cubicBezTo>
                  <a:cubicBezTo>
                    <a:pt x="9687" y="4569"/>
                    <a:pt x="9380" y="4474"/>
                    <a:pt x="9292" y="4474"/>
                  </a:cubicBezTo>
                  <a:cubicBezTo>
                    <a:pt x="9292" y="4569"/>
                    <a:pt x="9600" y="4594"/>
                    <a:pt x="9555" y="4712"/>
                  </a:cubicBezTo>
                  <a:cubicBezTo>
                    <a:pt x="9512" y="4808"/>
                    <a:pt x="9600" y="4808"/>
                    <a:pt x="9687" y="4881"/>
                  </a:cubicBezTo>
                  <a:cubicBezTo>
                    <a:pt x="9775" y="4928"/>
                    <a:pt x="9687" y="4952"/>
                    <a:pt x="9643" y="4999"/>
                  </a:cubicBezTo>
                  <a:cubicBezTo>
                    <a:pt x="9555" y="5072"/>
                    <a:pt x="9643" y="5168"/>
                    <a:pt x="9512" y="5239"/>
                  </a:cubicBezTo>
                  <a:cubicBezTo>
                    <a:pt x="9249" y="5335"/>
                    <a:pt x="9292" y="5191"/>
                    <a:pt x="9117" y="5191"/>
                  </a:cubicBezTo>
                  <a:cubicBezTo>
                    <a:pt x="9117" y="5550"/>
                    <a:pt x="9555" y="5239"/>
                    <a:pt x="9819" y="5359"/>
                  </a:cubicBezTo>
                  <a:cubicBezTo>
                    <a:pt x="9863" y="5406"/>
                    <a:pt x="9951" y="5406"/>
                    <a:pt x="9863" y="5455"/>
                  </a:cubicBezTo>
                  <a:cubicBezTo>
                    <a:pt x="9819" y="5502"/>
                    <a:pt x="9687" y="5455"/>
                    <a:pt x="9643" y="5574"/>
                  </a:cubicBezTo>
                  <a:cubicBezTo>
                    <a:pt x="9600" y="5646"/>
                    <a:pt x="9555" y="5693"/>
                    <a:pt x="9512" y="5765"/>
                  </a:cubicBezTo>
                  <a:cubicBezTo>
                    <a:pt x="9424" y="5813"/>
                    <a:pt x="9249" y="5813"/>
                    <a:pt x="9073" y="5837"/>
                  </a:cubicBezTo>
                  <a:cubicBezTo>
                    <a:pt x="8986" y="5837"/>
                    <a:pt x="8942" y="5885"/>
                    <a:pt x="8810" y="5885"/>
                  </a:cubicBezTo>
                  <a:cubicBezTo>
                    <a:pt x="8767" y="5885"/>
                    <a:pt x="8635" y="5813"/>
                    <a:pt x="8547" y="5813"/>
                  </a:cubicBezTo>
                  <a:lnTo>
                    <a:pt x="8547" y="5813"/>
                  </a:lnTo>
                  <a:lnTo>
                    <a:pt x="8547" y="5742"/>
                  </a:lnTo>
                  <a:lnTo>
                    <a:pt x="7978" y="5742"/>
                  </a:lnTo>
                  <a:lnTo>
                    <a:pt x="7714" y="6579"/>
                  </a:lnTo>
                  <a:lnTo>
                    <a:pt x="6531" y="65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HAMPTON"/>
            <p:cNvSpPr>
              <a:spLocks/>
            </p:cNvSpPr>
            <p:nvPr/>
          </p:nvSpPr>
          <p:spPr bwMode="auto">
            <a:xfrm>
              <a:off x="3938588" y="4384676"/>
              <a:ext cx="800100" cy="755650"/>
            </a:xfrm>
            <a:custGeom>
              <a:avLst/>
              <a:gdLst>
                <a:gd name="T0" fmla="*/ 75 w 305"/>
                <a:gd name="T1" fmla="*/ 288 h 288"/>
                <a:gd name="T2" fmla="*/ 117 w 305"/>
                <a:gd name="T3" fmla="*/ 250 h 288"/>
                <a:gd name="T4" fmla="*/ 211 w 305"/>
                <a:gd name="T5" fmla="*/ 167 h 288"/>
                <a:gd name="T6" fmla="*/ 228 w 305"/>
                <a:gd name="T7" fmla="*/ 184 h 288"/>
                <a:gd name="T8" fmla="*/ 236 w 305"/>
                <a:gd name="T9" fmla="*/ 198 h 288"/>
                <a:gd name="T10" fmla="*/ 246 w 305"/>
                <a:gd name="T11" fmla="*/ 211 h 288"/>
                <a:gd name="T12" fmla="*/ 245 w 305"/>
                <a:gd name="T13" fmla="*/ 220 h 288"/>
                <a:gd name="T14" fmla="*/ 240 w 305"/>
                <a:gd name="T15" fmla="*/ 231 h 288"/>
                <a:gd name="T16" fmla="*/ 253 w 305"/>
                <a:gd name="T17" fmla="*/ 239 h 288"/>
                <a:gd name="T18" fmla="*/ 265 w 305"/>
                <a:gd name="T19" fmla="*/ 245 h 288"/>
                <a:gd name="T20" fmla="*/ 270 w 305"/>
                <a:gd name="T21" fmla="*/ 240 h 288"/>
                <a:gd name="T22" fmla="*/ 284 w 305"/>
                <a:gd name="T23" fmla="*/ 224 h 288"/>
                <a:gd name="T24" fmla="*/ 284 w 305"/>
                <a:gd name="T25" fmla="*/ 224 h 288"/>
                <a:gd name="T26" fmla="*/ 305 w 305"/>
                <a:gd name="T27" fmla="*/ 196 h 288"/>
                <a:gd name="T28" fmla="*/ 305 w 305"/>
                <a:gd name="T29" fmla="*/ 196 h 288"/>
                <a:gd name="T30" fmla="*/ 300 w 305"/>
                <a:gd name="T31" fmla="*/ 188 h 288"/>
                <a:gd name="T32" fmla="*/ 296 w 305"/>
                <a:gd name="T33" fmla="*/ 182 h 288"/>
                <a:gd name="T34" fmla="*/ 296 w 305"/>
                <a:gd name="T35" fmla="*/ 181 h 288"/>
                <a:gd name="T36" fmla="*/ 296 w 305"/>
                <a:gd name="T37" fmla="*/ 180 h 288"/>
                <a:gd name="T38" fmla="*/ 294 w 305"/>
                <a:gd name="T39" fmla="*/ 173 h 288"/>
                <a:gd name="T40" fmla="*/ 291 w 305"/>
                <a:gd name="T41" fmla="*/ 166 h 288"/>
                <a:gd name="T42" fmla="*/ 289 w 305"/>
                <a:gd name="T43" fmla="*/ 161 h 288"/>
                <a:gd name="T44" fmla="*/ 287 w 305"/>
                <a:gd name="T45" fmla="*/ 157 h 288"/>
                <a:gd name="T46" fmla="*/ 286 w 305"/>
                <a:gd name="T47" fmla="*/ 154 h 288"/>
                <a:gd name="T48" fmla="*/ 284 w 305"/>
                <a:gd name="T49" fmla="*/ 149 h 288"/>
                <a:gd name="T50" fmla="*/ 271 w 305"/>
                <a:gd name="T51" fmla="*/ 125 h 288"/>
                <a:gd name="T52" fmla="*/ 251 w 305"/>
                <a:gd name="T53" fmla="*/ 98 h 288"/>
                <a:gd name="T54" fmla="*/ 236 w 305"/>
                <a:gd name="T55" fmla="*/ 87 h 288"/>
                <a:gd name="T56" fmla="*/ 219 w 305"/>
                <a:gd name="T57" fmla="*/ 62 h 288"/>
                <a:gd name="T58" fmla="*/ 211 w 305"/>
                <a:gd name="T59" fmla="*/ 43 h 288"/>
                <a:gd name="T60" fmla="*/ 200 w 305"/>
                <a:gd name="T61" fmla="*/ 27 h 288"/>
                <a:gd name="T62" fmla="*/ 192 w 305"/>
                <a:gd name="T63" fmla="*/ 17 h 288"/>
                <a:gd name="T64" fmla="*/ 187 w 305"/>
                <a:gd name="T65" fmla="*/ 5 h 288"/>
                <a:gd name="T66" fmla="*/ 182 w 305"/>
                <a:gd name="T67" fmla="*/ 0 h 288"/>
                <a:gd name="T68" fmla="*/ 182 w 305"/>
                <a:gd name="T69" fmla="*/ 0 h 288"/>
                <a:gd name="T70" fmla="*/ 104 w 305"/>
                <a:gd name="T71" fmla="*/ 49 h 288"/>
                <a:gd name="T72" fmla="*/ 102 w 305"/>
                <a:gd name="T73" fmla="*/ 57 h 288"/>
                <a:gd name="T74" fmla="*/ 102 w 305"/>
                <a:gd name="T75" fmla="*/ 64 h 288"/>
                <a:gd name="T76" fmla="*/ 99 w 305"/>
                <a:gd name="T77" fmla="*/ 73 h 288"/>
                <a:gd name="T78" fmla="*/ 88 w 305"/>
                <a:gd name="T79" fmla="*/ 78 h 288"/>
                <a:gd name="T80" fmla="*/ 83 w 305"/>
                <a:gd name="T81" fmla="*/ 84 h 288"/>
                <a:gd name="T82" fmla="*/ 85 w 305"/>
                <a:gd name="T83" fmla="*/ 118 h 288"/>
                <a:gd name="T84" fmla="*/ 56 w 305"/>
                <a:gd name="T85" fmla="*/ 146 h 288"/>
                <a:gd name="T86" fmla="*/ 37 w 305"/>
                <a:gd name="T87" fmla="*/ 162 h 288"/>
                <a:gd name="T88" fmla="*/ 26 w 305"/>
                <a:gd name="T89" fmla="*/ 167 h 288"/>
                <a:gd name="T90" fmla="*/ 11 w 305"/>
                <a:gd name="T91" fmla="*/ 175 h 288"/>
                <a:gd name="T92" fmla="*/ 11 w 305"/>
                <a:gd name="T93" fmla="*/ 175 h 288"/>
                <a:gd name="T94" fmla="*/ 7 w 305"/>
                <a:gd name="T95" fmla="*/ 184 h 288"/>
                <a:gd name="T96" fmla="*/ 6 w 305"/>
                <a:gd name="T97" fmla="*/ 189 h 288"/>
                <a:gd name="T98" fmla="*/ 1 w 305"/>
                <a:gd name="T99" fmla="*/ 196 h 288"/>
                <a:gd name="T100" fmla="*/ 8 w 305"/>
                <a:gd name="T101" fmla="*/ 200 h 288"/>
                <a:gd name="T102" fmla="*/ 13 w 305"/>
                <a:gd name="T103" fmla="*/ 205 h 288"/>
                <a:gd name="T104" fmla="*/ 15 w 305"/>
                <a:gd name="T105" fmla="*/ 223 h 288"/>
                <a:gd name="T106" fmla="*/ 11 w 305"/>
                <a:gd name="T107" fmla="*/ 233 h 288"/>
                <a:gd name="T108" fmla="*/ 6 w 305"/>
                <a:gd name="T109" fmla="*/ 238 h 288"/>
                <a:gd name="T110" fmla="*/ 25 w 305"/>
                <a:gd name="T111" fmla="*/ 264 h 288"/>
                <a:gd name="T112" fmla="*/ 40 w 305"/>
                <a:gd name="T113" fmla="*/ 274 h 288"/>
                <a:gd name="T114" fmla="*/ 60 w 305"/>
                <a:gd name="T115" fmla="*/ 281 h 288"/>
                <a:gd name="T116" fmla="*/ 71 w 305"/>
                <a:gd name="T117" fmla="*/ 283 h 288"/>
                <a:gd name="T118" fmla="*/ 75 w 305"/>
                <a:gd name="T11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5" h="288">
                  <a:moveTo>
                    <a:pt x="75" y="288"/>
                  </a:moveTo>
                  <a:cubicBezTo>
                    <a:pt x="117" y="250"/>
                    <a:pt x="117" y="250"/>
                    <a:pt x="117" y="250"/>
                  </a:cubicBezTo>
                  <a:cubicBezTo>
                    <a:pt x="211" y="167"/>
                    <a:pt x="211" y="167"/>
                    <a:pt x="211" y="167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30" y="188"/>
                    <a:pt x="233" y="195"/>
                    <a:pt x="236" y="198"/>
                  </a:cubicBezTo>
                  <a:cubicBezTo>
                    <a:pt x="243" y="204"/>
                    <a:pt x="246" y="200"/>
                    <a:pt x="246" y="211"/>
                  </a:cubicBezTo>
                  <a:cubicBezTo>
                    <a:pt x="246" y="214"/>
                    <a:pt x="246" y="217"/>
                    <a:pt x="245" y="220"/>
                  </a:cubicBezTo>
                  <a:cubicBezTo>
                    <a:pt x="242" y="224"/>
                    <a:pt x="240" y="226"/>
                    <a:pt x="240" y="231"/>
                  </a:cubicBezTo>
                  <a:cubicBezTo>
                    <a:pt x="244" y="234"/>
                    <a:pt x="248" y="236"/>
                    <a:pt x="253" y="239"/>
                  </a:cubicBezTo>
                  <a:cubicBezTo>
                    <a:pt x="255" y="240"/>
                    <a:pt x="264" y="245"/>
                    <a:pt x="265" y="245"/>
                  </a:cubicBezTo>
                  <a:cubicBezTo>
                    <a:pt x="265" y="244"/>
                    <a:pt x="269" y="242"/>
                    <a:pt x="270" y="240"/>
                  </a:cubicBezTo>
                  <a:cubicBezTo>
                    <a:pt x="284" y="224"/>
                    <a:pt x="284" y="224"/>
                    <a:pt x="284" y="224"/>
                  </a:cubicBezTo>
                  <a:cubicBezTo>
                    <a:pt x="284" y="224"/>
                    <a:pt x="284" y="224"/>
                    <a:pt x="284" y="224"/>
                  </a:cubicBezTo>
                  <a:cubicBezTo>
                    <a:pt x="305" y="196"/>
                    <a:pt x="305" y="196"/>
                    <a:pt x="305" y="196"/>
                  </a:cubicBezTo>
                  <a:cubicBezTo>
                    <a:pt x="305" y="196"/>
                    <a:pt x="305" y="196"/>
                    <a:pt x="305" y="196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298" y="186"/>
                    <a:pt x="298" y="184"/>
                    <a:pt x="296" y="182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4" y="179"/>
                    <a:pt x="294" y="175"/>
                    <a:pt x="294" y="173"/>
                  </a:cubicBezTo>
                  <a:cubicBezTo>
                    <a:pt x="293" y="171"/>
                    <a:pt x="292" y="168"/>
                    <a:pt x="291" y="166"/>
                  </a:cubicBezTo>
                  <a:cubicBezTo>
                    <a:pt x="290" y="165"/>
                    <a:pt x="289" y="163"/>
                    <a:pt x="289" y="161"/>
                  </a:cubicBezTo>
                  <a:cubicBezTo>
                    <a:pt x="288" y="160"/>
                    <a:pt x="288" y="158"/>
                    <a:pt x="287" y="157"/>
                  </a:cubicBezTo>
                  <a:cubicBezTo>
                    <a:pt x="287" y="156"/>
                    <a:pt x="286" y="155"/>
                    <a:pt x="286" y="154"/>
                  </a:cubicBezTo>
                  <a:cubicBezTo>
                    <a:pt x="286" y="153"/>
                    <a:pt x="284" y="151"/>
                    <a:pt x="284" y="149"/>
                  </a:cubicBezTo>
                  <a:cubicBezTo>
                    <a:pt x="278" y="145"/>
                    <a:pt x="273" y="132"/>
                    <a:pt x="271" y="125"/>
                  </a:cubicBezTo>
                  <a:cubicBezTo>
                    <a:pt x="269" y="113"/>
                    <a:pt x="261" y="104"/>
                    <a:pt x="251" y="98"/>
                  </a:cubicBezTo>
                  <a:cubicBezTo>
                    <a:pt x="246" y="95"/>
                    <a:pt x="239" y="93"/>
                    <a:pt x="236" y="87"/>
                  </a:cubicBezTo>
                  <a:cubicBezTo>
                    <a:pt x="231" y="79"/>
                    <a:pt x="226" y="70"/>
                    <a:pt x="219" y="62"/>
                  </a:cubicBezTo>
                  <a:cubicBezTo>
                    <a:pt x="218" y="56"/>
                    <a:pt x="213" y="48"/>
                    <a:pt x="211" y="43"/>
                  </a:cubicBezTo>
                  <a:cubicBezTo>
                    <a:pt x="208" y="37"/>
                    <a:pt x="203" y="32"/>
                    <a:pt x="200" y="27"/>
                  </a:cubicBezTo>
                  <a:cubicBezTo>
                    <a:pt x="198" y="23"/>
                    <a:pt x="194" y="21"/>
                    <a:pt x="192" y="17"/>
                  </a:cubicBezTo>
                  <a:cubicBezTo>
                    <a:pt x="191" y="14"/>
                    <a:pt x="190" y="7"/>
                    <a:pt x="187" y="5"/>
                  </a:cubicBezTo>
                  <a:cubicBezTo>
                    <a:pt x="186" y="3"/>
                    <a:pt x="183" y="1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3" y="52"/>
                    <a:pt x="102" y="54"/>
                    <a:pt x="102" y="57"/>
                  </a:cubicBezTo>
                  <a:cubicBezTo>
                    <a:pt x="102" y="59"/>
                    <a:pt x="102" y="62"/>
                    <a:pt x="102" y="64"/>
                  </a:cubicBezTo>
                  <a:cubicBezTo>
                    <a:pt x="101" y="67"/>
                    <a:pt x="102" y="71"/>
                    <a:pt x="99" y="73"/>
                  </a:cubicBezTo>
                  <a:cubicBezTo>
                    <a:pt x="95" y="73"/>
                    <a:pt x="90" y="75"/>
                    <a:pt x="88" y="78"/>
                  </a:cubicBezTo>
                  <a:cubicBezTo>
                    <a:pt x="85" y="79"/>
                    <a:pt x="84" y="82"/>
                    <a:pt x="83" y="84"/>
                  </a:cubicBezTo>
                  <a:cubicBezTo>
                    <a:pt x="81" y="94"/>
                    <a:pt x="92" y="109"/>
                    <a:pt x="85" y="118"/>
                  </a:cubicBezTo>
                  <a:cubicBezTo>
                    <a:pt x="76" y="128"/>
                    <a:pt x="63" y="134"/>
                    <a:pt x="56" y="146"/>
                  </a:cubicBezTo>
                  <a:cubicBezTo>
                    <a:pt x="51" y="156"/>
                    <a:pt x="48" y="160"/>
                    <a:pt x="37" y="162"/>
                  </a:cubicBezTo>
                  <a:cubicBezTo>
                    <a:pt x="33" y="163"/>
                    <a:pt x="30" y="166"/>
                    <a:pt x="26" y="167"/>
                  </a:cubicBezTo>
                  <a:cubicBezTo>
                    <a:pt x="11" y="175"/>
                    <a:pt x="11" y="175"/>
                    <a:pt x="11" y="175"/>
                  </a:cubicBezTo>
                  <a:cubicBezTo>
                    <a:pt x="11" y="175"/>
                    <a:pt x="11" y="175"/>
                    <a:pt x="11" y="175"/>
                  </a:cubicBezTo>
                  <a:cubicBezTo>
                    <a:pt x="10" y="178"/>
                    <a:pt x="7" y="181"/>
                    <a:pt x="7" y="184"/>
                  </a:cubicBezTo>
                  <a:cubicBezTo>
                    <a:pt x="7" y="186"/>
                    <a:pt x="7" y="187"/>
                    <a:pt x="6" y="189"/>
                  </a:cubicBezTo>
                  <a:cubicBezTo>
                    <a:pt x="5" y="190"/>
                    <a:pt x="0" y="195"/>
                    <a:pt x="1" y="196"/>
                  </a:cubicBezTo>
                  <a:cubicBezTo>
                    <a:pt x="2" y="197"/>
                    <a:pt x="7" y="199"/>
                    <a:pt x="8" y="200"/>
                  </a:cubicBezTo>
                  <a:cubicBezTo>
                    <a:pt x="10" y="201"/>
                    <a:pt x="11" y="203"/>
                    <a:pt x="13" y="205"/>
                  </a:cubicBezTo>
                  <a:cubicBezTo>
                    <a:pt x="15" y="210"/>
                    <a:pt x="14" y="218"/>
                    <a:pt x="15" y="223"/>
                  </a:cubicBezTo>
                  <a:cubicBezTo>
                    <a:pt x="17" y="231"/>
                    <a:pt x="15" y="228"/>
                    <a:pt x="11" y="233"/>
                  </a:cubicBezTo>
                  <a:cubicBezTo>
                    <a:pt x="11" y="234"/>
                    <a:pt x="7" y="237"/>
                    <a:pt x="6" y="238"/>
                  </a:cubicBezTo>
                  <a:cubicBezTo>
                    <a:pt x="6" y="244"/>
                    <a:pt x="20" y="259"/>
                    <a:pt x="25" y="264"/>
                  </a:cubicBezTo>
                  <a:cubicBezTo>
                    <a:pt x="31" y="264"/>
                    <a:pt x="34" y="272"/>
                    <a:pt x="40" y="274"/>
                  </a:cubicBezTo>
                  <a:cubicBezTo>
                    <a:pt x="46" y="277"/>
                    <a:pt x="52" y="283"/>
                    <a:pt x="60" y="281"/>
                  </a:cubicBezTo>
                  <a:cubicBezTo>
                    <a:pt x="66" y="280"/>
                    <a:pt x="65" y="282"/>
                    <a:pt x="71" y="283"/>
                  </a:cubicBezTo>
                  <a:cubicBezTo>
                    <a:pt x="73" y="284"/>
                    <a:pt x="75" y="286"/>
                    <a:pt x="75" y="2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ALLENDALE"/>
            <p:cNvSpPr>
              <a:spLocks/>
            </p:cNvSpPr>
            <p:nvPr/>
          </p:nvSpPr>
          <p:spPr bwMode="auto">
            <a:xfrm>
              <a:off x="3697288" y="4183063"/>
              <a:ext cx="719138" cy="661988"/>
            </a:xfrm>
            <a:custGeom>
              <a:avLst/>
              <a:gdLst>
                <a:gd name="T0" fmla="*/ 0 w 274"/>
                <a:gd name="T1" fmla="*/ 42 h 252"/>
                <a:gd name="T2" fmla="*/ 1 w 274"/>
                <a:gd name="T3" fmla="*/ 49 h 252"/>
                <a:gd name="T4" fmla="*/ 7 w 274"/>
                <a:gd name="T5" fmla="*/ 49 h 252"/>
                <a:gd name="T6" fmla="*/ 11 w 274"/>
                <a:gd name="T7" fmla="*/ 57 h 252"/>
                <a:gd name="T8" fmla="*/ 24 w 274"/>
                <a:gd name="T9" fmla="*/ 66 h 252"/>
                <a:gd name="T10" fmla="*/ 28 w 274"/>
                <a:gd name="T11" fmla="*/ 71 h 252"/>
                <a:gd name="T12" fmla="*/ 37 w 274"/>
                <a:gd name="T13" fmla="*/ 73 h 252"/>
                <a:gd name="T14" fmla="*/ 46 w 274"/>
                <a:gd name="T15" fmla="*/ 79 h 252"/>
                <a:gd name="T16" fmla="*/ 52 w 274"/>
                <a:gd name="T17" fmla="*/ 90 h 252"/>
                <a:gd name="T18" fmla="*/ 59 w 274"/>
                <a:gd name="T19" fmla="*/ 95 h 252"/>
                <a:gd name="T20" fmla="*/ 60 w 274"/>
                <a:gd name="T21" fmla="*/ 106 h 252"/>
                <a:gd name="T22" fmla="*/ 51 w 274"/>
                <a:gd name="T23" fmla="*/ 119 h 252"/>
                <a:gd name="T24" fmla="*/ 56 w 274"/>
                <a:gd name="T25" fmla="*/ 130 h 252"/>
                <a:gd name="T26" fmla="*/ 60 w 274"/>
                <a:gd name="T27" fmla="*/ 140 h 252"/>
                <a:gd name="T28" fmla="*/ 64 w 274"/>
                <a:gd name="T29" fmla="*/ 144 h 252"/>
                <a:gd name="T30" fmla="*/ 66 w 274"/>
                <a:gd name="T31" fmla="*/ 159 h 252"/>
                <a:gd name="T32" fmla="*/ 74 w 274"/>
                <a:gd name="T33" fmla="*/ 159 h 252"/>
                <a:gd name="T34" fmla="*/ 72 w 274"/>
                <a:gd name="T35" fmla="*/ 171 h 252"/>
                <a:gd name="T36" fmla="*/ 81 w 274"/>
                <a:gd name="T37" fmla="*/ 184 h 252"/>
                <a:gd name="T38" fmla="*/ 83 w 274"/>
                <a:gd name="T39" fmla="*/ 192 h 252"/>
                <a:gd name="T40" fmla="*/ 93 w 274"/>
                <a:gd name="T41" fmla="*/ 198 h 252"/>
                <a:gd name="T42" fmla="*/ 95 w 274"/>
                <a:gd name="T43" fmla="*/ 220 h 252"/>
                <a:gd name="T44" fmla="*/ 96 w 274"/>
                <a:gd name="T45" fmla="*/ 235 h 252"/>
                <a:gd name="T46" fmla="*/ 101 w 274"/>
                <a:gd name="T47" fmla="*/ 246 h 252"/>
                <a:gd name="T48" fmla="*/ 103 w 274"/>
                <a:gd name="T49" fmla="*/ 252 h 252"/>
                <a:gd name="T50" fmla="*/ 103 w 274"/>
                <a:gd name="T51" fmla="*/ 252 h 252"/>
                <a:gd name="T52" fmla="*/ 118 w 274"/>
                <a:gd name="T53" fmla="*/ 244 h 252"/>
                <a:gd name="T54" fmla="*/ 129 w 274"/>
                <a:gd name="T55" fmla="*/ 239 h 252"/>
                <a:gd name="T56" fmla="*/ 148 w 274"/>
                <a:gd name="T57" fmla="*/ 223 h 252"/>
                <a:gd name="T58" fmla="*/ 177 w 274"/>
                <a:gd name="T59" fmla="*/ 195 h 252"/>
                <a:gd name="T60" fmla="*/ 175 w 274"/>
                <a:gd name="T61" fmla="*/ 161 h 252"/>
                <a:gd name="T62" fmla="*/ 180 w 274"/>
                <a:gd name="T63" fmla="*/ 155 h 252"/>
                <a:gd name="T64" fmla="*/ 191 w 274"/>
                <a:gd name="T65" fmla="*/ 150 h 252"/>
                <a:gd name="T66" fmla="*/ 194 w 274"/>
                <a:gd name="T67" fmla="*/ 141 h 252"/>
                <a:gd name="T68" fmla="*/ 194 w 274"/>
                <a:gd name="T69" fmla="*/ 134 h 252"/>
                <a:gd name="T70" fmla="*/ 196 w 274"/>
                <a:gd name="T71" fmla="*/ 126 h 252"/>
                <a:gd name="T72" fmla="*/ 274 w 274"/>
                <a:gd name="T73" fmla="*/ 77 h 252"/>
                <a:gd name="T74" fmla="*/ 274 w 274"/>
                <a:gd name="T75" fmla="*/ 77 h 252"/>
                <a:gd name="T76" fmla="*/ 266 w 274"/>
                <a:gd name="T77" fmla="*/ 67 h 252"/>
                <a:gd name="T78" fmla="*/ 258 w 274"/>
                <a:gd name="T79" fmla="*/ 60 h 252"/>
                <a:gd name="T80" fmla="*/ 250 w 274"/>
                <a:gd name="T81" fmla="*/ 54 h 252"/>
                <a:gd name="T82" fmla="*/ 232 w 274"/>
                <a:gd name="T83" fmla="*/ 41 h 252"/>
                <a:gd name="T84" fmla="*/ 222 w 274"/>
                <a:gd name="T85" fmla="*/ 30 h 252"/>
                <a:gd name="T86" fmla="*/ 214 w 274"/>
                <a:gd name="T87" fmla="*/ 21 h 252"/>
                <a:gd name="T88" fmla="*/ 212 w 274"/>
                <a:gd name="T89" fmla="*/ 20 h 252"/>
                <a:gd name="T90" fmla="*/ 212 w 274"/>
                <a:gd name="T91" fmla="*/ 20 h 252"/>
                <a:gd name="T92" fmla="*/ 202 w 274"/>
                <a:gd name="T93" fmla="*/ 24 h 252"/>
                <a:gd name="T94" fmla="*/ 195 w 274"/>
                <a:gd name="T95" fmla="*/ 25 h 252"/>
                <a:gd name="T96" fmla="*/ 190 w 274"/>
                <a:gd name="T97" fmla="*/ 25 h 252"/>
                <a:gd name="T98" fmla="*/ 180 w 274"/>
                <a:gd name="T99" fmla="*/ 26 h 252"/>
                <a:gd name="T100" fmla="*/ 176 w 274"/>
                <a:gd name="T101" fmla="*/ 27 h 252"/>
                <a:gd name="T102" fmla="*/ 172 w 274"/>
                <a:gd name="T103" fmla="*/ 28 h 252"/>
                <a:gd name="T104" fmla="*/ 171 w 274"/>
                <a:gd name="T105" fmla="*/ 29 h 252"/>
                <a:gd name="T106" fmla="*/ 128 w 274"/>
                <a:gd name="T107" fmla="*/ 30 h 252"/>
                <a:gd name="T108" fmla="*/ 40 w 274"/>
                <a:gd name="T109" fmla="*/ 0 h 252"/>
                <a:gd name="T110" fmla="*/ 0 w 274"/>
                <a:gd name="T111" fmla="*/ 42 h 252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1861 w 10000"/>
                <a:gd name="connsiteY11" fmla="*/ 4722 h 10000"/>
                <a:gd name="connsiteX12" fmla="*/ 2044 w 10000"/>
                <a:gd name="connsiteY12" fmla="*/ 5159 h 10000"/>
                <a:gd name="connsiteX13" fmla="*/ 2190 w 10000"/>
                <a:gd name="connsiteY13" fmla="*/ 5556 h 10000"/>
                <a:gd name="connsiteX14" fmla="*/ 2336 w 10000"/>
                <a:gd name="connsiteY14" fmla="*/ 5714 h 10000"/>
                <a:gd name="connsiteX15" fmla="*/ 2701 w 10000"/>
                <a:gd name="connsiteY15" fmla="*/ 6310 h 10000"/>
                <a:gd name="connsiteX16" fmla="*/ 2628 w 10000"/>
                <a:gd name="connsiteY16" fmla="*/ 6786 h 10000"/>
                <a:gd name="connsiteX17" fmla="*/ 2956 w 10000"/>
                <a:gd name="connsiteY17" fmla="*/ 7302 h 10000"/>
                <a:gd name="connsiteX18" fmla="*/ 3029 w 10000"/>
                <a:gd name="connsiteY18" fmla="*/ 7619 h 10000"/>
                <a:gd name="connsiteX19" fmla="*/ 3394 w 10000"/>
                <a:gd name="connsiteY19" fmla="*/ 7857 h 10000"/>
                <a:gd name="connsiteX20" fmla="*/ 3467 w 10000"/>
                <a:gd name="connsiteY20" fmla="*/ 8730 h 10000"/>
                <a:gd name="connsiteX21" fmla="*/ 3504 w 10000"/>
                <a:gd name="connsiteY21" fmla="*/ 9325 h 10000"/>
                <a:gd name="connsiteX22" fmla="*/ 3686 w 10000"/>
                <a:gd name="connsiteY22" fmla="*/ 9762 h 10000"/>
                <a:gd name="connsiteX23" fmla="*/ 3759 w 10000"/>
                <a:gd name="connsiteY23" fmla="*/ 10000 h 10000"/>
                <a:gd name="connsiteX24" fmla="*/ 3759 w 10000"/>
                <a:gd name="connsiteY24" fmla="*/ 10000 h 10000"/>
                <a:gd name="connsiteX25" fmla="*/ 4307 w 10000"/>
                <a:gd name="connsiteY25" fmla="*/ 9683 h 10000"/>
                <a:gd name="connsiteX26" fmla="*/ 4708 w 10000"/>
                <a:gd name="connsiteY26" fmla="*/ 9484 h 10000"/>
                <a:gd name="connsiteX27" fmla="*/ 5401 w 10000"/>
                <a:gd name="connsiteY27" fmla="*/ 8849 h 10000"/>
                <a:gd name="connsiteX28" fmla="*/ 6460 w 10000"/>
                <a:gd name="connsiteY28" fmla="*/ 7738 h 10000"/>
                <a:gd name="connsiteX29" fmla="*/ 6387 w 10000"/>
                <a:gd name="connsiteY29" fmla="*/ 6389 h 10000"/>
                <a:gd name="connsiteX30" fmla="*/ 6569 w 10000"/>
                <a:gd name="connsiteY30" fmla="*/ 6151 h 10000"/>
                <a:gd name="connsiteX31" fmla="*/ 6971 w 10000"/>
                <a:gd name="connsiteY31" fmla="*/ 5952 h 10000"/>
                <a:gd name="connsiteX32" fmla="*/ 7080 w 10000"/>
                <a:gd name="connsiteY32" fmla="*/ 5595 h 10000"/>
                <a:gd name="connsiteX33" fmla="*/ 7080 w 10000"/>
                <a:gd name="connsiteY33" fmla="*/ 5317 h 10000"/>
                <a:gd name="connsiteX34" fmla="*/ 7153 w 10000"/>
                <a:gd name="connsiteY34" fmla="*/ 5000 h 10000"/>
                <a:gd name="connsiteX35" fmla="*/ 10000 w 10000"/>
                <a:gd name="connsiteY35" fmla="*/ 3056 h 10000"/>
                <a:gd name="connsiteX36" fmla="*/ 10000 w 10000"/>
                <a:gd name="connsiteY36" fmla="*/ 3056 h 10000"/>
                <a:gd name="connsiteX37" fmla="*/ 9708 w 10000"/>
                <a:gd name="connsiteY37" fmla="*/ 2659 h 10000"/>
                <a:gd name="connsiteX38" fmla="*/ 9416 w 10000"/>
                <a:gd name="connsiteY38" fmla="*/ 2381 h 10000"/>
                <a:gd name="connsiteX39" fmla="*/ 9124 w 10000"/>
                <a:gd name="connsiteY39" fmla="*/ 2143 h 10000"/>
                <a:gd name="connsiteX40" fmla="*/ 8467 w 10000"/>
                <a:gd name="connsiteY40" fmla="*/ 1627 h 10000"/>
                <a:gd name="connsiteX41" fmla="*/ 8102 w 10000"/>
                <a:gd name="connsiteY41" fmla="*/ 1190 h 10000"/>
                <a:gd name="connsiteX42" fmla="*/ 7810 w 10000"/>
                <a:gd name="connsiteY42" fmla="*/ 833 h 10000"/>
                <a:gd name="connsiteX43" fmla="*/ 7737 w 10000"/>
                <a:gd name="connsiteY43" fmla="*/ 794 h 10000"/>
                <a:gd name="connsiteX44" fmla="*/ 7737 w 10000"/>
                <a:gd name="connsiteY44" fmla="*/ 794 h 10000"/>
                <a:gd name="connsiteX45" fmla="*/ 7372 w 10000"/>
                <a:gd name="connsiteY45" fmla="*/ 952 h 10000"/>
                <a:gd name="connsiteX46" fmla="*/ 7117 w 10000"/>
                <a:gd name="connsiteY46" fmla="*/ 992 h 10000"/>
                <a:gd name="connsiteX47" fmla="*/ 6934 w 10000"/>
                <a:gd name="connsiteY47" fmla="*/ 992 h 10000"/>
                <a:gd name="connsiteX48" fmla="*/ 6569 w 10000"/>
                <a:gd name="connsiteY48" fmla="*/ 1032 h 10000"/>
                <a:gd name="connsiteX49" fmla="*/ 6423 w 10000"/>
                <a:gd name="connsiteY49" fmla="*/ 1071 h 10000"/>
                <a:gd name="connsiteX50" fmla="*/ 6277 w 10000"/>
                <a:gd name="connsiteY50" fmla="*/ 1111 h 10000"/>
                <a:gd name="connsiteX51" fmla="*/ 6241 w 10000"/>
                <a:gd name="connsiteY51" fmla="*/ 1151 h 10000"/>
                <a:gd name="connsiteX52" fmla="*/ 4672 w 10000"/>
                <a:gd name="connsiteY52" fmla="*/ 1190 h 10000"/>
                <a:gd name="connsiteX53" fmla="*/ 1460 w 10000"/>
                <a:gd name="connsiteY53" fmla="*/ 0 h 10000"/>
                <a:gd name="connsiteX54" fmla="*/ 0 w 10000"/>
                <a:gd name="connsiteY54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1861 w 10000"/>
                <a:gd name="connsiteY11" fmla="*/ 4722 h 10000"/>
                <a:gd name="connsiteX12" fmla="*/ 2044 w 10000"/>
                <a:gd name="connsiteY12" fmla="*/ 5159 h 10000"/>
                <a:gd name="connsiteX13" fmla="*/ 2190 w 10000"/>
                <a:gd name="connsiteY13" fmla="*/ 5556 h 10000"/>
                <a:gd name="connsiteX14" fmla="*/ 2336 w 10000"/>
                <a:gd name="connsiteY14" fmla="*/ 5714 h 10000"/>
                <a:gd name="connsiteX15" fmla="*/ 2628 w 10000"/>
                <a:gd name="connsiteY15" fmla="*/ 6786 h 10000"/>
                <a:gd name="connsiteX16" fmla="*/ 2956 w 10000"/>
                <a:gd name="connsiteY16" fmla="*/ 7302 h 10000"/>
                <a:gd name="connsiteX17" fmla="*/ 3029 w 10000"/>
                <a:gd name="connsiteY17" fmla="*/ 7619 h 10000"/>
                <a:gd name="connsiteX18" fmla="*/ 3394 w 10000"/>
                <a:gd name="connsiteY18" fmla="*/ 7857 h 10000"/>
                <a:gd name="connsiteX19" fmla="*/ 3467 w 10000"/>
                <a:gd name="connsiteY19" fmla="*/ 8730 h 10000"/>
                <a:gd name="connsiteX20" fmla="*/ 3504 w 10000"/>
                <a:gd name="connsiteY20" fmla="*/ 9325 h 10000"/>
                <a:gd name="connsiteX21" fmla="*/ 3686 w 10000"/>
                <a:gd name="connsiteY21" fmla="*/ 9762 h 10000"/>
                <a:gd name="connsiteX22" fmla="*/ 3759 w 10000"/>
                <a:gd name="connsiteY22" fmla="*/ 10000 h 10000"/>
                <a:gd name="connsiteX23" fmla="*/ 3759 w 10000"/>
                <a:gd name="connsiteY23" fmla="*/ 10000 h 10000"/>
                <a:gd name="connsiteX24" fmla="*/ 4307 w 10000"/>
                <a:gd name="connsiteY24" fmla="*/ 9683 h 10000"/>
                <a:gd name="connsiteX25" fmla="*/ 4708 w 10000"/>
                <a:gd name="connsiteY25" fmla="*/ 9484 h 10000"/>
                <a:gd name="connsiteX26" fmla="*/ 5401 w 10000"/>
                <a:gd name="connsiteY26" fmla="*/ 8849 h 10000"/>
                <a:gd name="connsiteX27" fmla="*/ 6460 w 10000"/>
                <a:gd name="connsiteY27" fmla="*/ 7738 h 10000"/>
                <a:gd name="connsiteX28" fmla="*/ 6387 w 10000"/>
                <a:gd name="connsiteY28" fmla="*/ 6389 h 10000"/>
                <a:gd name="connsiteX29" fmla="*/ 6569 w 10000"/>
                <a:gd name="connsiteY29" fmla="*/ 6151 h 10000"/>
                <a:gd name="connsiteX30" fmla="*/ 6971 w 10000"/>
                <a:gd name="connsiteY30" fmla="*/ 5952 h 10000"/>
                <a:gd name="connsiteX31" fmla="*/ 7080 w 10000"/>
                <a:gd name="connsiteY31" fmla="*/ 5595 h 10000"/>
                <a:gd name="connsiteX32" fmla="*/ 7080 w 10000"/>
                <a:gd name="connsiteY32" fmla="*/ 5317 h 10000"/>
                <a:gd name="connsiteX33" fmla="*/ 7153 w 10000"/>
                <a:gd name="connsiteY33" fmla="*/ 5000 h 10000"/>
                <a:gd name="connsiteX34" fmla="*/ 10000 w 10000"/>
                <a:gd name="connsiteY34" fmla="*/ 3056 h 10000"/>
                <a:gd name="connsiteX35" fmla="*/ 10000 w 10000"/>
                <a:gd name="connsiteY35" fmla="*/ 3056 h 10000"/>
                <a:gd name="connsiteX36" fmla="*/ 9708 w 10000"/>
                <a:gd name="connsiteY36" fmla="*/ 2659 h 10000"/>
                <a:gd name="connsiteX37" fmla="*/ 9416 w 10000"/>
                <a:gd name="connsiteY37" fmla="*/ 2381 h 10000"/>
                <a:gd name="connsiteX38" fmla="*/ 9124 w 10000"/>
                <a:gd name="connsiteY38" fmla="*/ 2143 h 10000"/>
                <a:gd name="connsiteX39" fmla="*/ 8467 w 10000"/>
                <a:gd name="connsiteY39" fmla="*/ 1627 h 10000"/>
                <a:gd name="connsiteX40" fmla="*/ 8102 w 10000"/>
                <a:gd name="connsiteY40" fmla="*/ 1190 h 10000"/>
                <a:gd name="connsiteX41" fmla="*/ 7810 w 10000"/>
                <a:gd name="connsiteY41" fmla="*/ 833 h 10000"/>
                <a:gd name="connsiteX42" fmla="*/ 7737 w 10000"/>
                <a:gd name="connsiteY42" fmla="*/ 794 h 10000"/>
                <a:gd name="connsiteX43" fmla="*/ 7737 w 10000"/>
                <a:gd name="connsiteY43" fmla="*/ 794 h 10000"/>
                <a:gd name="connsiteX44" fmla="*/ 7372 w 10000"/>
                <a:gd name="connsiteY44" fmla="*/ 952 h 10000"/>
                <a:gd name="connsiteX45" fmla="*/ 7117 w 10000"/>
                <a:gd name="connsiteY45" fmla="*/ 992 h 10000"/>
                <a:gd name="connsiteX46" fmla="*/ 6934 w 10000"/>
                <a:gd name="connsiteY46" fmla="*/ 992 h 10000"/>
                <a:gd name="connsiteX47" fmla="*/ 6569 w 10000"/>
                <a:gd name="connsiteY47" fmla="*/ 1032 h 10000"/>
                <a:gd name="connsiteX48" fmla="*/ 6423 w 10000"/>
                <a:gd name="connsiteY48" fmla="*/ 1071 h 10000"/>
                <a:gd name="connsiteX49" fmla="*/ 6277 w 10000"/>
                <a:gd name="connsiteY49" fmla="*/ 1111 h 10000"/>
                <a:gd name="connsiteX50" fmla="*/ 6241 w 10000"/>
                <a:gd name="connsiteY50" fmla="*/ 1151 h 10000"/>
                <a:gd name="connsiteX51" fmla="*/ 4672 w 10000"/>
                <a:gd name="connsiteY51" fmla="*/ 1190 h 10000"/>
                <a:gd name="connsiteX52" fmla="*/ 1460 w 10000"/>
                <a:gd name="connsiteY52" fmla="*/ 0 h 10000"/>
                <a:gd name="connsiteX53" fmla="*/ 0 w 10000"/>
                <a:gd name="connsiteY53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2044 w 10000"/>
                <a:gd name="connsiteY11" fmla="*/ 5159 h 10000"/>
                <a:gd name="connsiteX12" fmla="*/ 2190 w 10000"/>
                <a:gd name="connsiteY12" fmla="*/ 5556 h 10000"/>
                <a:gd name="connsiteX13" fmla="*/ 2336 w 10000"/>
                <a:gd name="connsiteY13" fmla="*/ 5714 h 10000"/>
                <a:gd name="connsiteX14" fmla="*/ 2628 w 10000"/>
                <a:gd name="connsiteY14" fmla="*/ 6786 h 10000"/>
                <a:gd name="connsiteX15" fmla="*/ 2956 w 10000"/>
                <a:gd name="connsiteY15" fmla="*/ 7302 h 10000"/>
                <a:gd name="connsiteX16" fmla="*/ 3029 w 10000"/>
                <a:gd name="connsiteY16" fmla="*/ 7619 h 10000"/>
                <a:gd name="connsiteX17" fmla="*/ 3394 w 10000"/>
                <a:gd name="connsiteY17" fmla="*/ 7857 h 10000"/>
                <a:gd name="connsiteX18" fmla="*/ 3467 w 10000"/>
                <a:gd name="connsiteY18" fmla="*/ 8730 h 10000"/>
                <a:gd name="connsiteX19" fmla="*/ 3504 w 10000"/>
                <a:gd name="connsiteY19" fmla="*/ 9325 h 10000"/>
                <a:gd name="connsiteX20" fmla="*/ 3686 w 10000"/>
                <a:gd name="connsiteY20" fmla="*/ 9762 h 10000"/>
                <a:gd name="connsiteX21" fmla="*/ 3759 w 10000"/>
                <a:gd name="connsiteY21" fmla="*/ 10000 h 10000"/>
                <a:gd name="connsiteX22" fmla="*/ 3759 w 10000"/>
                <a:gd name="connsiteY22" fmla="*/ 10000 h 10000"/>
                <a:gd name="connsiteX23" fmla="*/ 4307 w 10000"/>
                <a:gd name="connsiteY23" fmla="*/ 9683 h 10000"/>
                <a:gd name="connsiteX24" fmla="*/ 4708 w 10000"/>
                <a:gd name="connsiteY24" fmla="*/ 9484 h 10000"/>
                <a:gd name="connsiteX25" fmla="*/ 5401 w 10000"/>
                <a:gd name="connsiteY25" fmla="*/ 8849 h 10000"/>
                <a:gd name="connsiteX26" fmla="*/ 6460 w 10000"/>
                <a:gd name="connsiteY26" fmla="*/ 7738 h 10000"/>
                <a:gd name="connsiteX27" fmla="*/ 6387 w 10000"/>
                <a:gd name="connsiteY27" fmla="*/ 6389 h 10000"/>
                <a:gd name="connsiteX28" fmla="*/ 6569 w 10000"/>
                <a:gd name="connsiteY28" fmla="*/ 6151 h 10000"/>
                <a:gd name="connsiteX29" fmla="*/ 6971 w 10000"/>
                <a:gd name="connsiteY29" fmla="*/ 5952 h 10000"/>
                <a:gd name="connsiteX30" fmla="*/ 7080 w 10000"/>
                <a:gd name="connsiteY30" fmla="*/ 5595 h 10000"/>
                <a:gd name="connsiteX31" fmla="*/ 7080 w 10000"/>
                <a:gd name="connsiteY31" fmla="*/ 5317 h 10000"/>
                <a:gd name="connsiteX32" fmla="*/ 7153 w 10000"/>
                <a:gd name="connsiteY32" fmla="*/ 5000 h 10000"/>
                <a:gd name="connsiteX33" fmla="*/ 10000 w 10000"/>
                <a:gd name="connsiteY33" fmla="*/ 3056 h 10000"/>
                <a:gd name="connsiteX34" fmla="*/ 10000 w 10000"/>
                <a:gd name="connsiteY34" fmla="*/ 3056 h 10000"/>
                <a:gd name="connsiteX35" fmla="*/ 9708 w 10000"/>
                <a:gd name="connsiteY35" fmla="*/ 2659 h 10000"/>
                <a:gd name="connsiteX36" fmla="*/ 9416 w 10000"/>
                <a:gd name="connsiteY36" fmla="*/ 2381 h 10000"/>
                <a:gd name="connsiteX37" fmla="*/ 9124 w 10000"/>
                <a:gd name="connsiteY37" fmla="*/ 2143 h 10000"/>
                <a:gd name="connsiteX38" fmla="*/ 8467 w 10000"/>
                <a:gd name="connsiteY38" fmla="*/ 1627 h 10000"/>
                <a:gd name="connsiteX39" fmla="*/ 8102 w 10000"/>
                <a:gd name="connsiteY39" fmla="*/ 1190 h 10000"/>
                <a:gd name="connsiteX40" fmla="*/ 7810 w 10000"/>
                <a:gd name="connsiteY40" fmla="*/ 833 h 10000"/>
                <a:gd name="connsiteX41" fmla="*/ 7737 w 10000"/>
                <a:gd name="connsiteY41" fmla="*/ 794 h 10000"/>
                <a:gd name="connsiteX42" fmla="*/ 7737 w 10000"/>
                <a:gd name="connsiteY42" fmla="*/ 794 h 10000"/>
                <a:gd name="connsiteX43" fmla="*/ 7372 w 10000"/>
                <a:gd name="connsiteY43" fmla="*/ 952 h 10000"/>
                <a:gd name="connsiteX44" fmla="*/ 7117 w 10000"/>
                <a:gd name="connsiteY44" fmla="*/ 992 h 10000"/>
                <a:gd name="connsiteX45" fmla="*/ 6934 w 10000"/>
                <a:gd name="connsiteY45" fmla="*/ 992 h 10000"/>
                <a:gd name="connsiteX46" fmla="*/ 6569 w 10000"/>
                <a:gd name="connsiteY46" fmla="*/ 1032 h 10000"/>
                <a:gd name="connsiteX47" fmla="*/ 6423 w 10000"/>
                <a:gd name="connsiteY47" fmla="*/ 1071 h 10000"/>
                <a:gd name="connsiteX48" fmla="*/ 6277 w 10000"/>
                <a:gd name="connsiteY48" fmla="*/ 1111 h 10000"/>
                <a:gd name="connsiteX49" fmla="*/ 6241 w 10000"/>
                <a:gd name="connsiteY49" fmla="*/ 1151 h 10000"/>
                <a:gd name="connsiteX50" fmla="*/ 4672 w 10000"/>
                <a:gd name="connsiteY50" fmla="*/ 1190 h 10000"/>
                <a:gd name="connsiteX51" fmla="*/ 1460 w 10000"/>
                <a:gd name="connsiteY51" fmla="*/ 0 h 10000"/>
                <a:gd name="connsiteX52" fmla="*/ 0 w 10000"/>
                <a:gd name="connsiteY52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2044 w 10000"/>
                <a:gd name="connsiteY11" fmla="*/ 5159 h 10000"/>
                <a:gd name="connsiteX12" fmla="*/ 2190 w 10000"/>
                <a:gd name="connsiteY12" fmla="*/ 5556 h 10000"/>
                <a:gd name="connsiteX13" fmla="*/ 2628 w 10000"/>
                <a:gd name="connsiteY13" fmla="*/ 6786 h 10000"/>
                <a:gd name="connsiteX14" fmla="*/ 2956 w 10000"/>
                <a:gd name="connsiteY14" fmla="*/ 7302 h 10000"/>
                <a:gd name="connsiteX15" fmla="*/ 3029 w 10000"/>
                <a:gd name="connsiteY15" fmla="*/ 7619 h 10000"/>
                <a:gd name="connsiteX16" fmla="*/ 3394 w 10000"/>
                <a:gd name="connsiteY16" fmla="*/ 7857 h 10000"/>
                <a:gd name="connsiteX17" fmla="*/ 3467 w 10000"/>
                <a:gd name="connsiteY17" fmla="*/ 8730 h 10000"/>
                <a:gd name="connsiteX18" fmla="*/ 3504 w 10000"/>
                <a:gd name="connsiteY18" fmla="*/ 9325 h 10000"/>
                <a:gd name="connsiteX19" fmla="*/ 3686 w 10000"/>
                <a:gd name="connsiteY19" fmla="*/ 9762 h 10000"/>
                <a:gd name="connsiteX20" fmla="*/ 3759 w 10000"/>
                <a:gd name="connsiteY20" fmla="*/ 10000 h 10000"/>
                <a:gd name="connsiteX21" fmla="*/ 3759 w 10000"/>
                <a:gd name="connsiteY21" fmla="*/ 10000 h 10000"/>
                <a:gd name="connsiteX22" fmla="*/ 4307 w 10000"/>
                <a:gd name="connsiteY22" fmla="*/ 9683 h 10000"/>
                <a:gd name="connsiteX23" fmla="*/ 4708 w 10000"/>
                <a:gd name="connsiteY23" fmla="*/ 9484 h 10000"/>
                <a:gd name="connsiteX24" fmla="*/ 5401 w 10000"/>
                <a:gd name="connsiteY24" fmla="*/ 8849 h 10000"/>
                <a:gd name="connsiteX25" fmla="*/ 6460 w 10000"/>
                <a:gd name="connsiteY25" fmla="*/ 7738 h 10000"/>
                <a:gd name="connsiteX26" fmla="*/ 6387 w 10000"/>
                <a:gd name="connsiteY26" fmla="*/ 6389 h 10000"/>
                <a:gd name="connsiteX27" fmla="*/ 6569 w 10000"/>
                <a:gd name="connsiteY27" fmla="*/ 6151 h 10000"/>
                <a:gd name="connsiteX28" fmla="*/ 6971 w 10000"/>
                <a:gd name="connsiteY28" fmla="*/ 5952 h 10000"/>
                <a:gd name="connsiteX29" fmla="*/ 7080 w 10000"/>
                <a:gd name="connsiteY29" fmla="*/ 5595 h 10000"/>
                <a:gd name="connsiteX30" fmla="*/ 7080 w 10000"/>
                <a:gd name="connsiteY30" fmla="*/ 5317 h 10000"/>
                <a:gd name="connsiteX31" fmla="*/ 7153 w 10000"/>
                <a:gd name="connsiteY31" fmla="*/ 5000 h 10000"/>
                <a:gd name="connsiteX32" fmla="*/ 10000 w 10000"/>
                <a:gd name="connsiteY32" fmla="*/ 3056 h 10000"/>
                <a:gd name="connsiteX33" fmla="*/ 10000 w 10000"/>
                <a:gd name="connsiteY33" fmla="*/ 3056 h 10000"/>
                <a:gd name="connsiteX34" fmla="*/ 9708 w 10000"/>
                <a:gd name="connsiteY34" fmla="*/ 2659 h 10000"/>
                <a:gd name="connsiteX35" fmla="*/ 9416 w 10000"/>
                <a:gd name="connsiteY35" fmla="*/ 2381 h 10000"/>
                <a:gd name="connsiteX36" fmla="*/ 9124 w 10000"/>
                <a:gd name="connsiteY36" fmla="*/ 2143 h 10000"/>
                <a:gd name="connsiteX37" fmla="*/ 8467 w 10000"/>
                <a:gd name="connsiteY37" fmla="*/ 1627 h 10000"/>
                <a:gd name="connsiteX38" fmla="*/ 8102 w 10000"/>
                <a:gd name="connsiteY38" fmla="*/ 1190 h 10000"/>
                <a:gd name="connsiteX39" fmla="*/ 7810 w 10000"/>
                <a:gd name="connsiteY39" fmla="*/ 833 h 10000"/>
                <a:gd name="connsiteX40" fmla="*/ 7737 w 10000"/>
                <a:gd name="connsiteY40" fmla="*/ 794 h 10000"/>
                <a:gd name="connsiteX41" fmla="*/ 7737 w 10000"/>
                <a:gd name="connsiteY41" fmla="*/ 794 h 10000"/>
                <a:gd name="connsiteX42" fmla="*/ 7372 w 10000"/>
                <a:gd name="connsiteY42" fmla="*/ 952 h 10000"/>
                <a:gd name="connsiteX43" fmla="*/ 7117 w 10000"/>
                <a:gd name="connsiteY43" fmla="*/ 992 h 10000"/>
                <a:gd name="connsiteX44" fmla="*/ 6934 w 10000"/>
                <a:gd name="connsiteY44" fmla="*/ 992 h 10000"/>
                <a:gd name="connsiteX45" fmla="*/ 6569 w 10000"/>
                <a:gd name="connsiteY45" fmla="*/ 1032 h 10000"/>
                <a:gd name="connsiteX46" fmla="*/ 6423 w 10000"/>
                <a:gd name="connsiteY46" fmla="*/ 1071 h 10000"/>
                <a:gd name="connsiteX47" fmla="*/ 6277 w 10000"/>
                <a:gd name="connsiteY47" fmla="*/ 1111 h 10000"/>
                <a:gd name="connsiteX48" fmla="*/ 6241 w 10000"/>
                <a:gd name="connsiteY48" fmla="*/ 1151 h 10000"/>
                <a:gd name="connsiteX49" fmla="*/ 4672 w 10000"/>
                <a:gd name="connsiteY49" fmla="*/ 1190 h 10000"/>
                <a:gd name="connsiteX50" fmla="*/ 1460 w 10000"/>
                <a:gd name="connsiteY50" fmla="*/ 0 h 10000"/>
                <a:gd name="connsiteX51" fmla="*/ 0 w 10000"/>
                <a:gd name="connsiteY51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2044 w 10000"/>
                <a:gd name="connsiteY11" fmla="*/ 5159 h 10000"/>
                <a:gd name="connsiteX12" fmla="*/ 2190 w 10000"/>
                <a:gd name="connsiteY12" fmla="*/ 5556 h 10000"/>
                <a:gd name="connsiteX13" fmla="*/ 2628 w 10000"/>
                <a:gd name="connsiteY13" fmla="*/ 6786 h 10000"/>
                <a:gd name="connsiteX14" fmla="*/ 2956 w 10000"/>
                <a:gd name="connsiteY14" fmla="*/ 7302 h 10000"/>
                <a:gd name="connsiteX15" fmla="*/ 3029 w 10000"/>
                <a:gd name="connsiteY15" fmla="*/ 7619 h 10000"/>
                <a:gd name="connsiteX16" fmla="*/ 3467 w 10000"/>
                <a:gd name="connsiteY16" fmla="*/ 8730 h 10000"/>
                <a:gd name="connsiteX17" fmla="*/ 3504 w 10000"/>
                <a:gd name="connsiteY17" fmla="*/ 9325 h 10000"/>
                <a:gd name="connsiteX18" fmla="*/ 3686 w 10000"/>
                <a:gd name="connsiteY18" fmla="*/ 9762 h 10000"/>
                <a:gd name="connsiteX19" fmla="*/ 3759 w 10000"/>
                <a:gd name="connsiteY19" fmla="*/ 10000 h 10000"/>
                <a:gd name="connsiteX20" fmla="*/ 3759 w 10000"/>
                <a:gd name="connsiteY20" fmla="*/ 10000 h 10000"/>
                <a:gd name="connsiteX21" fmla="*/ 4307 w 10000"/>
                <a:gd name="connsiteY21" fmla="*/ 9683 h 10000"/>
                <a:gd name="connsiteX22" fmla="*/ 4708 w 10000"/>
                <a:gd name="connsiteY22" fmla="*/ 9484 h 10000"/>
                <a:gd name="connsiteX23" fmla="*/ 5401 w 10000"/>
                <a:gd name="connsiteY23" fmla="*/ 8849 h 10000"/>
                <a:gd name="connsiteX24" fmla="*/ 6460 w 10000"/>
                <a:gd name="connsiteY24" fmla="*/ 7738 h 10000"/>
                <a:gd name="connsiteX25" fmla="*/ 6387 w 10000"/>
                <a:gd name="connsiteY25" fmla="*/ 6389 h 10000"/>
                <a:gd name="connsiteX26" fmla="*/ 6569 w 10000"/>
                <a:gd name="connsiteY26" fmla="*/ 6151 h 10000"/>
                <a:gd name="connsiteX27" fmla="*/ 6971 w 10000"/>
                <a:gd name="connsiteY27" fmla="*/ 5952 h 10000"/>
                <a:gd name="connsiteX28" fmla="*/ 7080 w 10000"/>
                <a:gd name="connsiteY28" fmla="*/ 5595 h 10000"/>
                <a:gd name="connsiteX29" fmla="*/ 7080 w 10000"/>
                <a:gd name="connsiteY29" fmla="*/ 5317 h 10000"/>
                <a:gd name="connsiteX30" fmla="*/ 7153 w 10000"/>
                <a:gd name="connsiteY30" fmla="*/ 5000 h 10000"/>
                <a:gd name="connsiteX31" fmla="*/ 10000 w 10000"/>
                <a:gd name="connsiteY31" fmla="*/ 3056 h 10000"/>
                <a:gd name="connsiteX32" fmla="*/ 10000 w 10000"/>
                <a:gd name="connsiteY32" fmla="*/ 3056 h 10000"/>
                <a:gd name="connsiteX33" fmla="*/ 9708 w 10000"/>
                <a:gd name="connsiteY33" fmla="*/ 2659 h 10000"/>
                <a:gd name="connsiteX34" fmla="*/ 9416 w 10000"/>
                <a:gd name="connsiteY34" fmla="*/ 2381 h 10000"/>
                <a:gd name="connsiteX35" fmla="*/ 9124 w 10000"/>
                <a:gd name="connsiteY35" fmla="*/ 2143 h 10000"/>
                <a:gd name="connsiteX36" fmla="*/ 8467 w 10000"/>
                <a:gd name="connsiteY36" fmla="*/ 1627 h 10000"/>
                <a:gd name="connsiteX37" fmla="*/ 8102 w 10000"/>
                <a:gd name="connsiteY37" fmla="*/ 1190 h 10000"/>
                <a:gd name="connsiteX38" fmla="*/ 7810 w 10000"/>
                <a:gd name="connsiteY38" fmla="*/ 833 h 10000"/>
                <a:gd name="connsiteX39" fmla="*/ 7737 w 10000"/>
                <a:gd name="connsiteY39" fmla="*/ 794 h 10000"/>
                <a:gd name="connsiteX40" fmla="*/ 7737 w 10000"/>
                <a:gd name="connsiteY40" fmla="*/ 794 h 10000"/>
                <a:gd name="connsiteX41" fmla="*/ 7372 w 10000"/>
                <a:gd name="connsiteY41" fmla="*/ 952 h 10000"/>
                <a:gd name="connsiteX42" fmla="*/ 7117 w 10000"/>
                <a:gd name="connsiteY42" fmla="*/ 992 h 10000"/>
                <a:gd name="connsiteX43" fmla="*/ 6934 w 10000"/>
                <a:gd name="connsiteY43" fmla="*/ 992 h 10000"/>
                <a:gd name="connsiteX44" fmla="*/ 6569 w 10000"/>
                <a:gd name="connsiteY44" fmla="*/ 1032 h 10000"/>
                <a:gd name="connsiteX45" fmla="*/ 6423 w 10000"/>
                <a:gd name="connsiteY45" fmla="*/ 1071 h 10000"/>
                <a:gd name="connsiteX46" fmla="*/ 6277 w 10000"/>
                <a:gd name="connsiteY46" fmla="*/ 1111 h 10000"/>
                <a:gd name="connsiteX47" fmla="*/ 6241 w 10000"/>
                <a:gd name="connsiteY47" fmla="*/ 1151 h 10000"/>
                <a:gd name="connsiteX48" fmla="*/ 4672 w 10000"/>
                <a:gd name="connsiteY48" fmla="*/ 1190 h 10000"/>
                <a:gd name="connsiteX49" fmla="*/ 1460 w 10000"/>
                <a:gd name="connsiteY49" fmla="*/ 0 h 10000"/>
                <a:gd name="connsiteX50" fmla="*/ 0 w 10000"/>
                <a:gd name="connsiteY50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876 w 10000"/>
                <a:gd name="connsiteY4" fmla="*/ 2619 h 10000"/>
                <a:gd name="connsiteX5" fmla="*/ 1022 w 10000"/>
                <a:gd name="connsiteY5" fmla="*/ 2817 h 10000"/>
                <a:gd name="connsiteX6" fmla="*/ 1350 w 10000"/>
                <a:gd name="connsiteY6" fmla="*/ 2897 h 10000"/>
                <a:gd name="connsiteX7" fmla="*/ 1679 w 10000"/>
                <a:gd name="connsiteY7" fmla="*/ 3135 h 10000"/>
                <a:gd name="connsiteX8" fmla="*/ 1898 w 10000"/>
                <a:gd name="connsiteY8" fmla="*/ 3571 h 10000"/>
                <a:gd name="connsiteX9" fmla="*/ 2153 w 10000"/>
                <a:gd name="connsiteY9" fmla="*/ 3770 h 10000"/>
                <a:gd name="connsiteX10" fmla="*/ 2190 w 10000"/>
                <a:gd name="connsiteY10" fmla="*/ 4206 h 10000"/>
                <a:gd name="connsiteX11" fmla="*/ 2044 w 10000"/>
                <a:gd name="connsiteY11" fmla="*/ 5159 h 10000"/>
                <a:gd name="connsiteX12" fmla="*/ 2190 w 10000"/>
                <a:gd name="connsiteY12" fmla="*/ 5556 h 10000"/>
                <a:gd name="connsiteX13" fmla="*/ 2628 w 10000"/>
                <a:gd name="connsiteY13" fmla="*/ 6786 h 10000"/>
                <a:gd name="connsiteX14" fmla="*/ 2956 w 10000"/>
                <a:gd name="connsiteY14" fmla="*/ 7302 h 10000"/>
                <a:gd name="connsiteX15" fmla="*/ 3029 w 10000"/>
                <a:gd name="connsiteY15" fmla="*/ 7619 h 10000"/>
                <a:gd name="connsiteX16" fmla="*/ 3504 w 10000"/>
                <a:gd name="connsiteY16" fmla="*/ 9325 h 10000"/>
                <a:gd name="connsiteX17" fmla="*/ 3686 w 10000"/>
                <a:gd name="connsiteY17" fmla="*/ 9762 h 10000"/>
                <a:gd name="connsiteX18" fmla="*/ 3759 w 10000"/>
                <a:gd name="connsiteY18" fmla="*/ 10000 h 10000"/>
                <a:gd name="connsiteX19" fmla="*/ 3759 w 10000"/>
                <a:gd name="connsiteY19" fmla="*/ 10000 h 10000"/>
                <a:gd name="connsiteX20" fmla="*/ 4307 w 10000"/>
                <a:gd name="connsiteY20" fmla="*/ 9683 h 10000"/>
                <a:gd name="connsiteX21" fmla="*/ 4708 w 10000"/>
                <a:gd name="connsiteY21" fmla="*/ 9484 h 10000"/>
                <a:gd name="connsiteX22" fmla="*/ 5401 w 10000"/>
                <a:gd name="connsiteY22" fmla="*/ 8849 h 10000"/>
                <a:gd name="connsiteX23" fmla="*/ 6460 w 10000"/>
                <a:gd name="connsiteY23" fmla="*/ 7738 h 10000"/>
                <a:gd name="connsiteX24" fmla="*/ 6387 w 10000"/>
                <a:gd name="connsiteY24" fmla="*/ 6389 h 10000"/>
                <a:gd name="connsiteX25" fmla="*/ 6569 w 10000"/>
                <a:gd name="connsiteY25" fmla="*/ 6151 h 10000"/>
                <a:gd name="connsiteX26" fmla="*/ 6971 w 10000"/>
                <a:gd name="connsiteY26" fmla="*/ 5952 h 10000"/>
                <a:gd name="connsiteX27" fmla="*/ 7080 w 10000"/>
                <a:gd name="connsiteY27" fmla="*/ 5595 h 10000"/>
                <a:gd name="connsiteX28" fmla="*/ 7080 w 10000"/>
                <a:gd name="connsiteY28" fmla="*/ 5317 h 10000"/>
                <a:gd name="connsiteX29" fmla="*/ 7153 w 10000"/>
                <a:gd name="connsiteY29" fmla="*/ 5000 h 10000"/>
                <a:gd name="connsiteX30" fmla="*/ 10000 w 10000"/>
                <a:gd name="connsiteY30" fmla="*/ 3056 h 10000"/>
                <a:gd name="connsiteX31" fmla="*/ 10000 w 10000"/>
                <a:gd name="connsiteY31" fmla="*/ 3056 h 10000"/>
                <a:gd name="connsiteX32" fmla="*/ 9708 w 10000"/>
                <a:gd name="connsiteY32" fmla="*/ 2659 h 10000"/>
                <a:gd name="connsiteX33" fmla="*/ 9416 w 10000"/>
                <a:gd name="connsiteY33" fmla="*/ 2381 h 10000"/>
                <a:gd name="connsiteX34" fmla="*/ 9124 w 10000"/>
                <a:gd name="connsiteY34" fmla="*/ 2143 h 10000"/>
                <a:gd name="connsiteX35" fmla="*/ 8467 w 10000"/>
                <a:gd name="connsiteY35" fmla="*/ 1627 h 10000"/>
                <a:gd name="connsiteX36" fmla="*/ 8102 w 10000"/>
                <a:gd name="connsiteY36" fmla="*/ 1190 h 10000"/>
                <a:gd name="connsiteX37" fmla="*/ 7810 w 10000"/>
                <a:gd name="connsiteY37" fmla="*/ 833 h 10000"/>
                <a:gd name="connsiteX38" fmla="*/ 7737 w 10000"/>
                <a:gd name="connsiteY38" fmla="*/ 794 h 10000"/>
                <a:gd name="connsiteX39" fmla="*/ 7737 w 10000"/>
                <a:gd name="connsiteY39" fmla="*/ 794 h 10000"/>
                <a:gd name="connsiteX40" fmla="*/ 7372 w 10000"/>
                <a:gd name="connsiteY40" fmla="*/ 952 h 10000"/>
                <a:gd name="connsiteX41" fmla="*/ 7117 w 10000"/>
                <a:gd name="connsiteY41" fmla="*/ 992 h 10000"/>
                <a:gd name="connsiteX42" fmla="*/ 6934 w 10000"/>
                <a:gd name="connsiteY42" fmla="*/ 992 h 10000"/>
                <a:gd name="connsiteX43" fmla="*/ 6569 w 10000"/>
                <a:gd name="connsiteY43" fmla="*/ 1032 h 10000"/>
                <a:gd name="connsiteX44" fmla="*/ 6423 w 10000"/>
                <a:gd name="connsiteY44" fmla="*/ 1071 h 10000"/>
                <a:gd name="connsiteX45" fmla="*/ 6277 w 10000"/>
                <a:gd name="connsiteY45" fmla="*/ 1111 h 10000"/>
                <a:gd name="connsiteX46" fmla="*/ 6241 w 10000"/>
                <a:gd name="connsiteY46" fmla="*/ 1151 h 10000"/>
                <a:gd name="connsiteX47" fmla="*/ 4672 w 10000"/>
                <a:gd name="connsiteY47" fmla="*/ 1190 h 10000"/>
                <a:gd name="connsiteX48" fmla="*/ 1460 w 10000"/>
                <a:gd name="connsiteY48" fmla="*/ 0 h 10000"/>
                <a:gd name="connsiteX49" fmla="*/ 0 w 10000"/>
                <a:gd name="connsiteY49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1022 w 10000"/>
                <a:gd name="connsiteY4" fmla="*/ 2817 h 10000"/>
                <a:gd name="connsiteX5" fmla="*/ 1350 w 10000"/>
                <a:gd name="connsiteY5" fmla="*/ 2897 h 10000"/>
                <a:gd name="connsiteX6" fmla="*/ 1679 w 10000"/>
                <a:gd name="connsiteY6" fmla="*/ 3135 h 10000"/>
                <a:gd name="connsiteX7" fmla="*/ 1898 w 10000"/>
                <a:gd name="connsiteY7" fmla="*/ 3571 h 10000"/>
                <a:gd name="connsiteX8" fmla="*/ 2153 w 10000"/>
                <a:gd name="connsiteY8" fmla="*/ 3770 h 10000"/>
                <a:gd name="connsiteX9" fmla="*/ 2190 w 10000"/>
                <a:gd name="connsiteY9" fmla="*/ 4206 h 10000"/>
                <a:gd name="connsiteX10" fmla="*/ 2044 w 10000"/>
                <a:gd name="connsiteY10" fmla="*/ 5159 h 10000"/>
                <a:gd name="connsiteX11" fmla="*/ 2190 w 10000"/>
                <a:gd name="connsiteY11" fmla="*/ 5556 h 10000"/>
                <a:gd name="connsiteX12" fmla="*/ 2628 w 10000"/>
                <a:gd name="connsiteY12" fmla="*/ 6786 h 10000"/>
                <a:gd name="connsiteX13" fmla="*/ 2956 w 10000"/>
                <a:gd name="connsiteY13" fmla="*/ 7302 h 10000"/>
                <a:gd name="connsiteX14" fmla="*/ 3029 w 10000"/>
                <a:gd name="connsiteY14" fmla="*/ 7619 h 10000"/>
                <a:gd name="connsiteX15" fmla="*/ 3504 w 10000"/>
                <a:gd name="connsiteY15" fmla="*/ 9325 h 10000"/>
                <a:gd name="connsiteX16" fmla="*/ 3686 w 10000"/>
                <a:gd name="connsiteY16" fmla="*/ 9762 h 10000"/>
                <a:gd name="connsiteX17" fmla="*/ 3759 w 10000"/>
                <a:gd name="connsiteY17" fmla="*/ 10000 h 10000"/>
                <a:gd name="connsiteX18" fmla="*/ 3759 w 10000"/>
                <a:gd name="connsiteY18" fmla="*/ 10000 h 10000"/>
                <a:gd name="connsiteX19" fmla="*/ 4307 w 10000"/>
                <a:gd name="connsiteY19" fmla="*/ 9683 h 10000"/>
                <a:gd name="connsiteX20" fmla="*/ 4708 w 10000"/>
                <a:gd name="connsiteY20" fmla="*/ 9484 h 10000"/>
                <a:gd name="connsiteX21" fmla="*/ 5401 w 10000"/>
                <a:gd name="connsiteY21" fmla="*/ 8849 h 10000"/>
                <a:gd name="connsiteX22" fmla="*/ 6460 w 10000"/>
                <a:gd name="connsiteY22" fmla="*/ 7738 h 10000"/>
                <a:gd name="connsiteX23" fmla="*/ 6387 w 10000"/>
                <a:gd name="connsiteY23" fmla="*/ 6389 h 10000"/>
                <a:gd name="connsiteX24" fmla="*/ 6569 w 10000"/>
                <a:gd name="connsiteY24" fmla="*/ 6151 h 10000"/>
                <a:gd name="connsiteX25" fmla="*/ 6971 w 10000"/>
                <a:gd name="connsiteY25" fmla="*/ 5952 h 10000"/>
                <a:gd name="connsiteX26" fmla="*/ 7080 w 10000"/>
                <a:gd name="connsiteY26" fmla="*/ 5595 h 10000"/>
                <a:gd name="connsiteX27" fmla="*/ 7080 w 10000"/>
                <a:gd name="connsiteY27" fmla="*/ 5317 h 10000"/>
                <a:gd name="connsiteX28" fmla="*/ 7153 w 10000"/>
                <a:gd name="connsiteY28" fmla="*/ 5000 h 10000"/>
                <a:gd name="connsiteX29" fmla="*/ 10000 w 10000"/>
                <a:gd name="connsiteY29" fmla="*/ 3056 h 10000"/>
                <a:gd name="connsiteX30" fmla="*/ 10000 w 10000"/>
                <a:gd name="connsiteY30" fmla="*/ 3056 h 10000"/>
                <a:gd name="connsiteX31" fmla="*/ 9708 w 10000"/>
                <a:gd name="connsiteY31" fmla="*/ 2659 h 10000"/>
                <a:gd name="connsiteX32" fmla="*/ 9416 w 10000"/>
                <a:gd name="connsiteY32" fmla="*/ 2381 h 10000"/>
                <a:gd name="connsiteX33" fmla="*/ 9124 w 10000"/>
                <a:gd name="connsiteY33" fmla="*/ 2143 h 10000"/>
                <a:gd name="connsiteX34" fmla="*/ 8467 w 10000"/>
                <a:gd name="connsiteY34" fmla="*/ 1627 h 10000"/>
                <a:gd name="connsiteX35" fmla="*/ 8102 w 10000"/>
                <a:gd name="connsiteY35" fmla="*/ 1190 h 10000"/>
                <a:gd name="connsiteX36" fmla="*/ 7810 w 10000"/>
                <a:gd name="connsiteY36" fmla="*/ 833 h 10000"/>
                <a:gd name="connsiteX37" fmla="*/ 7737 w 10000"/>
                <a:gd name="connsiteY37" fmla="*/ 794 h 10000"/>
                <a:gd name="connsiteX38" fmla="*/ 7737 w 10000"/>
                <a:gd name="connsiteY38" fmla="*/ 794 h 10000"/>
                <a:gd name="connsiteX39" fmla="*/ 7372 w 10000"/>
                <a:gd name="connsiteY39" fmla="*/ 952 h 10000"/>
                <a:gd name="connsiteX40" fmla="*/ 7117 w 10000"/>
                <a:gd name="connsiteY40" fmla="*/ 992 h 10000"/>
                <a:gd name="connsiteX41" fmla="*/ 6934 w 10000"/>
                <a:gd name="connsiteY41" fmla="*/ 992 h 10000"/>
                <a:gd name="connsiteX42" fmla="*/ 6569 w 10000"/>
                <a:gd name="connsiteY42" fmla="*/ 1032 h 10000"/>
                <a:gd name="connsiteX43" fmla="*/ 6423 w 10000"/>
                <a:gd name="connsiteY43" fmla="*/ 1071 h 10000"/>
                <a:gd name="connsiteX44" fmla="*/ 6277 w 10000"/>
                <a:gd name="connsiteY44" fmla="*/ 1111 h 10000"/>
                <a:gd name="connsiteX45" fmla="*/ 6241 w 10000"/>
                <a:gd name="connsiteY45" fmla="*/ 1151 h 10000"/>
                <a:gd name="connsiteX46" fmla="*/ 4672 w 10000"/>
                <a:gd name="connsiteY46" fmla="*/ 1190 h 10000"/>
                <a:gd name="connsiteX47" fmla="*/ 1460 w 10000"/>
                <a:gd name="connsiteY47" fmla="*/ 0 h 10000"/>
                <a:gd name="connsiteX48" fmla="*/ 0 w 10000"/>
                <a:gd name="connsiteY48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1022 w 10000"/>
                <a:gd name="connsiteY4" fmla="*/ 2817 h 10000"/>
                <a:gd name="connsiteX5" fmla="*/ 1679 w 10000"/>
                <a:gd name="connsiteY5" fmla="*/ 3135 h 10000"/>
                <a:gd name="connsiteX6" fmla="*/ 1898 w 10000"/>
                <a:gd name="connsiteY6" fmla="*/ 3571 h 10000"/>
                <a:gd name="connsiteX7" fmla="*/ 2153 w 10000"/>
                <a:gd name="connsiteY7" fmla="*/ 3770 h 10000"/>
                <a:gd name="connsiteX8" fmla="*/ 2190 w 10000"/>
                <a:gd name="connsiteY8" fmla="*/ 4206 h 10000"/>
                <a:gd name="connsiteX9" fmla="*/ 2044 w 10000"/>
                <a:gd name="connsiteY9" fmla="*/ 5159 h 10000"/>
                <a:gd name="connsiteX10" fmla="*/ 2190 w 10000"/>
                <a:gd name="connsiteY10" fmla="*/ 5556 h 10000"/>
                <a:gd name="connsiteX11" fmla="*/ 2628 w 10000"/>
                <a:gd name="connsiteY11" fmla="*/ 6786 h 10000"/>
                <a:gd name="connsiteX12" fmla="*/ 2956 w 10000"/>
                <a:gd name="connsiteY12" fmla="*/ 7302 h 10000"/>
                <a:gd name="connsiteX13" fmla="*/ 3029 w 10000"/>
                <a:gd name="connsiteY13" fmla="*/ 7619 h 10000"/>
                <a:gd name="connsiteX14" fmla="*/ 3504 w 10000"/>
                <a:gd name="connsiteY14" fmla="*/ 9325 h 10000"/>
                <a:gd name="connsiteX15" fmla="*/ 3686 w 10000"/>
                <a:gd name="connsiteY15" fmla="*/ 9762 h 10000"/>
                <a:gd name="connsiteX16" fmla="*/ 3759 w 10000"/>
                <a:gd name="connsiteY16" fmla="*/ 10000 h 10000"/>
                <a:gd name="connsiteX17" fmla="*/ 3759 w 10000"/>
                <a:gd name="connsiteY17" fmla="*/ 10000 h 10000"/>
                <a:gd name="connsiteX18" fmla="*/ 4307 w 10000"/>
                <a:gd name="connsiteY18" fmla="*/ 9683 h 10000"/>
                <a:gd name="connsiteX19" fmla="*/ 4708 w 10000"/>
                <a:gd name="connsiteY19" fmla="*/ 9484 h 10000"/>
                <a:gd name="connsiteX20" fmla="*/ 5401 w 10000"/>
                <a:gd name="connsiteY20" fmla="*/ 8849 h 10000"/>
                <a:gd name="connsiteX21" fmla="*/ 6460 w 10000"/>
                <a:gd name="connsiteY21" fmla="*/ 7738 h 10000"/>
                <a:gd name="connsiteX22" fmla="*/ 6387 w 10000"/>
                <a:gd name="connsiteY22" fmla="*/ 6389 h 10000"/>
                <a:gd name="connsiteX23" fmla="*/ 6569 w 10000"/>
                <a:gd name="connsiteY23" fmla="*/ 6151 h 10000"/>
                <a:gd name="connsiteX24" fmla="*/ 6971 w 10000"/>
                <a:gd name="connsiteY24" fmla="*/ 5952 h 10000"/>
                <a:gd name="connsiteX25" fmla="*/ 7080 w 10000"/>
                <a:gd name="connsiteY25" fmla="*/ 5595 h 10000"/>
                <a:gd name="connsiteX26" fmla="*/ 7080 w 10000"/>
                <a:gd name="connsiteY26" fmla="*/ 5317 h 10000"/>
                <a:gd name="connsiteX27" fmla="*/ 7153 w 10000"/>
                <a:gd name="connsiteY27" fmla="*/ 5000 h 10000"/>
                <a:gd name="connsiteX28" fmla="*/ 10000 w 10000"/>
                <a:gd name="connsiteY28" fmla="*/ 3056 h 10000"/>
                <a:gd name="connsiteX29" fmla="*/ 10000 w 10000"/>
                <a:gd name="connsiteY29" fmla="*/ 3056 h 10000"/>
                <a:gd name="connsiteX30" fmla="*/ 9708 w 10000"/>
                <a:gd name="connsiteY30" fmla="*/ 2659 h 10000"/>
                <a:gd name="connsiteX31" fmla="*/ 9416 w 10000"/>
                <a:gd name="connsiteY31" fmla="*/ 2381 h 10000"/>
                <a:gd name="connsiteX32" fmla="*/ 9124 w 10000"/>
                <a:gd name="connsiteY32" fmla="*/ 2143 h 10000"/>
                <a:gd name="connsiteX33" fmla="*/ 8467 w 10000"/>
                <a:gd name="connsiteY33" fmla="*/ 1627 h 10000"/>
                <a:gd name="connsiteX34" fmla="*/ 8102 w 10000"/>
                <a:gd name="connsiteY34" fmla="*/ 1190 h 10000"/>
                <a:gd name="connsiteX35" fmla="*/ 7810 w 10000"/>
                <a:gd name="connsiteY35" fmla="*/ 833 h 10000"/>
                <a:gd name="connsiteX36" fmla="*/ 7737 w 10000"/>
                <a:gd name="connsiteY36" fmla="*/ 794 h 10000"/>
                <a:gd name="connsiteX37" fmla="*/ 7737 w 10000"/>
                <a:gd name="connsiteY37" fmla="*/ 794 h 10000"/>
                <a:gd name="connsiteX38" fmla="*/ 7372 w 10000"/>
                <a:gd name="connsiteY38" fmla="*/ 952 h 10000"/>
                <a:gd name="connsiteX39" fmla="*/ 7117 w 10000"/>
                <a:gd name="connsiteY39" fmla="*/ 992 h 10000"/>
                <a:gd name="connsiteX40" fmla="*/ 6934 w 10000"/>
                <a:gd name="connsiteY40" fmla="*/ 992 h 10000"/>
                <a:gd name="connsiteX41" fmla="*/ 6569 w 10000"/>
                <a:gd name="connsiteY41" fmla="*/ 1032 h 10000"/>
                <a:gd name="connsiteX42" fmla="*/ 6423 w 10000"/>
                <a:gd name="connsiteY42" fmla="*/ 1071 h 10000"/>
                <a:gd name="connsiteX43" fmla="*/ 6277 w 10000"/>
                <a:gd name="connsiteY43" fmla="*/ 1111 h 10000"/>
                <a:gd name="connsiteX44" fmla="*/ 6241 w 10000"/>
                <a:gd name="connsiteY44" fmla="*/ 1151 h 10000"/>
                <a:gd name="connsiteX45" fmla="*/ 4672 w 10000"/>
                <a:gd name="connsiteY45" fmla="*/ 1190 h 10000"/>
                <a:gd name="connsiteX46" fmla="*/ 1460 w 10000"/>
                <a:gd name="connsiteY46" fmla="*/ 0 h 10000"/>
                <a:gd name="connsiteX47" fmla="*/ 0 w 10000"/>
                <a:gd name="connsiteY47" fmla="*/ 1667 h 10000"/>
                <a:gd name="connsiteX0" fmla="*/ 0 w 10000"/>
                <a:gd name="connsiteY0" fmla="*/ 1667 h 10000"/>
                <a:gd name="connsiteX1" fmla="*/ 36 w 10000"/>
                <a:gd name="connsiteY1" fmla="*/ 1944 h 10000"/>
                <a:gd name="connsiteX2" fmla="*/ 255 w 10000"/>
                <a:gd name="connsiteY2" fmla="*/ 1944 h 10000"/>
                <a:gd name="connsiteX3" fmla="*/ 401 w 10000"/>
                <a:gd name="connsiteY3" fmla="*/ 2262 h 10000"/>
                <a:gd name="connsiteX4" fmla="*/ 1022 w 10000"/>
                <a:gd name="connsiteY4" fmla="*/ 2817 h 10000"/>
                <a:gd name="connsiteX5" fmla="*/ 1679 w 10000"/>
                <a:gd name="connsiteY5" fmla="*/ 3135 h 10000"/>
                <a:gd name="connsiteX6" fmla="*/ 1898 w 10000"/>
                <a:gd name="connsiteY6" fmla="*/ 3571 h 10000"/>
                <a:gd name="connsiteX7" fmla="*/ 2190 w 10000"/>
                <a:gd name="connsiteY7" fmla="*/ 4206 h 10000"/>
                <a:gd name="connsiteX8" fmla="*/ 2044 w 10000"/>
                <a:gd name="connsiteY8" fmla="*/ 5159 h 10000"/>
                <a:gd name="connsiteX9" fmla="*/ 2190 w 10000"/>
                <a:gd name="connsiteY9" fmla="*/ 5556 h 10000"/>
                <a:gd name="connsiteX10" fmla="*/ 2628 w 10000"/>
                <a:gd name="connsiteY10" fmla="*/ 6786 h 10000"/>
                <a:gd name="connsiteX11" fmla="*/ 2956 w 10000"/>
                <a:gd name="connsiteY11" fmla="*/ 7302 h 10000"/>
                <a:gd name="connsiteX12" fmla="*/ 3029 w 10000"/>
                <a:gd name="connsiteY12" fmla="*/ 7619 h 10000"/>
                <a:gd name="connsiteX13" fmla="*/ 3504 w 10000"/>
                <a:gd name="connsiteY13" fmla="*/ 9325 h 10000"/>
                <a:gd name="connsiteX14" fmla="*/ 3686 w 10000"/>
                <a:gd name="connsiteY14" fmla="*/ 9762 h 10000"/>
                <a:gd name="connsiteX15" fmla="*/ 3759 w 10000"/>
                <a:gd name="connsiteY15" fmla="*/ 10000 h 10000"/>
                <a:gd name="connsiteX16" fmla="*/ 3759 w 10000"/>
                <a:gd name="connsiteY16" fmla="*/ 10000 h 10000"/>
                <a:gd name="connsiteX17" fmla="*/ 4307 w 10000"/>
                <a:gd name="connsiteY17" fmla="*/ 9683 h 10000"/>
                <a:gd name="connsiteX18" fmla="*/ 4708 w 10000"/>
                <a:gd name="connsiteY18" fmla="*/ 9484 h 10000"/>
                <a:gd name="connsiteX19" fmla="*/ 5401 w 10000"/>
                <a:gd name="connsiteY19" fmla="*/ 8849 h 10000"/>
                <a:gd name="connsiteX20" fmla="*/ 6460 w 10000"/>
                <a:gd name="connsiteY20" fmla="*/ 7738 h 10000"/>
                <a:gd name="connsiteX21" fmla="*/ 6387 w 10000"/>
                <a:gd name="connsiteY21" fmla="*/ 6389 h 10000"/>
                <a:gd name="connsiteX22" fmla="*/ 6569 w 10000"/>
                <a:gd name="connsiteY22" fmla="*/ 6151 h 10000"/>
                <a:gd name="connsiteX23" fmla="*/ 6971 w 10000"/>
                <a:gd name="connsiteY23" fmla="*/ 5952 h 10000"/>
                <a:gd name="connsiteX24" fmla="*/ 7080 w 10000"/>
                <a:gd name="connsiteY24" fmla="*/ 5595 h 10000"/>
                <a:gd name="connsiteX25" fmla="*/ 7080 w 10000"/>
                <a:gd name="connsiteY25" fmla="*/ 5317 h 10000"/>
                <a:gd name="connsiteX26" fmla="*/ 7153 w 10000"/>
                <a:gd name="connsiteY26" fmla="*/ 5000 h 10000"/>
                <a:gd name="connsiteX27" fmla="*/ 10000 w 10000"/>
                <a:gd name="connsiteY27" fmla="*/ 3056 h 10000"/>
                <a:gd name="connsiteX28" fmla="*/ 10000 w 10000"/>
                <a:gd name="connsiteY28" fmla="*/ 3056 h 10000"/>
                <a:gd name="connsiteX29" fmla="*/ 9708 w 10000"/>
                <a:gd name="connsiteY29" fmla="*/ 2659 h 10000"/>
                <a:gd name="connsiteX30" fmla="*/ 9416 w 10000"/>
                <a:gd name="connsiteY30" fmla="*/ 2381 h 10000"/>
                <a:gd name="connsiteX31" fmla="*/ 9124 w 10000"/>
                <a:gd name="connsiteY31" fmla="*/ 2143 h 10000"/>
                <a:gd name="connsiteX32" fmla="*/ 8467 w 10000"/>
                <a:gd name="connsiteY32" fmla="*/ 1627 h 10000"/>
                <a:gd name="connsiteX33" fmla="*/ 8102 w 10000"/>
                <a:gd name="connsiteY33" fmla="*/ 1190 h 10000"/>
                <a:gd name="connsiteX34" fmla="*/ 7810 w 10000"/>
                <a:gd name="connsiteY34" fmla="*/ 833 h 10000"/>
                <a:gd name="connsiteX35" fmla="*/ 7737 w 10000"/>
                <a:gd name="connsiteY35" fmla="*/ 794 h 10000"/>
                <a:gd name="connsiteX36" fmla="*/ 7737 w 10000"/>
                <a:gd name="connsiteY36" fmla="*/ 794 h 10000"/>
                <a:gd name="connsiteX37" fmla="*/ 7372 w 10000"/>
                <a:gd name="connsiteY37" fmla="*/ 952 h 10000"/>
                <a:gd name="connsiteX38" fmla="*/ 7117 w 10000"/>
                <a:gd name="connsiteY38" fmla="*/ 992 h 10000"/>
                <a:gd name="connsiteX39" fmla="*/ 6934 w 10000"/>
                <a:gd name="connsiteY39" fmla="*/ 992 h 10000"/>
                <a:gd name="connsiteX40" fmla="*/ 6569 w 10000"/>
                <a:gd name="connsiteY40" fmla="*/ 1032 h 10000"/>
                <a:gd name="connsiteX41" fmla="*/ 6423 w 10000"/>
                <a:gd name="connsiteY41" fmla="*/ 1071 h 10000"/>
                <a:gd name="connsiteX42" fmla="*/ 6277 w 10000"/>
                <a:gd name="connsiteY42" fmla="*/ 1111 h 10000"/>
                <a:gd name="connsiteX43" fmla="*/ 6241 w 10000"/>
                <a:gd name="connsiteY43" fmla="*/ 1151 h 10000"/>
                <a:gd name="connsiteX44" fmla="*/ 4672 w 10000"/>
                <a:gd name="connsiteY44" fmla="*/ 1190 h 10000"/>
                <a:gd name="connsiteX45" fmla="*/ 1460 w 10000"/>
                <a:gd name="connsiteY45" fmla="*/ 0 h 10000"/>
                <a:gd name="connsiteX46" fmla="*/ 0 w 10000"/>
                <a:gd name="connsiteY46" fmla="*/ 16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0000" h="10000">
                  <a:moveTo>
                    <a:pt x="0" y="1667"/>
                  </a:moveTo>
                  <a:cubicBezTo>
                    <a:pt x="36" y="1706"/>
                    <a:pt x="0" y="1825"/>
                    <a:pt x="36" y="1944"/>
                  </a:cubicBezTo>
                  <a:cubicBezTo>
                    <a:pt x="109" y="2103"/>
                    <a:pt x="219" y="1865"/>
                    <a:pt x="255" y="1944"/>
                  </a:cubicBezTo>
                  <a:cubicBezTo>
                    <a:pt x="365" y="2063"/>
                    <a:pt x="182" y="2222"/>
                    <a:pt x="401" y="2262"/>
                  </a:cubicBezTo>
                  <a:cubicBezTo>
                    <a:pt x="529" y="2407"/>
                    <a:pt x="864" y="2711"/>
                    <a:pt x="1022" y="2817"/>
                  </a:cubicBezTo>
                  <a:cubicBezTo>
                    <a:pt x="1235" y="2963"/>
                    <a:pt x="1533" y="3009"/>
                    <a:pt x="1679" y="3135"/>
                  </a:cubicBezTo>
                  <a:cubicBezTo>
                    <a:pt x="1788" y="3214"/>
                    <a:pt x="1861" y="3571"/>
                    <a:pt x="1898" y="3571"/>
                  </a:cubicBezTo>
                  <a:cubicBezTo>
                    <a:pt x="1983" y="3749"/>
                    <a:pt x="2166" y="3941"/>
                    <a:pt x="2190" y="4206"/>
                  </a:cubicBezTo>
                  <a:cubicBezTo>
                    <a:pt x="2214" y="4471"/>
                    <a:pt x="2044" y="4934"/>
                    <a:pt x="2044" y="5159"/>
                  </a:cubicBezTo>
                  <a:cubicBezTo>
                    <a:pt x="2044" y="5278"/>
                    <a:pt x="2080" y="5476"/>
                    <a:pt x="2190" y="5556"/>
                  </a:cubicBezTo>
                  <a:cubicBezTo>
                    <a:pt x="2287" y="5827"/>
                    <a:pt x="2500" y="6495"/>
                    <a:pt x="2628" y="6786"/>
                  </a:cubicBezTo>
                  <a:cubicBezTo>
                    <a:pt x="2883" y="6825"/>
                    <a:pt x="3029" y="7024"/>
                    <a:pt x="2956" y="7302"/>
                  </a:cubicBezTo>
                  <a:cubicBezTo>
                    <a:pt x="2920" y="7500"/>
                    <a:pt x="2938" y="7282"/>
                    <a:pt x="3029" y="7619"/>
                  </a:cubicBezTo>
                  <a:cubicBezTo>
                    <a:pt x="3120" y="7956"/>
                    <a:pt x="3395" y="8968"/>
                    <a:pt x="3504" y="9325"/>
                  </a:cubicBezTo>
                  <a:cubicBezTo>
                    <a:pt x="3650" y="9444"/>
                    <a:pt x="3759" y="9563"/>
                    <a:pt x="3686" y="9762"/>
                  </a:cubicBezTo>
                  <a:cubicBezTo>
                    <a:pt x="3577" y="9960"/>
                    <a:pt x="3759" y="9881"/>
                    <a:pt x="3759" y="10000"/>
                  </a:cubicBezTo>
                  <a:lnTo>
                    <a:pt x="3759" y="10000"/>
                  </a:lnTo>
                  <a:lnTo>
                    <a:pt x="4307" y="9683"/>
                  </a:lnTo>
                  <a:cubicBezTo>
                    <a:pt x="4453" y="9643"/>
                    <a:pt x="4562" y="9524"/>
                    <a:pt x="4708" y="9484"/>
                  </a:cubicBezTo>
                  <a:cubicBezTo>
                    <a:pt x="5109" y="9405"/>
                    <a:pt x="5219" y="9246"/>
                    <a:pt x="5401" y="8849"/>
                  </a:cubicBezTo>
                  <a:cubicBezTo>
                    <a:pt x="5657" y="8373"/>
                    <a:pt x="6131" y="8135"/>
                    <a:pt x="6460" y="7738"/>
                  </a:cubicBezTo>
                  <a:cubicBezTo>
                    <a:pt x="6715" y="7381"/>
                    <a:pt x="6314" y="6786"/>
                    <a:pt x="6387" y="6389"/>
                  </a:cubicBezTo>
                  <a:cubicBezTo>
                    <a:pt x="6423" y="6310"/>
                    <a:pt x="6460" y="6190"/>
                    <a:pt x="6569" y="6151"/>
                  </a:cubicBezTo>
                  <a:cubicBezTo>
                    <a:pt x="6642" y="6032"/>
                    <a:pt x="6825" y="5952"/>
                    <a:pt x="6971" y="5952"/>
                  </a:cubicBezTo>
                  <a:cubicBezTo>
                    <a:pt x="7080" y="5873"/>
                    <a:pt x="7044" y="5714"/>
                    <a:pt x="7080" y="5595"/>
                  </a:cubicBezTo>
                  <a:lnTo>
                    <a:pt x="7080" y="5317"/>
                  </a:lnTo>
                  <a:cubicBezTo>
                    <a:pt x="7080" y="5198"/>
                    <a:pt x="7117" y="5119"/>
                    <a:pt x="7153" y="5000"/>
                  </a:cubicBezTo>
                  <a:lnTo>
                    <a:pt x="10000" y="3056"/>
                  </a:lnTo>
                  <a:lnTo>
                    <a:pt x="10000" y="3056"/>
                  </a:lnTo>
                  <a:lnTo>
                    <a:pt x="9708" y="2659"/>
                  </a:lnTo>
                  <a:cubicBezTo>
                    <a:pt x="9599" y="2579"/>
                    <a:pt x="9526" y="2460"/>
                    <a:pt x="9416" y="2381"/>
                  </a:cubicBezTo>
                  <a:cubicBezTo>
                    <a:pt x="9343" y="2302"/>
                    <a:pt x="9234" y="2222"/>
                    <a:pt x="9124" y="2143"/>
                  </a:cubicBezTo>
                  <a:cubicBezTo>
                    <a:pt x="8942" y="2024"/>
                    <a:pt x="8613" y="1825"/>
                    <a:pt x="8467" y="1627"/>
                  </a:cubicBezTo>
                  <a:cubicBezTo>
                    <a:pt x="8321" y="1548"/>
                    <a:pt x="8212" y="1310"/>
                    <a:pt x="8102" y="1190"/>
                  </a:cubicBezTo>
                  <a:cubicBezTo>
                    <a:pt x="8029" y="1111"/>
                    <a:pt x="7883" y="873"/>
                    <a:pt x="7810" y="833"/>
                  </a:cubicBezTo>
                  <a:cubicBezTo>
                    <a:pt x="7774" y="833"/>
                    <a:pt x="7774" y="794"/>
                    <a:pt x="7737" y="794"/>
                  </a:cubicBezTo>
                  <a:lnTo>
                    <a:pt x="7737" y="794"/>
                  </a:lnTo>
                  <a:lnTo>
                    <a:pt x="7372" y="952"/>
                  </a:lnTo>
                  <a:cubicBezTo>
                    <a:pt x="7263" y="952"/>
                    <a:pt x="7190" y="952"/>
                    <a:pt x="7117" y="992"/>
                  </a:cubicBezTo>
                  <a:lnTo>
                    <a:pt x="6934" y="992"/>
                  </a:lnTo>
                  <a:cubicBezTo>
                    <a:pt x="6825" y="1032"/>
                    <a:pt x="6715" y="992"/>
                    <a:pt x="6569" y="1032"/>
                  </a:cubicBezTo>
                  <a:cubicBezTo>
                    <a:pt x="6533" y="1032"/>
                    <a:pt x="6460" y="1071"/>
                    <a:pt x="6423" y="1071"/>
                  </a:cubicBezTo>
                  <a:cubicBezTo>
                    <a:pt x="6387" y="1111"/>
                    <a:pt x="6314" y="1111"/>
                    <a:pt x="6277" y="1111"/>
                  </a:cubicBezTo>
                  <a:cubicBezTo>
                    <a:pt x="6265" y="1124"/>
                    <a:pt x="6253" y="1138"/>
                    <a:pt x="6241" y="1151"/>
                  </a:cubicBezTo>
                  <a:lnTo>
                    <a:pt x="4672" y="1190"/>
                  </a:lnTo>
                  <a:lnTo>
                    <a:pt x="1460" y="0"/>
                  </a:lnTo>
                  <a:lnTo>
                    <a:pt x="0" y="166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BARNWELL"/>
            <p:cNvSpPr>
              <a:spLocks/>
            </p:cNvSpPr>
            <p:nvPr/>
          </p:nvSpPr>
          <p:spPr bwMode="auto">
            <a:xfrm>
              <a:off x="3490913" y="3660776"/>
              <a:ext cx="762000" cy="639763"/>
            </a:xfrm>
            <a:custGeom>
              <a:avLst/>
              <a:gdLst>
                <a:gd name="T0" fmla="*/ 79 w 291"/>
                <a:gd name="T1" fmla="*/ 241 h 244"/>
                <a:gd name="T2" fmla="*/ 119 w 291"/>
                <a:gd name="T3" fmla="*/ 199 h 244"/>
                <a:gd name="T4" fmla="*/ 207 w 291"/>
                <a:gd name="T5" fmla="*/ 229 h 244"/>
                <a:gd name="T6" fmla="*/ 250 w 291"/>
                <a:gd name="T7" fmla="*/ 228 h 244"/>
                <a:gd name="T8" fmla="*/ 251 w 291"/>
                <a:gd name="T9" fmla="*/ 227 h 244"/>
                <a:gd name="T10" fmla="*/ 255 w 291"/>
                <a:gd name="T11" fmla="*/ 226 h 244"/>
                <a:gd name="T12" fmla="*/ 259 w 291"/>
                <a:gd name="T13" fmla="*/ 225 h 244"/>
                <a:gd name="T14" fmla="*/ 269 w 291"/>
                <a:gd name="T15" fmla="*/ 224 h 244"/>
                <a:gd name="T16" fmla="*/ 274 w 291"/>
                <a:gd name="T17" fmla="*/ 224 h 244"/>
                <a:gd name="T18" fmla="*/ 281 w 291"/>
                <a:gd name="T19" fmla="*/ 223 h 244"/>
                <a:gd name="T20" fmla="*/ 291 w 291"/>
                <a:gd name="T21" fmla="*/ 219 h 244"/>
                <a:gd name="T22" fmla="*/ 291 w 291"/>
                <a:gd name="T23" fmla="*/ 219 h 244"/>
                <a:gd name="T24" fmla="*/ 279 w 291"/>
                <a:gd name="T25" fmla="*/ 200 h 244"/>
                <a:gd name="T26" fmla="*/ 282 w 291"/>
                <a:gd name="T27" fmla="*/ 30 h 244"/>
                <a:gd name="T28" fmla="*/ 282 w 291"/>
                <a:gd name="T29" fmla="*/ 30 h 244"/>
                <a:gd name="T30" fmla="*/ 270 w 291"/>
                <a:gd name="T31" fmla="*/ 27 h 244"/>
                <a:gd name="T32" fmla="*/ 261 w 291"/>
                <a:gd name="T33" fmla="*/ 21 h 244"/>
                <a:gd name="T34" fmla="*/ 260 w 291"/>
                <a:gd name="T35" fmla="*/ 20 h 244"/>
                <a:gd name="T36" fmla="*/ 255 w 291"/>
                <a:gd name="T37" fmla="*/ 15 h 244"/>
                <a:gd name="T38" fmla="*/ 231 w 291"/>
                <a:gd name="T39" fmla="*/ 3 h 244"/>
                <a:gd name="T40" fmla="*/ 201 w 291"/>
                <a:gd name="T41" fmla="*/ 1 h 244"/>
                <a:gd name="T42" fmla="*/ 201 w 291"/>
                <a:gd name="T43" fmla="*/ 1 h 244"/>
                <a:gd name="T44" fmla="*/ 6 w 291"/>
                <a:gd name="T45" fmla="*/ 180 h 244"/>
                <a:gd name="T46" fmla="*/ 6 w 291"/>
                <a:gd name="T47" fmla="*/ 180 h 244"/>
                <a:gd name="T48" fmla="*/ 6 w 291"/>
                <a:gd name="T49" fmla="*/ 182 h 244"/>
                <a:gd name="T50" fmla="*/ 4 w 291"/>
                <a:gd name="T51" fmla="*/ 200 h 244"/>
                <a:gd name="T52" fmla="*/ 32 w 291"/>
                <a:gd name="T53" fmla="*/ 225 h 244"/>
                <a:gd name="T54" fmla="*/ 58 w 291"/>
                <a:gd name="T55" fmla="*/ 238 h 244"/>
                <a:gd name="T56" fmla="*/ 74 w 291"/>
                <a:gd name="T57" fmla="*/ 241 h 244"/>
                <a:gd name="T58" fmla="*/ 79 w 291"/>
                <a:gd name="T59" fmla="*/ 24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1" h="244">
                  <a:moveTo>
                    <a:pt x="79" y="241"/>
                  </a:moveTo>
                  <a:cubicBezTo>
                    <a:pt x="119" y="199"/>
                    <a:pt x="119" y="199"/>
                    <a:pt x="119" y="199"/>
                  </a:cubicBezTo>
                  <a:cubicBezTo>
                    <a:pt x="207" y="229"/>
                    <a:pt x="207" y="229"/>
                    <a:pt x="207" y="229"/>
                  </a:cubicBezTo>
                  <a:cubicBezTo>
                    <a:pt x="250" y="228"/>
                    <a:pt x="250" y="228"/>
                    <a:pt x="250" y="228"/>
                  </a:cubicBezTo>
                  <a:cubicBezTo>
                    <a:pt x="250" y="228"/>
                    <a:pt x="251" y="227"/>
                    <a:pt x="251" y="227"/>
                  </a:cubicBezTo>
                  <a:cubicBezTo>
                    <a:pt x="252" y="227"/>
                    <a:pt x="254" y="227"/>
                    <a:pt x="255" y="226"/>
                  </a:cubicBezTo>
                  <a:cubicBezTo>
                    <a:pt x="256" y="226"/>
                    <a:pt x="258" y="225"/>
                    <a:pt x="259" y="225"/>
                  </a:cubicBezTo>
                  <a:cubicBezTo>
                    <a:pt x="263" y="224"/>
                    <a:pt x="266" y="225"/>
                    <a:pt x="269" y="224"/>
                  </a:cubicBezTo>
                  <a:cubicBezTo>
                    <a:pt x="270" y="224"/>
                    <a:pt x="272" y="224"/>
                    <a:pt x="274" y="224"/>
                  </a:cubicBezTo>
                  <a:cubicBezTo>
                    <a:pt x="276" y="223"/>
                    <a:pt x="278" y="223"/>
                    <a:pt x="281" y="223"/>
                  </a:cubicBezTo>
                  <a:cubicBezTo>
                    <a:pt x="291" y="219"/>
                    <a:pt x="291" y="219"/>
                    <a:pt x="291" y="219"/>
                  </a:cubicBezTo>
                  <a:cubicBezTo>
                    <a:pt x="291" y="219"/>
                    <a:pt x="291" y="219"/>
                    <a:pt x="291" y="219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70" y="27"/>
                    <a:pt x="270" y="27"/>
                    <a:pt x="270" y="27"/>
                  </a:cubicBezTo>
                  <a:cubicBezTo>
                    <a:pt x="267" y="26"/>
                    <a:pt x="263" y="23"/>
                    <a:pt x="261" y="21"/>
                  </a:cubicBezTo>
                  <a:cubicBezTo>
                    <a:pt x="260" y="20"/>
                    <a:pt x="260" y="20"/>
                    <a:pt x="260" y="20"/>
                  </a:cubicBezTo>
                  <a:cubicBezTo>
                    <a:pt x="259" y="19"/>
                    <a:pt x="256" y="17"/>
                    <a:pt x="255" y="15"/>
                  </a:cubicBezTo>
                  <a:cubicBezTo>
                    <a:pt x="247" y="11"/>
                    <a:pt x="240" y="6"/>
                    <a:pt x="231" y="3"/>
                  </a:cubicBezTo>
                  <a:cubicBezTo>
                    <a:pt x="222" y="0"/>
                    <a:pt x="210" y="3"/>
                    <a:pt x="201" y="1"/>
                  </a:cubicBezTo>
                  <a:cubicBezTo>
                    <a:pt x="201" y="1"/>
                    <a:pt x="201" y="1"/>
                    <a:pt x="201" y="1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1"/>
                    <a:pt x="6" y="182"/>
                    <a:pt x="6" y="182"/>
                  </a:cubicBezTo>
                  <a:cubicBezTo>
                    <a:pt x="5" y="189"/>
                    <a:pt x="0" y="193"/>
                    <a:pt x="4" y="200"/>
                  </a:cubicBezTo>
                  <a:cubicBezTo>
                    <a:pt x="11" y="209"/>
                    <a:pt x="21" y="222"/>
                    <a:pt x="32" y="225"/>
                  </a:cubicBezTo>
                  <a:cubicBezTo>
                    <a:pt x="42" y="228"/>
                    <a:pt x="49" y="236"/>
                    <a:pt x="58" y="238"/>
                  </a:cubicBezTo>
                  <a:cubicBezTo>
                    <a:pt x="64" y="242"/>
                    <a:pt x="68" y="244"/>
                    <a:pt x="74" y="241"/>
                  </a:cubicBezTo>
                  <a:cubicBezTo>
                    <a:pt x="77" y="240"/>
                    <a:pt x="78" y="240"/>
                    <a:pt x="79" y="24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AIKEN"/>
            <p:cNvSpPr>
              <a:spLocks/>
            </p:cNvSpPr>
            <p:nvPr/>
          </p:nvSpPr>
          <p:spPr bwMode="auto">
            <a:xfrm>
              <a:off x="3176588" y="3052763"/>
              <a:ext cx="1092200" cy="1081088"/>
            </a:xfrm>
            <a:custGeom>
              <a:avLst/>
              <a:gdLst>
                <a:gd name="T0" fmla="*/ 185 w 417"/>
                <a:gd name="T1" fmla="*/ 35 h 412"/>
                <a:gd name="T2" fmla="*/ 223 w 417"/>
                <a:gd name="T3" fmla="*/ 0 h 412"/>
                <a:gd name="T4" fmla="*/ 223 w 417"/>
                <a:gd name="T5" fmla="*/ 0 h 412"/>
                <a:gd name="T6" fmla="*/ 230 w 417"/>
                <a:gd name="T7" fmla="*/ 3 h 412"/>
                <a:gd name="T8" fmla="*/ 231 w 417"/>
                <a:gd name="T9" fmla="*/ 3 h 412"/>
                <a:gd name="T10" fmla="*/ 236 w 417"/>
                <a:gd name="T11" fmla="*/ 7 h 412"/>
                <a:gd name="T12" fmla="*/ 261 w 417"/>
                <a:gd name="T13" fmla="*/ 38 h 412"/>
                <a:gd name="T14" fmla="*/ 294 w 417"/>
                <a:gd name="T15" fmla="*/ 64 h 412"/>
                <a:gd name="T16" fmla="*/ 295 w 417"/>
                <a:gd name="T17" fmla="*/ 67 h 412"/>
                <a:gd name="T18" fmla="*/ 295 w 417"/>
                <a:gd name="T19" fmla="*/ 69 h 412"/>
                <a:gd name="T20" fmla="*/ 297 w 417"/>
                <a:gd name="T21" fmla="*/ 73 h 412"/>
                <a:gd name="T22" fmla="*/ 314 w 417"/>
                <a:gd name="T23" fmla="*/ 86 h 412"/>
                <a:gd name="T24" fmla="*/ 337 w 417"/>
                <a:gd name="T25" fmla="*/ 88 h 412"/>
                <a:gd name="T26" fmla="*/ 365 w 417"/>
                <a:gd name="T27" fmla="*/ 104 h 412"/>
                <a:gd name="T28" fmla="*/ 394 w 417"/>
                <a:gd name="T29" fmla="*/ 119 h 412"/>
                <a:gd name="T30" fmla="*/ 417 w 417"/>
                <a:gd name="T31" fmla="*/ 133 h 412"/>
                <a:gd name="T32" fmla="*/ 417 w 417"/>
                <a:gd name="T33" fmla="*/ 133 h 412"/>
                <a:gd name="T34" fmla="*/ 321 w 417"/>
                <a:gd name="T35" fmla="*/ 233 h 412"/>
                <a:gd name="T36" fmla="*/ 321 w 417"/>
                <a:gd name="T37" fmla="*/ 233 h 412"/>
                <a:gd name="T38" fmla="*/ 126 w 417"/>
                <a:gd name="T39" fmla="*/ 412 h 412"/>
                <a:gd name="T40" fmla="*/ 126 w 417"/>
                <a:gd name="T41" fmla="*/ 412 h 412"/>
                <a:gd name="T42" fmla="*/ 118 w 417"/>
                <a:gd name="T43" fmla="*/ 398 h 412"/>
                <a:gd name="T44" fmla="*/ 118 w 417"/>
                <a:gd name="T45" fmla="*/ 398 h 412"/>
                <a:gd name="T46" fmla="*/ 101 w 417"/>
                <a:gd name="T47" fmla="*/ 397 h 412"/>
                <a:gd name="T48" fmla="*/ 81 w 417"/>
                <a:gd name="T49" fmla="*/ 380 h 412"/>
                <a:gd name="T50" fmla="*/ 81 w 417"/>
                <a:gd name="T51" fmla="*/ 374 h 412"/>
                <a:gd name="T52" fmla="*/ 88 w 417"/>
                <a:gd name="T53" fmla="*/ 369 h 412"/>
                <a:gd name="T54" fmla="*/ 77 w 417"/>
                <a:gd name="T55" fmla="*/ 357 h 412"/>
                <a:gd name="T56" fmla="*/ 80 w 417"/>
                <a:gd name="T57" fmla="*/ 349 h 412"/>
                <a:gd name="T58" fmla="*/ 74 w 417"/>
                <a:gd name="T59" fmla="*/ 343 h 412"/>
                <a:gd name="T60" fmla="*/ 60 w 417"/>
                <a:gd name="T61" fmla="*/ 339 h 412"/>
                <a:gd name="T62" fmla="*/ 55 w 417"/>
                <a:gd name="T63" fmla="*/ 333 h 412"/>
                <a:gd name="T64" fmla="*/ 45 w 417"/>
                <a:gd name="T65" fmla="*/ 327 h 412"/>
                <a:gd name="T66" fmla="*/ 37 w 417"/>
                <a:gd name="T67" fmla="*/ 321 h 412"/>
                <a:gd name="T68" fmla="*/ 36 w 417"/>
                <a:gd name="T69" fmla="*/ 316 h 412"/>
                <a:gd name="T70" fmla="*/ 33 w 417"/>
                <a:gd name="T71" fmla="*/ 306 h 412"/>
                <a:gd name="T72" fmla="*/ 41 w 417"/>
                <a:gd name="T73" fmla="*/ 303 h 412"/>
                <a:gd name="T74" fmla="*/ 36 w 417"/>
                <a:gd name="T75" fmla="*/ 295 h 412"/>
                <a:gd name="T76" fmla="*/ 39 w 417"/>
                <a:gd name="T77" fmla="*/ 282 h 412"/>
                <a:gd name="T78" fmla="*/ 49 w 417"/>
                <a:gd name="T79" fmla="*/ 283 h 412"/>
                <a:gd name="T80" fmla="*/ 41 w 417"/>
                <a:gd name="T81" fmla="*/ 274 h 412"/>
                <a:gd name="T82" fmla="*/ 44 w 417"/>
                <a:gd name="T83" fmla="*/ 255 h 412"/>
                <a:gd name="T84" fmla="*/ 32 w 417"/>
                <a:gd name="T85" fmla="*/ 245 h 412"/>
                <a:gd name="T86" fmla="*/ 20 w 417"/>
                <a:gd name="T87" fmla="*/ 239 h 412"/>
                <a:gd name="T88" fmla="*/ 10 w 417"/>
                <a:gd name="T89" fmla="*/ 228 h 412"/>
                <a:gd name="T90" fmla="*/ 0 w 417"/>
                <a:gd name="T91" fmla="*/ 211 h 412"/>
                <a:gd name="T92" fmla="*/ 0 w 417"/>
                <a:gd name="T93" fmla="*/ 211 h 412"/>
                <a:gd name="T94" fmla="*/ 185 w 417"/>
                <a:gd name="T95" fmla="*/ 35 h 412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439 w 10000"/>
                <a:gd name="connsiteY30" fmla="*/ 8228 h 10000"/>
                <a:gd name="connsiteX31" fmla="*/ 1319 w 10000"/>
                <a:gd name="connsiteY31" fmla="*/ 8083 h 10000"/>
                <a:gd name="connsiteX32" fmla="*/ 1079 w 10000"/>
                <a:gd name="connsiteY32" fmla="*/ 7937 h 10000"/>
                <a:gd name="connsiteX33" fmla="*/ 887 w 10000"/>
                <a:gd name="connsiteY33" fmla="*/ 7791 h 10000"/>
                <a:gd name="connsiteX34" fmla="*/ 791 w 10000"/>
                <a:gd name="connsiteY34" fmla="*/ 7427 h 10000"/>
                <a:gd name="connsiteX35" fmla="*/ 983 w 10000"/>
                <a:gd name="connsiteY35" fmla="*/ 7354 h 10000"/>
                <a:gd name="connsiteX36" fmla="*/ 863 w 10000"/>
                <a:gd name="connsiteY36" fmla="*/ 7160 h 10000"/>
                <a:gd name="connsiteX37" fmla="*/ 935 w 10000"/>
                <a:gd name="connsiteY37" fmla="*/ 6845 h 10000"/>
                <a:gd name="connsiteX38" fmla="*/ 1175 w 10000"/>
                <a:gd name="connsiteY38" fmla="*/ 6869 h 10000"/>
                <a:gd name="connsiteX39" fmla="*/ 983 w 10000"/>
                <a:gd name="connsiteY39" fmla="*/ 6650 h 10000"/>
                <a:gd name="connsiteX40" fmla="*/ 1055 w 10000"/>
                <a:gd name="connsiteY40" fmla="*/ 6189 h 10000"/>
                <a:gd name="connsiteX41" fmla="*/ 767 w 10000"/>
                <a:gd name="connsiteY41" fmla="*/ 5947 h 10000"/>
                <a:gd name="connsiteX42" fmla="*/ 480 w 10000"/>
                <a:gd name="connsiteY42" fmla="*/ 5801 h 10000"/>
                <a:gd name="connsiteX43" fmla="*/ 240 w 10000"/>
                <a:gd name="connsiteY43" fmla="*/ 5534 h 10000"/>
                <a:gd name="connsiteX44" fmla="*/ 0 w 10000"/>
                <a:gd name="connsiteY44" fmla="*/ 5121 h 10000"/>
                <a:gd name="connsiteX45" fmla="*/ 0 w 10000"/>
                <a:gd name="connsiteY45" fmla="*/ 5121 h 10000"/>
                <a:gd name="connsiteX46" fmla="*/ 4436 w 10000"/>
                <a:gd name="connsiteY46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439 w 10000"/>
                <a:gd name="connsiteY30" fmla="*/ 8228 h 10000"/>
                <a:gd name="connsiteX31" fmla="*/ 1319 w 10000"/>
                <a:gd name="connsiteY31" fmla="*/ 8083 h 10000"/>
                <a:gd name="connsiteX32" fmla="*/ 1079 w 10000"/>
                <a:gd name="connsiteY32" fmla="*/ 7937 h 10000"/>
                <a:gd name="connsiteX33" fmla="*/ 791 w 10000"/>
                <a:gd name="connsiteY33" fmla="*/ 7427 h 10000"/>
                <a:gd name="connsiteX34" fmla="*/ 983 w 10000"/>
                <a:gd name="connsiteY34" fmla="*/ 7354 h 10000"/>
                <a:gd name="connsiteX35" fmla="*/ 863 w 10000"/>
                <a:gd name="connsiteY35" fmla="*/ 7160 h 10000"/>
                <a:gd name="connsiteX36" fmla="*/ 935 w 10000"/>
                <a:gd name="connsiteY36" fmla="*/ 6845 h 10000"/>
                <a:gd name="connsiteX37" fmla="*/ 1175 w 10000"/>
                <a:gd name="connsiteY37" fmla="*/ 6869 h 10000"/>
                <a:gd name="connsiteX38" fmla="*/ 983 w 10000"/>
                <a:gd name="connsiteY38" fmla="*/ 6650 h 10000"/>
                <a:gd name="connsiteX39" fmla="*/ 1055 w 10000"/>
                <a:gd name="connsiteY39" fmla="*/ 6189 h 10000"/>
                <a:gd name="connsiteX40" fmla="*/ 767 w 10000"/>
                <a:gd name="connsiteY40" fmla="*/ 5947 h 10000"/>
                <a:gd name="connsiteX41" fmla="*/ 480 w 10000"/>
                <a:gd name="connsiteY41" fmla="*/ 5801 h 10000"/>
                <a:gd name="connsiteX42" fmla="*/ 240 w 10000"/>
                <a:gd name="connsiteY42" fmla="*/ 5534 h 10000"/>
                <a:gd name="connsiteX43" fmla="*/ 0 w 10000"/>
                <a:gd name="connsiteY43" fmla="*/ 5121 h 10000"/>
                <a:gd name="connsiteX44" fmla="*/ 0 w 10000"/>
                <a:gd name="connsiteY44" fmla="*/ 5121 h 10000"/>
                <a:gd name="connsiteX45" fmla="*/ 4436 w 10000"/>
                <a:gd name="connsiteY45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439 w 10000"/>
                <a:gd name="connsiteY30" fmla="*/ 8228 h 10000"/>
                <a:gd name="connsiteX31" fmla="*/ 1079 w 10000"/>
                <a:gd name="connsiteY31" fmla="*/ 7937 h 10000"/>
                <a:gd name="connsiteX32" fmla="*/ 791 w 10000"/>
                <a:gd name="connsiteY32" fmla="*/ 7427 h 10000"/>
                <a:gd name="connsiteX33" fmla="*/ 983 w 10000"/>
                <a:gd name="connsiteY33" fmla="*/ 7354 h 10000"/>
                <a:gd name="connsiteX34" fmla="*/ 863 w 10000"/>
                <a:gd name="connsiteY34" fmla="*/ 7160 h 10000"/>
                <a:gd name="connsiteX35" fmla="*/ 935 w 10000"/>
                <a:gd name="connsiteY35" fmla="*/ 6845 h 10000"/>
                <a:gd name="connsiteX36" fmla="*/ 1175 w 10000"/>
                <a:gd name="connsiteY36" fmla="*/ 6869 h 10000"/>
                <a:gd name="connsiteX37" fmla="*/ 983 w 10000"/>
                <a:gd name="connsiteY37" fmla="*/ 6650 h 10000"/>
                <a:gd name="connsiteX38" fmla="*/ 1055 w 10000"/>
                <a:gd name="connsiteY38" fmla="*/ 6189 h 10000"/>
                <a:gd name="connsiteX39" fmla="*/ 767 w 10000"/>
                <a:gd name="connsiteY39" fmla="*/ 5947 h 10000"/>
                <a:gd name="connsiteX40" fmla="*/ 480 w 10000"/>
                <a:gd name="connsiteY40" fmla="*/ 5801 h 10000"/>
                <a:gd name="connsiteX41" fmla="*/ 240 w 10000"/>
                <a:gd name="connsiteY41" fmla="*/ 5534 h 10000"/>
                <a:gd name="connsiteX42" fmla="*/ 0 w 10000"/>
                <a:gd name="connsiteY42" fmla="*/ 5121 h 10000"/>
                <a:gd name="connsiteX43" fmla="*/ 0 w 10000"/>
                <a:gd name="connsiteY43" fmla="*/ 5121 h 10000"/>
                <a:gd name="connsiteX44" fmla="*/ 4436 w 10000"/>
                <a:gd name="connsiteY44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791 w 10000"/>
                <a:gd name="connsiteY31" fmla="*/ 7427 h 10000"/>
                <a:gd name="connsiteX32" fmla="*/ 983 w 10000"/>
                <a:gd name="connsiteY32" fmla="*/ 7354 h 10000"/>
                <a:gd name="connsiteX33" fmla="*/ 863 w 10000"/>
                <a:gd name="connsiteY33" fmla="*/ 7160 h 10000"/>
                <a:gd name="connsiteX34" fmla="*/ 935 w 10000"/>
                <a:gd name="connsiteY34" fmla="*/ 6845 h 10000"/>
                <a:gd name="connsiteX35" fmla="*/ 1175 w 10000"/>
                <a:gd name="connsiteY35" fmla="*/ 6869 h 10000"/>
                <a:gd name="connsiteX36" fmla="*/ 983 w 10000"/>
                <a:gd name="connsiteY36" fmla="*/ 6650 h 10000"/>
                <a:gd name="connsiteX37" fmla="*/ 1055 w 10000"/>
                <a:gd name="connsiteY37" fmla="*/ 6189 h 10000"/>
                <a:gd name="connsiteX38" fmla="*/ 767 w 10000"/>
                <a:gd name="connsiteY38" fmla="*/ 5947 h 10000"/>
                <a:gd name="connsiteX39" fmla="*/ 480 w 10000"/>
                <a:gd name="connsiteY39" fmla="*/ 5801 h 10000"/>
                <a:gd name="connsiteX40" fmla="*/ 240 w 10000"/>
                <a:gd name="connsiteY40" fmla="*/ 5534 h 10000"/>
                <a:gd name="connsiteX41" fmla="*/ 0 w 10000"/>
                <a:gd name="connsiteY41" fmla="*/ 5121 h 10000"/>
                <a:gd name="connsiteX42" fmla="*/ 0 w 10000"/>
                <a:gd name="connsiteY42" fmla="*/ 5121 h 10000"/>
                <a:gd name="connsiteX43" fmla="*/ 4436 w 10000"/>
                <a:gd name="connsiteY43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791 w 10000"/>
                <a:gd name="connsiteY31" fmla="*/ 7427 h 10000"/>
                <a:gd name="connsiteX32" fmla="*/ 983 w 10000"/>
                <a:gd name="connsiteY32" fmla="*/ 7354 h 10000"/>
                <a:gd name="connsiteX33" fmla="*/ 863 w 10000"/>
                <a:gd name="connsiteY33" fmla="*/ 7160 h 10000"/>
                <a:gd name="connsiteX34" fmla="*/ 935 w 10000"/>
                <a:gd name="connsiteY34" fmla="*/ 6845 h 10000"/>
                <a:gd name="connsiteX35" fmla="*/ 1175 w 10000"/>
                <a:gd name="connsiteY35" fmla="*/ 6869 h 10000"/>
                <a:gd name="connsiteX36" fmla="*/ 1055 w 10000"/>
                <a:gd name="connsiteY36" fmla="*/ 6189 h 10000"/>
                <a:gd name="connsiteX37" fmla="*/ 767 w 10000"/>
                <a:gd name="connsiteY37" fmla="*/ 5947 h 10000"/>
                <a:gd name="connsiteX38" fmla="*/ 480 w 10000"/>
                <a:gd name="connsiteY38" fmla="*/ 5801 h 10000"/>
                <a:gd name="connsiteX39" fmla="*/ 240 w 10000"/>
                <a:gd name="connsiteY39" fmla="*/ 5534 h 10000"/>
                <a:gd name="connsiteX40" fmla="*/ 0 w 10000"/>
                <a:gd name="connsiteY40" fmla="*/ 5121 h 10000"/>
                <a:gd name="connsiteX41" fmla="*/ 0 w 10000"/>
                <a:gd name="connsiteY41" fmla="*/ 5121 h 10000"/>
                <a:gd name="connsiteX42" fmla="*/ 4436 w 10000"/>
                <a:gd name="connsiteY42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791 w 10000"/>
                <a:gd name="connsiteY31" fmla="*/ 7427 h 10000"/>
                <a:gd name="connsiteX32" fmla="*/ 983 w 10000"/>
                <a:gd name="connsiteY32" fmla="*/ 7354 h 10000"/>
                <a:gd name="connsiteX33" fmla="*/ 863 w 10000"/>
                <a:gd name="connsiteY33" fmla="*/ 7160 h 10000"/>
                <a:gd name="connsiteX34" fmla="*/ 935 w 10000"/>
                <a:gd name="connsiteY34" fmla="*/ 6845 h 10000"/>
                <a:gd name="connsiteX35" fmla="*/ 1055 w 10000"/>
                <a:gd name="connsiteY35" fmla="*/ 6189 h 10000"/>
                <a:gd name="connsiteX36" fmla="*/ 767 w 10000"/>
                <a:gd name="connsiteY36" fmla="*/ 5947 h 10000"/>
                <a:gd name="connsiteX37" fmla="*/ 480 w 10000"/>
                <a:gd name="connsiteY37" fmla="*/ 5801 h 10000"/>
                <a:gd name="connsiteX38" fmla="*/ 240 w 10000"/>
                <a:gd name="connsiteY38" fmla="*/ 5534 h 10000"/>
                <a:gd name="connsiteX39" fmla="*/ 0 w 10000"/>
                <a:gd name="connsiteY39" fmla="*/ 5121 h 10000"/>
                <a:gd name="connsiteX40" fmla="*/ 0 w 10000"/>
                <a:gd name="connsiteY40" fmla="*/ 5121 h 10000"/>
                <a:gd name="connsiteX41" fmla="*/ 4436 w 10000"/>
                <a:gd name="connsiteY41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791 w 10000"/>
                <a:gd name="connsiteY31" fmla="*/ 7427 h 10000"/>
                <a:gd name="connsiteX32" fmla="*/ 983 w 10000"/>
                <a:gd name="connsiteY32" fmla="*/ 7354 h 10000"/>
                <a:gd name="connsiteX33" fmla="*/ 935 w 10000"/>
                <a:gd name="connsiteY33" fmla="*/ 6845 h 10000"/>
                <a:gd name="connsiteX34" fmla="*/ 1055 w 10000"/>
                <a:gd name="connsiteY34" fmla="*/ 6189 h 10000"/>
                <a:gd name="connsiteX35" fmla="*/ 767 w 10000"/>
                <a:gd name="connsiteY35" fmla="*/ 5947 h 10000"/>
                <a:gd name="connsiteX36" fmla="*/ 480 w 10000"/>
                <a:gd name="connsiteY36" fmla="*/ 5801 h 10000"/>
                <a:gd name="connsiteX37" fmla="*/ 240 w 10000"/>
                <a:gd name="connsiteY37" fmla="*/ 5534 h 10000"/>
                <a:gd name="connsiteX38" fmla="*/ 0 w 10000"/>
                <a:gd name="connsiteY38" fmla="*/ 5121 h 10000"/>
                <a:gd name="connsiteX39" fmla="*/ 0 w 10000"/>
                <a:gd name="connsiteY39" fmla="*/ 5121 h 10000"/>
                <a:gd name="connsiteX40" fmla="*/ 4436 w 10000"/>
                <a:gd name="connsiteY40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791 w 10000"/>
                <a:gd name="connsiteY31" fmla="*/ 7427 h 10000"/>
                <a:gd name="connsiteX32" fmla="*/ 935 w 10000"/>
                <a:gd name="connsiteY32" fmla="*/ 6845 h 10000"/>
                <a:gd name="connsiteX33" fmla="*/ 1055 w 10000"/>
                <a:gd name="connsiteY33" fmla="*/ 6189 h 10000"/>
                <a:gd name="connsiteX34" fmla="*/ 767 w 10000"/>
                <a:gd name="connsiteY34" fmla="*/ 5947 h 10000"/>
                <a:gd name="connsiteX35" fmla="*/ 480 w 10000"/>
                <a:gd name="connsiteY35" fmla="*/ 5801 h 10000"/>
                <a:gd name="connsiteX36" fmla="*/ 240 w 10000"/>
                <a:gd name="connsiteY36" fmla="*/ 5534 h 10000"/>
                <a:gd name="connsiteX37" fmla="*/ 0 w 10000"/>
                <a:gd name="connsiteY37" fmla="*/ 5121 h 10000"/>
                <a:gd name="connsiteX38" fmla="*/ 0 w 10000"/>
                <a:gd name="connsiteY38" fmla="*/ 5121 h 10000"/>
                <a:gd name="connsiteX39" fmla="*/ 4436 w 10000"/>
                <a:gd name="connsiteY39" fmla="*/ 850 h 10000"/>
                <a:gd name="connsiteX0" fmla="*/ 4436 w 10000"/>
                <a:gd name="connsiteY0" fmla="*/ 850 h 10000"/>
                <a:gd name="connsiteX1" fmla="*/ 5348 w 10000"/>
                <a:gd name="connsiteY1" fmla="*/ 0 h 10000"/>
                <a:gd name="connsiteX2" fmla="*/ 5348 w 10000"/>
                <a:gd name="connsiteY2" fmla="*/ 0 h 10000"/>
                <a:gd name="connsiteX3" fmla="*/ 5516 w 10000"/>
                <a:gd name="connsiteY3" fmla="*/ 73 h 10000"/>
                <a:gd name="connsiteX4" fmla="*/ 5540 w 10000"/>
                <a:gd name="connsiteY4" fmla="*/ 73 h 10000"/>
                <a:gd name="connsiteX5" fmla="*/ 5659 w 10000"/>
                <a:gd name="connsiteY5" fmla="*/ 170 h 10000"/>
                <a:gd name="connsiteX6" fmla="*/ 6259 w 10000"/>
                <a:gd name="connsiteY6" fmla="*/ 922 h 10000"/>
                <a:gd name="connsiteX7" fmla="*/ 7050 w 10000"/>
                <a:gd name="connsiteY7" fmla="*/ 1553 h 10000"/>
                <a:gd name="connsiteX8" fmla="*/ 7074 w 10000"/>
                <a:gd name="connsiteY8" fmla="*/ 1626 h 10000"/>
                <a:gd name="connsiteX9" fmla="*/ 7074 w 10000"/>
                <a:gd name="connsiteY9" fmla="*/ 1675 h 10000"/>
                <a:gd name="connsiteX10" fmla="*/ 7122 w 10000"/>
                <a:gd name="connsiteY10" fmla="*/ 1772 h 10000"/>
                <a:gd name="connsiteX11" fmla="*/ 7530 w 10000"/>
                <a:gd name="connsiteY11" fmla="*/ 2087 h 10000"/>
                <a:gd name="connsiteX12" fmla="*/ 8082 w 10000"/>
                <a:gd name="connsiteY12" fmla="*/ 2136 h 10000"/>
                <a:gd name="connsiteX13" fmla="*/ 8753 w 10000"/>
                <a:gd name="connsiteY13" fmla="*/ 2524 h 10000"/>
                <a:gd name="connsiteX14" fmla="*/ 9448 w 10000"/>
                <a:gd name="connsiteY14" fmla="*/ 2888 h 10000"/>
                <a:gd name="connsiteX15" fmla="*/ 10000 w 10000"/>
                <a:gd name="connsiteY15" fmla="*/ 3228 h 10000"/>
                <a:gd name="connsiteX16" fmla="*/ 10000 w 10000"/>
                <a:gd name="connsiteY16" fmla="*/ 3228 h 10000"/>
                <a:gd name="connsiteX17" fmla="*/ 7698 w 10000"/>
                <a:gd name="connsiteY17" fmla="*/ 5655 h 10000"/>
                <a:gd name="connsiteX18" fmla="*/ 7698 w 10000"/>
                <a:gd name="connsiteY18" fmla="*/ 5655 h 10000"/>
                <a:gd name="connsiteX19" fmla="*/ 3022 w 10000"/>
                <a:gd name="connsiteY19" fmla="*/ 10000 h 10000"/>
                <a:gd name="connsiteX20" fmla="*/ 3022 w 10000"/>
                <a:gd name="connsiteY20" fmla="*/ 10000 h 10000"/>
                <a:gd name="connsiteX21" fmla="*/ 2830 w 10000"/>
                <a:gd name="connsiteY21" fmla="*/ 9660 h 10000"/>
                <a:gd name="connsiteX22" fmla="*/ 2830 w 10000"/>
                <a:gd name="connsiteY22" fmla="*/ 9660 h 10000"/>
                <a:gd name="connsiteX23" fmla="*/ 2422 w 10000"/>
                <a:gd name="connsiteY23" fmla="*/ 9636 h 10000"/>
                <a:gd name="connsiteX24" fmla="*/ 1942 w 10000"/>
                <a:gd name="connsiteY24" fmla="*/ 9223 h 10000"/>
                <a:gd name="connsiteX25" fmla="*/ 1942 w 10000"/>
                <a:gd name="connsiteY25" fmla="*/ 9078 h 10000"/>
                <a:gd name="connsiteX26" fmla="*/ 2110 w 10000"/>
                <a:gd name="connsiteY26" fmla="*/ 8956 h 10000"/>
                <a:gd name="connsiteX27" fmla="*/ 1847 w 10000"/>
                <a:gd name="connsiteY27" fmla="*/ 8665 h 10000"/>
                <a:gd name="connsiteX28" fmla="*/ 1918 w 10000"/>
                <a:gd name="connsiteY28" fmla="*/ 8471 h 10000"/>
                <a:gd name="connsiteX29" fmla="*/ 1775 w 10000"/>
                <a:gd name="connsiteY29" fmla="*/ 8325 h 10000"/>
                <a:gd name="connsiteX30" fmla="*/ 1079 w 10000"/>
                <a:gd name="connsiteY30" fmla="*/ 7937 h 10000"/>
                <a:gd name="connsiteX31" fmla="*/ 935 w 10000"/>
                <a:gd name="connsiteY31" fmla="*/ 6845 h 10000"/>
                <a:gd name="connsiteX32" fmla="*/ 1055 w 10000"/>
                <a:gd name="connsiteY32" fmla="*/ 6189 h 10000"/>
                <a:gd name="connsiteX33" fmla="*/ 767 w 10000"/>
                <a:gd name="connsiteY33" fmla="*/ 5947 h 10000"/>
                <a:gd name="connsiteX34" fmla="*/ 480 w 10000"/>
                <a:gd name="connsiteY34" fmla="*/ 5801 h 10000"/>
                <a:gd name="connsiteX35" fmla="*/ 240 w 10000"/>
                <a:gd name="connsiteY35" fmla="*/ 5534 h 10000"/>
                <a:gd name="connsiteX36" fmla="*/ 0 w 10000"/>
                <a:gd name="connsiteY36" fmla="*/ 5121 h 10000"/>
                <a:gd name="connsiteX37" fmla="*/ 0 w 10000"/>
                <a:gd name="connsiteY37" fmla="*/ 5121 h 10000"/>
                <a:gd name="connsiteX38" fmla="*/ 4436 w 10000"/>
                <a:gd name="connsiteY38" fmla="*/ 85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000" h="10000">
                  <a:moveTo>
                    <a:pt x="4436" y="850"/>
                  </a:moveTo>
                  <a:lnTo>
                    <a:pt x="5348" y="0"/>
                  </a:lnTo>
                  <a:lnTo>
                    <a:pt x="5348" y="0"/>
                  </a:lnTo>
                  <a:cubicBezTo>
                    <a:pt x="5396" y="24"/>
                    <a:pt x="5468" y="49"/>
                    <a:pt x="5516" y="73"/>
                  </a:cubicBezTo>
                  <a:lnTo>
                    <a:pt x="5540" y="73"/>
                  </a:lnTo>
                  <a:cubicBezTo>
                    <a:pt x="5580" y="105"/>
                    <a:pt x="5619" y="138"/>
                    <a:pt x="5659" y="170"/>
                  </a:cubicBezTo>
                  <a:cubicBezTo>
                    <a:pt x="5779" y="461"/>
                    <a:pt x="5995" y="801"/>
                    <a:pt x="6259" y="922"/>
                  </a:cubicBezTo>
                  <a:cubicBezTo>
                    <a:pt x="6571" y="1019"/>
                    <a:pt x="7074" y="1117"/>
                    <a:pt x="7050" y="1553"/>
                  </a:cubicBezTo>
                  <a:cubicBezTo>
                    <a:pt x="7050" y="1578"/>
                    <a:pt x="7050" y="1602"/>
                    <a:pt x="7074" y="1626"/>
                  </a:cubicBezTo>
                  <a:lnTo>
                    <a:pt x="7074" y="1675"/>
                  </a:lnTo>
                  <a:cubicBezTo>
                    <a:pt x="7098" y="1699"/>
                    <a:pt x="7122" y="1748"/>
                    <a:pt x="7122" y="1772"/>
                  </a:cubicBezTo>
                  <a:cubicBezTo>
                    <a:pt x="7266" y="1966"/>
                    <a:pt x="7242" y="2063"/>
                    <a:pt x="7530" y="2087"/>
                  </a:cubicBezTo>
                  <a:cubicBezTo>
                    <a:pt x="7722" y="2112"/>
                    <a:pt x="7890" y="2087"/>
                    <a:pt x="8082" y="2136"/>
                  </a:cubicBezTo>
                  <a:cubicBezTo>
                    <a:pt x="8321" y="2209"/>
                    <a:pt x="8513" y="2451"/>
                    <a:pt x="8753" y="2524"/>
                  </a:cubicBezTo>
                  <a:cubicBezTo>
                    <a:pt x="9017" y="2597"/>
                    <a:pt x="9209" y="2767"/>
                    <a:pt x="9448" y="2888"/>
                  </a:cubicBezTo>
                  <a:lnTo>
                    <a:pt x="10000" y="3228"/>
                  </a:lnTo>
                  <a:lnTo>
                    <a:pt x="10000" y="3228"/>
                  </a:lnTo>
                  <a:lnTo>
                    <a:pt x="7698" y="5655"/>
                  </a:lnTo>
                  <a:lnTo>
                    <a:pt x="7698" y="5655"/>
                  </a:lnTo>
                  <a:lnTo>
                    <a:pt x="3022" y="10000"/>
                  </a:lnTo>
                  <a:lnTo>
                    <a:pt x="3022" y="10000"/>
                  </a:lnTo>
                  <a:cubicBezTo>
                    <a:pt x="2998" y="9879"/>
                    <a:pt x="2902" y="9660"/>
                    <a:pt x="2830" y="9660"/>
                  </a:cubicBezTo>
                  <a:lnTo>
                    <a:pt x="2830" y="9660"/>
                  </a:lnTo>
                  <a:cubicBezTo>
                    <a:pt x="2758" y="9951"/>
                    <a:pt x="2494" y="9854"/>
                    <a:pt x="2422" y="9636"/>
                  </a:cubicBezTo>
                  <a:cubicBezTo>
                    <a:pt x="2374" y="9490"/>
                    <a:pt x="1918" y="9442"/>
                    <a:pt x="1942" y="9223"/>
                  </a:cubicBezTo>
                  <a:cubicBezTo>
                    <a:pt x="1942" y="9175"/>
                    <a:pt x="1918" y="9126"/>
                    <a:pt x="1942" y="9078"/>
                  </a:cubicBezTo>
                  <a:cubicBezTo>
                    <a:pt x="1966" y="9078"/>
                    <a:pt x="2086" y="8981"/>
                    <a:pt x="2110" y="8956"/>
                  </a:cubicBezTo>
                  <a:cubicBezTo>
                    <a:pt x="2158" y="8908"/>
                    <a:pt x="1894" y="8714"/>
                    <a:pt x="1847" y="8665"/>
                  </a:cubicBezTo>
                  <a:cubicBezTo>
                    <a:pt x="1727" y="8544"/>
                    <a:pt x="1823" y="8568"/>
                    <a:pt x="1918" y="8471"/>
                  </a:cubicBezTo>
                  <a:cubicBezTo>
                    <a:pt x="1966" y="8398"/>
                    <a:pt x="1799" y="8350"/>
                    <a:pt x="1775" y="8325"/>
                  </a:cubicBezTo>
                  <a:cubicBezTo>
                    <a:pt x="1635" y="8236"/>
                    <a:pt x="1243" y="8087"/>
                    <a:pt x="1079" y="7937"/>
                  </a:cubicBezTo>
                  <a:cubicBezTo>
                    <a:pt x="939" y="7690"/>
                    <a:pt x="939" y="7136"/>
                    <a:pt x="935" y="6845"/>
                  </a:cubicBezTo>
                  <a:cubicBezTo>
                    <a:pt x="967" y="6683"/>
                    <a:pt x="1083" y="6338"/>
                    <a:pt x="1055" y="6189"/>
                  </a:cubicBezTo>
                  <a:cubicBezTo>
                    <a:pt x="983" y="5995"/>
                    <a:pt x="935" y="6019"/>
                    <a:pt x="767" y="5947"/>
                  </a:cubicBezTo>
                  <a:lnTo>
                    <a:pt x="480" y="5801"/>
                  </a:lnTo>
                  <a:cubicBezTo>
                    <a:pt x="264" y="5752"/>
                    <a:pt x="312" y="5728"/>
                    <a:pt x="240" y="5534"/>
                  </a:cubicBezTo>
                  <a:cubicBezTo>
                    <a:pt x="168" y="5388"/>
                    <a:pt x="72" y="5267"/>
                    <a:pt x="0" y="5121"/>
                  </a:cubicBezTo>
                  <a:lnTo>
                    <a:pt x="0" y="5121"/>
                  </a:lnTo>
                  <a:lnTo>
                    <a:pt x="4436" y="8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EDGEFIELD"/>
            <p:cNvSpPr>
              <a:spLocks/>
            </p:cNvSpPr>
            <p:nvPr/>
          </p:nvSpPr>
          <p:spPr bwMode="auto">
            <a:xfrm>
              <a:off x="2960688" y="2889251"/>
              <a:ext cx="700088" cy="717550"/>
            </a:xfrm>
            <a:custGeom>
              <a:avLst/>
              <a:gdLst>
                <a:gd name="T0" fmla="*/ 32 w 267"/>
                <a:gd name="T1" fmla="*/ 235 h 273"/>
                <a:gd name="T2" fmla="*/ 42 w 267"/>
                <a:gd name="T3" fmla="*/ 240 h 273"/>
                <a:gd name="T4" fmla="*/ 70 w 267"/>
                <a:gd name="T5" fmla="*/ 260 h 273"/>
                <a:gd name="T6" fmla="*/ 82 w 267"/>
                <a:gd name="T7" fmla="*/ 273 h 273"/>
                <a:gd name="T8" fmla="*/ 82 w 267"/>
                <a:gd name="T9" fmla="*/ 273 h 273"/>
                <a:gd name="T10" fmla="*/ 267 w 267"/>
                <a:gd name="T11" fmla="*/ 97 h 273"/>
                <a:gd name="T12" fmla="*/ 267 w 267"/>
                <a:gd name="T13" fmla="*/ 97 h 273"/>
                <a:gd name="T14" fmla="*/ 223 w 267"/>
                <a:gd name="T15" fmla="*/ 84 h 273"/>
                <a:gd name="T16" fmla="*/ 174 w 267"/>
                <a:gd name="T17" fmla="*/ 66 h 273"/>
                <a:gd name="T18" fmla="*/ 149 w 267"/>
                <a:gd name="T19" fmla="*/ 25 h 273"/>
                <a:gd name="T20" fmla="*/ 144 w 267"/>
                <a:gd name="T21" fmla="*/ 0 h 273"/>
                <a:gd name="T22" fmla="*/ 115 w 267"/>
                <a:gd name="T23" fmla="*/ 4 h 273"/>
                <a:gd name="T24" fmla="*/ 87 w 267"/>
                <a:gd name="T25" fmla="*/ 8 h 273"/>
                <a:gd name="T26" fmla="*/ 87 w 267"/>
                <a:gd name="T27" fmla="*/ 8 h 273"/>
                <a:gd name="T28" fmla="*/ 68 w 267"/>
                <a:gd name="T29" fmla="*/ 12 h 273"/>
                <a:gd name="T30" fmla="*/ 68 w 267"/>
                <a:gd name="T31" fmla="*/ 12 h 273"/>
                <a:gd name="T32" fmla="*/ 60 w 267"/>
                <a:gd name="T33" fmla="*/ 15 h 273"/>
                <a:gd name="T34" fmla="*/ 47 w 267"/>
                <a:gd name="T35" fmla="*/ 18 h 273"/>
                <a:gd name="T36" fmla="*/ 35 w 267"/>
                <a:gd name="T37" fmla="*/ 22 h 273"/>
                <a:gd name="T38" fmla="*/ 27 w 267"/>
                <a:gd name="T39" fmla="*/ 24 h 273"/>
                <a:gd name="T40" fmla="*/ 15 w 267"/>
                <a:gd name="T41" fmla="*/ 33 h 273"/>
                <a:gd name="T42" fmla="*/ 15 w 267"/>
                <a:gd name="T43" fmla="*/ 46 h 273"/>
                <a:gd name="T44" fmla="*/ 15 w 267"/>
                <a:gd name="T45" fmla="*/ 59 h 273"/>
                <a:gd name="T46" fmla="*/ 32 w 267"/>
                <a:gd name="T47" fmla="*/ 84 h 273"/>
                <a:gd name="T48" fmla="*/ 21 w 267"/>
                <a:gd name="T49" fmla="*/ 97 h 273"/>
                <a:gd name="T50" fmla="*/ 14 w 267"/>
                <a:gd name="T51" fmla="*/ 114 h 273"/>
                <a:gd name="T52" fmla="*/ 6 w 267"/>
                <a:gd name="T53" fmla="*/ 127 h 273"/>
                <a:gd name="T54" fmla="*/ 6 w 267"/>
                <a:gd name="T55" fmla="*/ 140 h 273"/>
                <a:gd name="T56" fmla="*/ 0 w 267"/>
                <a:gd name="T57" fmla="*/ 147 h 273"/>
                <a:gd name="T58" fmla="*/ 5 w 267"/>
                <a:gd name="T59" fmla="*/ 162 h 273"/>
                <a:gd name="T60" fmla="*/ 14 w 267"/>
                <a:gd name="T61" fmla="*/ 171 h 273"/>
                <a:gd name="T62" fmla="*/ 31 w 267"/>
                <a:gd name="T63" fmla="*/ 191 h 273"/>
                <a:gd name="T64" fmla="*/ 41 w 267"/>
                <a:gd name="T65" fmla="*/ 203 h 273"/>
                <a:gd name="T66" fmla="*/ 36 w 267"/>
                <a:gd name="T67" fmla="*/ 225 h 273"/>
                <a:gd name="T68" fmla="*/ 32 w 267"/>
                <a:gd name="T69" fmla="*/ 23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7" h="273">
                  <a:moveTo>
                    <a:pt x="32" y="235"/>
                  </a:moveTo>
                  <a:cubicBezTo>
                    <a:pt x="37" y="237"/>
                    <a:pt x="41" y="239"/>
                    <a:pt x="42" y="240"/>
                  </a:cubicBezTo>
                  <a:cubicBezTo>
                    <a:pt x="53" y="241"/>
                    <a:pt x="64" y="252"/>
                    <a:pt x="70" y="260"/>
                  </a:cubicBezTo>
                  <a:cubicBezTo>
                    <a:pt x="82" y="273"/>
                    <a:pt x="82" y="273"/>
                    <a:pt x="82" y="273"/>
                  </a:cubicBezTo>
                  <a:cubicBezTo>
                    <a:pt x="82" y="273"/>
                    <a:pt x="82" y="273"/>
                    <a:pt x="82" y="273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23" y="84"/>
                    <a:pt x="223" y="84"/>
                    <a:pt x="223" y="84"/>
                  </a:cubicBezTo>
                  <a:cubicBezTo>
                    <a:pt x="206" y="83"/>
                    <a:pt x="190" y="71"/>
                    <a:pt x="174" y="66"/>
                  </a:cubicBezTo>
                  <a:cubicBezTo>
                    <a:pt x="157" y="62"/>
                    <a:pt x="151" y="40"/>
                    <a:pt x="149" y="25"/>
                  </a:cubicBezTo>
                  <a:cubicBezTo>
                    <a:pt x="148" y="18"/>
                    <a:pt x="147" y="5"/>
                    <a:pt x="144" y="0"/>
                  </a:cubicBezTo>
                  <a:cubicBezTo>
                    <a:pt x="137" y="0"/>
                    <a:pt x="122" y="2"/>
                    <a:pt x="115" y="4"/>
                  </a:cubicBezTo>
                  <a:cubicBezTo>
                    <a:pt x="106" y="6"/>
                    <a:pt x="96" y="6"/>
                    <a:pt x="87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6" y="17"/>
                    <a:pt x="51" y="17"/>
                    <a:pt x="47" y="18"/>
                  </a:cubicBezTo>
                  <a:cubicBezTo>
                    <a:pt x="43" y="20"/>
                    <a:pt x="39" y="21"/>
                    <a:pt x="35" y="22"/>
                  </a:cubicBezTo>
                  <a:cubicBezTo>
                    <a:pt x="33" y="23"/>
                    <a:pt x="29" y="24"/>
                    <a:pt x="27" y="24"/>
                  </a:cubicBezTo>
                  <a:cubicBezTo>
                    <a:pt x="24" y="27"/>
                    <a:pt x="16" y="27"/>
                    <a:pt x="15" y="33"/>
                  </a:cubicBezTo>
                  <a:cubicBezTo>
                    <a:pt x="16" y="39"/>
                    <a:pt x="19" y="40"/>
                    <a:pt x="15" y="46"/>
                  </a:cubicBezTo>
                  <a:cubicBezTo>
                    <a:pt x="11" y="51"/>
                    <a:pt x="11" y="55"/>
                    <a:pt x="15" y="59"/>
                  </a:cubicBezTo>
                  <a:cubicBezTo>
                    <a:pt x="19" y="64"/>
                    <a:pt x="31" y="78"/>
                    <a:pt x="32" y="84"/>
                  </a:cubicBezTo>
                  <a:cubicBezTo>
                    <a:pt x="32" y="88"/>
                    <a:pt x="24" y="95"/>
                    <a:pt x="21" y="97"/>
                  </a:cubicBezTo>
                  <a:cubicBezTo>
                    <a:pt x="20" y="104"/>
                    <a:pt x="20" y="109"/>
                    <a:pt x="14" y="114"/>
                  </a:cubicBezTo>
                  <a:cubicBezTo>
                    <a:pt x="9" y="119"/>
                    <a:pt x="9" y="122"/>
                    <a:pt x="6" y="127"/>
                  </a:cubicBezTo>
                  <a:cubicBezTo>
                    <a:pt x="6" y="132"/>
                    <a:pt x="7" y="136"/>
                    <a:pt x="6" y="140"/>
                  </a:cubicBezTo>
                  <a:cubicBezTo>
                    <a:pt x="5" y="143"/>
                    <a:pt x="2" y="144"/>
                    <a:pt x="0" y="147"/>
                  </a:cubicBezTo>
                  <a:cubicBezTo>
                    <a:pt x="0" y="151"/>
                    <a:pt x="2" y="158"/>
                    <a:pt x="5" y="162"/>
                  </a:cubicBezTo>
                  <a:cubicBezTo>
                    <a:pt x="7" y="167"/>
                    <a:pt x="11" y="167"/>
                    <a:pt x="14" y="171"/>
                  </a:cubicBezTo>
                  <a:cubicBezTo>
                    <a:pt x="20" y="177"/>
                    <a:pt x="23" y="187"/>
                    <a:pt x="31" y="191"/>
                  </a:cubicBezTo>
                  <a:cubicBezTo>
                    <a:pt x="37" y="194"/>
                    <a:pt x="39" y="197"/>
                    <a:pt x="41" y="203"/>
                  </a:cubicBezTo>
                  <a:cubicBezTo>
                    <a:pt x="44" y="207"/>
                    <a:pt x="37" y="220"/>
                    <a:pt x="36" y="225"/>
                  </a:cubicBezTo>
                  <a:cubicBezTo>
                    <a:pt x="32" y="235"/>
                    <a:pt x="32" y="235"/>
                    <a:pt x="32" y="23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MCCORMICK"/>
            <p:cNvSpPr>
              <a:spLocks/>
            </p:cNvSpPr>
            <p:nvPr/>
          </p:nvSpPr>
          <p:spPr bwMode="auto">
            <a:xfrm>
              <a:off x="2413001" y="2727583"/>
              <a:ext cx="727075" cy="779206"/>
            </a:xfrm>
            <a:custGeom>
              <a:avLst/>
              <a:gdLst>
                <a:gd name="T0" fmla="*/ 0 w 277"/>
                <a:gd name="T1" fmla="*/ 44 h 299"/>
                <a:gd name="T2" fmla="*/ 6 w 277"/>
                <a:gd name="T3" fmla="*/ 53 h 299"/>
                <a:gd name="T4" fmla="*/ 15 w 277"/>
                <a:gd name="T5" fmla="*/ 70 h 299"/>
                <a:gd name="T6" fmla="*/ 24 w 277"/>
                <a:gd name="T7" fmla="*/ 87 h 299"/>
                <a:gd name="T8" fmla="*/ 37 w 277"/>
                <a:gd name="T9" fmla="*/ 90 h 299"/>
                <a:gd name="T10" fmla="*/ 48 w 277"/>
                <a:gd name="T11" fmla="*/ 100 h 299"/>
                <a:gd name="T12" fmla="*/ 74 w 277"/>
                <a:gd name="T13" fmla="*/ 124 h 299"/>
                <a:gd name="T14" fmla="*/ 93 w 277"/>
                <a:gd name="T15" fmla="*/ 136 h 299"/>
                <a:gd name="T16" fmla="*/ 109 w 277"/>
                <a:gd name="T17" fmla="*/ 144 h 299"/>
                <a:gd name="T18" fmla="*/ 124 w 277"/>
                <a:gd name="T19" fmla="*/ 154 h 299"/>
                <a:gd name="T20" fmla="*/ 144 w 277"/>
                <a:gd name="T21" fmla="*/ 169 h 299"/>
                <a:gd name="T22" fmla="*/ 156 w 277"/>
                <a:gd name="T23" fmla="*/ 187 h 299"/>
                <a:gd name="T24" fmla="*/ 181 w 277"/>
                <a:gd name="T25" fmla="*/ 223 h 299"/>
                <a:gd name="T26" fmla="*/ 190 w 277"/>
                <a:gd name="T27" fmla="*/ 245 h 299"/>
                <a:gd name="T28" fmla="*/ 192 w 277"/>
                <a:gd name="T29" fmla="*/ 247 h 299"/>
                <a:gd name="T30" fmla="*/ 197 w 277"/>
                <a:gd name="T31" fmla="*/ 256 h 299"/>
                <a:gd name="T32" fmla="*/ 197 w 277"/>
                <a:gd name="T33" fmla="*/ 272 h 299"/>
                <a:gd name="T34" fmla="*/ 226 w 277"/>
                <a:gd name="T35" fmla="*/ 295 h 299"/>
                <a:gd name="T36" fmla="*/ 241 w 277"/>
                <a:gd name="T37" fmla="*/ 299 h 299"/>
                <a:gd name="T38" fmla="*/ 241 w 277"/>
                <a:gd name="T39" fmla="*/ 299 h 299"/>
                <a:gd name="T40" fmla="*/ 245 w 277"/>
                <a:gd name="T41" fmla="*/ 289 h 299"/>
                <a:gd name="T42" fmla="*/ 250 w 277"/>
                <a:gd name="T43" fmla="*/ 267 h 299"/>
                <a:gd name="T44" fmla="*/ 240 w 277"/>
                <a:gd name="T45" fmla="*/ 255 h 299"/>
                <a:gd name="T46" fmla="*/ 223 w 277"/>
                <a:gd name="T47" fmla="*/ 235 h 299"/>
                <a:gd name="T48" fmla="*/ 214 w 277"/>
                <a:gd name="T49" fmla="*/ 226 h 299"/>
                <a:gd name="T50" fmla="*/ 209 w 277"/>
                <a:gd name="T51" fmla="*/ 211 h 299"/>
                <a:gd name="T52" fmla="*/ 215 w 277"/>
                <a:gd name="T53" fmla="*/ 204 h 299"/>
                <a:gd name="T54" fmla="*/ 215 w 277"/>
                <a:gd name="T55" fmla="*/ 191 h 299"/>
                <a:gd name="T56" fmla="*/ 223 w 277"/>
                <a:gd name="T57" fmla="*/ 178 h 299"/>
                <a:gd name="T58" fmla="*/ 230 w 277"/>
                <a:gd name="T59" fmla="*/ 161 h 299"/>
                <a:gd name="T60" fmla="*/ 241 w 277"/>
                <a:gd name="T61" fmla="*/ 148 h 299"/>
                <a:gd name="T62" fmla="*/ 224 w 277"/>
                <a:gd name="T63" fmla="*/ 123 h 299"/>
                <a:gd name="T64" fmla="*/ 224 w 277"/>
                <a:gd name="T65" fmla="*/ 110 h 299"/>
                <a:gd name="T66" fmla="*/ 224 w 277"/>
                <a:gd name="T67" fmla="*/ 97 h 299"/>
                <a:gd name="T68" fmla="*/ 236 w 277"/>
                <a:gd name="T69" fmla="*/ 88 h 299"/>
                <a:gd name="T70" fmla="*/ 244 w 277"/>
                <a:gd name="T71" fmla="*/ 86 h 299"/>
                <a:gd name="T72" fmla="*/ 256 w 277"/>
                <a:gd name="T73" fmla="*/ 82 h 299"/>
                <a:gd name="T74" fmla="*/ 269 w 277"/>
                <a:gd name="T75" fmla="*/ 79 h 299"/>
                <a:gd name="T76" fmla="*/ 277 w 277"/>
                <a:gd name="T77" fmla="*/ 76 h 299"/>
                <a:gd name="T78" fmla="*/ 277 w 277"/>
                <a:gd name="T79" fmla="*/ 76 h 299"/>
                <a:gd name="T80" fmla="*/ 277 w 277"/>
                <a:gd name="T81" fmla="*/ 58 h 299"/>
                <a:gd name="T82" fmla="*/ 247 w 277"/>
                <a:gd name="T83" fmla="*/ 58 h 299"/>
                <a:gd name="T84" fmla="*/ 222 w 277"/>
                <a:gd name="T85" fmla="*/ 59 h 299"/>
                <a:gd name="T86" fmla="*/ 222 w 277"/>
                <a:gd name="T87" fmla="*/ 60 h 299"/>
                <a:gd name="T88" fmla="*/ 204 w 277"/>
                <a:gd name="T89" fmla="*/ 65 h 299"/>
                <a:gd name="T90" fmla="*/ 185 w 277"/>
                <a:gd name="T91" fmla="*/ 50 h 299"/>
                <a:gd name="T92" fmla="*/ 178 w 277"/>
                <a:gd name="T93" fmla="*/ 37 h 299"/>
                <a:gd name="T94" fmla="*/ 147 w 277"/>
                <a:gd name="T95" fmla="*/ 67 h 299"/>
                <a:gd name="T96" fmla="*/ 138 w 277"/>
                <a:gd name="T97" fmla="*/ 12 h 299"/>
                <a:gd name="T98" fmla="*/ 138 w 277"/>
                <a:gd name="T99" fmla="*/ 12 h 299"/>
                <a:gd name="T100" fmla="*/ 130 w 277"/>
                <a:gd name="T101" fmla="*/ 12 h 299"/>
                <a:gd name="T102" fmla="*/ 119 w 277"/>
                <a:gd name="T103" fmla="*/ 14 h 299"/>
                <a:gd name="T104" fmla="*/ 118 w 277"/>
                <a:gd name="T105" fmla="*/ 14 h 299"/>
                <a:gd name="T106" fmla="*/ 110 w 277"/>
                <a:gd name="T107" fmla="*/ 16 h 299"/>
                <a:gd name="T108" fmla="*/ 101 w 277"/>
                <a:gd name="T109" fmla="*/ 14 h 299"/>
                <a:gd name="T110" fmla="*/ 81 w 277"/>
                <a:gd name="T111" fmla="*/ 13 h 299"/>
                <a:gd name="T112" fmla="*/ 73 w 277"/>
                <a:gd name="T113" fmla="*/ 10 h 299"/>
                <a:gd name="T114" fmla="*/ 68 w 277"/>
                <a:gd name="T115" fmla="*/ 7 h 299"/>
                <a:gd name="T116" fmla="*/ 62 w 277"/>
                <a:gd name="T117" fmla="*/ 3 h 299"/>
                <a:gd name="T118" fmla="*/ 50 w 277"/>
                <a:gd name="T119" fmla="*/ 7 h 299"/>
                <a:gd name="T120" fmla="*/ 34 w 277"/>
                <a:gd name="T121" fmla="*/ 7 h 299"/>
                <a:gd name="T122" fmla="*/ 0 w 277"/>
                <a:gd name="T123" fmla="*/ 44 h 299"/>
                <a:gd name="connsiteX0" fmla="*/ 0 w 10000"/>
                <a:gd name="connsiteY0" fmla="*/ 1408 h 9936"/>
                <a:gd name="connsiteX1" fmla="*/ 217 w 10000"/>
                <a:gd name="connsiteY1" fmla="*/ 1709 h 9936"/>
                <a:gd name="connsiteX2" fmla="*/ 542 w 10000"/>
                <a:gd name="connsiteY2" fmla="*/ 2277 h 9936"/>
                <a:gd name="connsiteX3" fmla="*/ 866 w 10000"/>
                <a:gd name="connsiteY3" fmla="*/ 2846 h 9936"/>
                <a:gd name="connsiteX4" fmla="*/ 1336 w 10000"/>
                <a:gd name="connsiteY4" fmla="*/ 2946 h 9936"/>
                <a:gd name="connsiteX5" fmla="*/ 1733 w 10000"/>
                <a:gd name="connsiteY5" fmla="*/ 3280 h 9936"/>
                <a:gd name="connsiteX6" fmla="*/ 2671 w 10000"/>
                <a:gd name="connsiteY6" fmla="*/ 4083 h 9936"/>
                <a:gd name="connsiteX7" fmla="*/ 3935 w 10000"/>
                <a:gd name="connsiteY7" fmla="*/ 4752 h 9936"/>
                <a:gd name="connsiteX8" fmla="*/ 4477 w 10000"/>
                <a:gd name="connsiteY8" fmla="*/ 5087 h 9936"/>
                <a:gd name="connsiteX9" fmla="*/ 5199 w 10000"/>
                <a:gd name="connsiteY9" fmla="*/ 5588 h 9936"/>
                <a:gd name="connsiteX10" fmla="*/ 5632 w 10000"/>
                <a:gd name="connsiteY10" fmla="*/ 6190 h 9936"/>
                <a:gd name="connsiteX11" fmla="*/ 6534 w 10000"/>
                <a:gd name="connsiteY11" fmla="*/ 7394 h 9936"/>
                <a:gd name="connsiteX12" fmla="*/ 6859 w 10000"/>
                <a:gd name="connsiteY12" fmla="*/ 8130 h 9936"/>
                <a:gd name="connsiteX13" fmla="*/ 6931 w 10000"/>
                <a:gd name="connsiteY13" fmla="*/ 8197 h 9936"/>
                <a:gd name="connsiteX14" fmla="*/ 7112 w 10000"/>
                <a:gd name="connsiteY14" fmla="*/ 8498 h 9936"/>
                <a:gd name="connsiteX15" fmla="*/ 7112 w 10000"/>
                <a:gd name="connsiteY15" fmla="*/ 9033 h 9936"/>
                <a:gd name="connsiteX16" fmla="*/ 8159 w 10000"/>
                <a:gd name="connsiteY16" fmla="*/ 9802 h 9936"/>
                <a:gd name="connsiteX17" fmla="*/ 8700 w 10000"/>
                <a:gd name="connsiteY17" fmla="*/ 9936 h 9936"/>
                <a:gd name="connsiteX18" fmla="*/ 8700 w 10000"/>
                <a:gd name="connsiteY18" fmla="*/ 9936 h 9936"/>
                <a:gd name="connsiteX19" fmla="*/ 8845 w 10000"/>
                <a:gd name="connsiteY19" fmla="*/ 9602 h 9936"/>
                <a:gd name="connsiteX20" fmla="*/ 9025 w 10000"/>
                <a:gd name="connsiteY20" fmla="*/ 8866 h 9936"/>
                <a:gd name="connsiteX21" fmla="*/ 8664 w 10000"/>
                <a:gd name="connsiteY21" fmla="*/ 8464 h 9936"/>
                <a:gd name="connsiteX22" fmla="*/ 8051 w 10000"/>
                <a:gd name="connsiteY22" fmla="*/ 7796 h 9936"/>
                <a:gd name="connsiteX23" fmla="*/ 7726 w 10000"/>
                <a:gd name="connsiteY23" fmla="*/ 7495 h 9936"/>
                <a:gd name="connsiteX24" fmla="*/ 7545 w 10000"/>
                <a:gd name="connsiteY24" fmla="*/ 6993 h 9936"/>
                <a:gd name="connsiteX25" fmla="*/ 7762 w 10000"/>
                <a:gd name="connsiteY25" fmla="*/ 6759 h 9936"/>
                <a:gd name="connsiteX26" fmla="*/ 7762 w 10000"/>
                <a:gd name="connsiteY26" fmla="*/ 6324 h 9936"/>
                <a:gd name="connsiteX27" fmla="*/ 8051 w 10000"/>
                <a:gd name="connsiteY27" fmla="*/ 5889 h 9936"/>
                <a:gd name="connsiteX28" fmla="*/ 8303 w 10000"/>
                <a:gd name="connsiteY28" fmla="*/ 5321 h 9936"/>
                <a:gd name="connsiteX29" fmla="*/ 8700 w 10000"/>
                <a:gd name="connsiteY29" fmla="*/ 4886 h 9936"/>
                <a:gd name="connsiteX30" fmla="*/ 8087 w 10000"/>
                <a:gd name="connsiteY30" fmla="*/ 4050 h 9936"/>
                <a:gd name="connsiteX31" fmla="*/ 8087 w 10000"/>
                <a:gd name="connsiteY31" fmla="*/ 3615 h 9936"/>
                <a:gd name="connsiteX32" fmla="*/ 8087 w 10000"/>
                <a:gd name="connsiteY32" fmla="*/ 3180 h 9936"/>
                <a:gd name="connsiteX33" fmla="*/ 8520 w 10000"/>
                <a:gd name="connsiteY33" fmla="*/ 2879 h 9936"/>
                <a:gd name="connsiteX34" fmla="*/ 8809 w 10000"/>
                <a:gd name="connsiteY34" fmla="*/ 2812 h 9936"/>
                <a:gd name="connsiteX35" fmla="*/ 9242 w 10000"/>
                <a:gd name="connsiteY35" fmla="*/ 2678 h 9936"/>
                <a:gd name="connsiteX36" fmla="*/ 9711 w 10000"/>
                <a:gd name="connsiteY36" fmla="*/ 2578 h 9936"/>
                <a:gd name="connsiteX37" fmla="*/ 10000 w 10000"/>
                <a:gd name="connsiteY37" fmla="*/ 2478 h 9936"/>
                <a:gd name="connsiteX38" fmla="*/ 10000 w 10000"/>
                <a:gd name="connsiteY38" fmla="*/ 2478 h 9936"/>
                <a:gd name="connsiteX39" fmla="*/ 10000 w 10000"/>
                <a:gd name="connsiteY39" fmla="*/ 1876 h 9936"/>
                <a:gd name="connsiteX40" fmla="*/ 8917 w 10000"/>
                <a:gd name="connsiteY40" fmla="*/ 1876 h 9936"/>
                <a:gd name="connsiteX41" fmla="*/ 8014 w 10000"/>
                <a:gd name="connsiteY41" fmla="*/ 1909 h 9936"/>
                <a:gd name="connsiteX42" fmla="*/ 8014 w 10000"/>
                <a:gd name="connsiteY42" fmla="*/ 1943 h 9936"/>
                <a:gd name="connsiteX43" fmla="*/ 7365 w 10000"/>
                <a:gd name="connsiteY43" fmla="*/ 2110 h 9936"/>
                <a:gd name="connsiteX44" fmla="*/ 6679 w 10000"/>
                <a:gd name="connsiteY44" fmla="*/ 1608 h 9936"/>
                <a:gd name="connsiteX45" fmla="*/ 6426 w 10000"/>
                <a:gd name="connsiteY45" fmla="*/ 1173 h 9936"/>
                <a:gd name="connsiteX46" fmla="*/ 5307 w 10000"/>
                <a:gd name="connsiteY46" fmla="*/ 2177 h 9936"/>
                <a:gd name="connsiteX47" fmla="*/ 4982 w 10000"/>
                <a:gd name="connsiteY47" fmla="*/ 337 h 9936"/>
                <a:gd name="connsiteX48" fmla="*/ 4982 w 10000"/>
                <a:gd name="connsiteY48" fmla="*/ 337 h 9936"/>
                <a:gd name="connsiteX49" fmla="*/ 4693 w 10000"/>
                <a:gd name="connsiteY49" fmla="*/ 337 h 9936"/>
                <a:gd name="connsiteX50" fmla="*/ 4296 w 10000"/>
                <a:gd name="connsiteY50" fmla="*/ 404 h 9936"/>
                <a:gd name="connsiteX51" fmla="*/ 4260 w 10000"/>
                <a:gd name="connsiteY51" fmla="*/ 404 h 9936"/>
                <a:gd name="connsiteX52" fmla="*/ 3971 w 10000"/>
                <a:gd name="connsiteY52" fmla="*/ 471 h 9936"/>
                <a:gd name="connsiteX53" fmla="*/ 3646 w 10000"/>
                <a:gd name="connsiteY53" fmla="*/ 404 h 9936"/>
                <a:gd name="connsiteX54" fmla="*/ 2924 w 10000"/>
                <a:gd name="connsiteY54" fmla="*/ 371 h 9936"/>
                <a:gd name="connsiteX55" fmla="*/ 2635 w 10000"/>
                <a:gd name="connsiteY55" fmla="*/ 270 h 9936"/>
                <a:gd name="connsiteX56" fmla="*/ 2455 w 10000"/>
                <a:gd name="connsiteY56" fmla="*/ 170 h 9936"/>
                <a:gd name="connsiteX57" fmla="*/ 2238 w 10000"/>
                <a:gd name="connsiteY57" fmla="*/ 36 h 9936"/>
                <a:gd name="connsiteX58" fmla="*/ 1805 w 10000"/>
                <a:gd name="connsiteY58" fmla="*/ 170 h 9936"/>
                <a:gd name="connsiteX59" fmla="*/ 1227 w 10000"/>
                <a:gd name="connsiteY59" fmla="*/ 170 h 9936"/>
                <a:gd name="connsiteX60" fmla="*/ 0 w 10000"/>
                <a:gd name="connsiteY60" fmla="*/ 1408 h 9936"/>
                <a:gd name="connsiteX0" fmla="*/ 0 w 10000"/>
                <a:gd name="connsiteY0" fmla="*/ 1417 h 10000"/>
                <a:gd name="connsiteX1" fmla="*/ 217 w 10000"/>
                <a:gd name="connsiteY1" fmla="*/ 1720 h 10000"/>
                <a:gd name="connsiteX2" fmla="*/ 542 w 10000"/>
                <a:gd name="connsiteY2" fmla="*/ 2292 h 10000"/>
                <a:gd name="connsiteX3" fmla="*/ 866 w 10000"/>
                <a:gd name="connsiteY3" fmla="*/ 2864 h 10000"/>
                <a:gd name="connsiteX4" fmla="*/ 1336 w 10000"/>
                <a:gd name="connsiteY4" fmla="*/ 2965 h 10000"/>
                <a:gd name="connsiteX5" fmla="*/ 1733 w 10000"/>
                <a:gd name="connsiteY5" fmla="*/ 3301 h 10000"/>
                <a:gd name="connsiteX6" fmla="*/ 2671 w 10000"/>
                <a:gd name="connsiteY6" fmla="*/ 4109 h 10000"/>
                <a:gd name="connsiteX7" fmla="*/ 3935 w 10000"/>
                <a:gd name="connsiteY7" fmla="*/ 4783 h 10000"/>
                <a:gd name="connsiteX8" fmla="*/ 5199 w 10000"/>
                <a:gd name="connsiteY8" fmla="*/ 5624 h 10000"/>
                <a:gd name="connsiteX9" fmla="*/ 5632 w 10000"/>
                <a:gd name="connsiteY9" fmla="*/ 6230 h 10000"/>
                <a:gd name="connsiteX10" fmla="*/ 6534 w 10000"/>
                <a:gd name="connsiteY10" fmla="*/ 7442 h 10000"/>
                <a:gd name="connsiteX11" fmla="*/ 6859 w 10000"/>
                <a:gd name="connsiteY11" fmla="*/ 8182 h 10000"/>
                <a:gd name="connsiteX12" fmla="*/ 6931 w 10000"/>
                <a:gd name="connsiteY12" fmla="*/ 8250 h 10000"/>
                <a:gd name="connsiteX13" fmla="*/ 7112 w 10000"/>
                <a:gd name="connsiteY13" fmla="*/ 8553 h 10000"/>
                <a:gd name="connsiteX14" fmla="*/ 7112 w 10000"/>
                <a:gd name="connsiteY14" fmla="*/ 9091 h 10000"/>
                <a:gd name="connsiteX15" fmla="*/ 8159 w 10000"/>
                <a:gd name="connsiteY15" fmla="*/ 9865 h 10000"/>
                <a:gd name="connsiteX16" fmla="*/ 8700 w 10000"/>
                <a:gd name="connsiteY16" fmla="*/ 10000 h 10000"/>
                <a:gd name="connsiteX17" fmla="*/ 8700 w 10000"/>
                <a:gd name="connsiteY17" fmla="*/ 10000 h 10000"/>
                <a:gd name="connsiteX18" fmla="*/ 8845 w 10000"/>
                <a:gd name="connsiteY18" fmla="*/ 9664 h 10000"/>
                <a:gd name="connsiteX19" fmla="*/ 9025 w 10000"/>
                <a:gd name="connsiteY19" fmla="*/ 8923 h 10000"/>
                <a:gd name="connsiteX20" fmla="*/ 8664 w 10000"/>
                <a:gd name="connsiteY20" fmla="*/ 8519 h 10000"/>
                <a:gd name="connsiteX21" fmla="*/ 8051 w 10000"/>
                <a:gd name="connsiteY21" fmla="*/ 7846 h 10000"/>
                <a:gd name="connsiteX22" fmla="*/ 7726 w 10000"/>
                <a:gd name="connsiteY22" fmla="*/ 7543 h 10000"/>
                <a:gd name="connsiteX23" fmla="*/ 7545 w 10000"/>
                <a:gd name="connsiteY23" fmla="*/ 7038 h 10000"/>
                <a:gd name="connsiteX24" fmla="*/ 7762 w 10000"/>
                <a:gd name="connsiteY24" fmla="*/ 6803 h 10000"/>
                <a:gd name="connsiteX25" fmla="*/ 7762 w 10000"/>
                <a:gd name="connsiteY25" fmla="*/ 6365 h 10000"/>
                <a:gd name="connsiteX26" fmla="*/ 8051 w 10000"/>
                <a:gd name="connsiteY26" fmla="*/ 5927 h 10000"/>
                <a:gd name="connsiteX27" fmla="*/ 8303 w 10000"/>
                <a:gd name="connsiteY27" fmla="*/ 5355 h 10000"/>
                <a:gd name="connsiteX28" fmla="*/ 8700 w 10000"/>
                <a:gd name="connsiteY28" fmla="*/ 4917 h 10000"/>
                <a:gd name="connsiteX29" fmla="*/ 8087 w 10000"/>
                <a:gd name="connsiteY29" fmla="*/ 4076 h 10000"/>
                <a:gd name="connsiteX30" fmla="*/ 8087 w 10000"/>
                <a:gd name="connsiteY30" fmla="*/ 3638 h 10000"/>
                <a:gd name="connsiteX31" fmla="*/ 8087 w 10000"/>
                <a:gd name="connsiteY31" fmla="*/ 3200 h 10000"/>
                <a:gd name="connsiteX32" fmla="*/ 8520 w 10000"/>
                <a:gd name="connsiteY32" fmla="*/ 2898 h 10000"/>
                <a:gd name="connsiteX33" fmla="*/ 8809 w 10000"/>
                <a:gd name="connsiteY33" fmla="*/ 2830 h 10000"/>
                <a:gd name="connsiteX34" fmla="*/ 9242 w 10000"/>
                <a:gd name="connsiteY34" fmla="*/ 2695 h 10000"/>
                <a:gd name="connsiteX35" fmla="*/ 9711 w 10000"/>
                <a:gd name="connsiteY35" fmla="*/ 2595 h 10000"/>
                <a:gd name="connsiteX36" fmla="*/ 10000 w 10000"/>
                <a:gd name="connsiteY36" fmla="*/ 2494 h 10000"/>
                <a:gd name="connsiteX37" fmla="*/ 10000 w 10000"/>
                <a:gd name="connsiteY37" fmla="*/ 2494 h 10000"/>
                <a:gd name="connsiteX38" fmla="*/ 10000 w 10000"/>
                <a:gd name="connsiteY38" fmla="*/ 1888 h 10000"/>
                <a:gd name="connsiteX39" fmla="*/ 8917 w 10000"/>
                <a:gd name="connsiteY39" fmla="*/ 1888 h 10000"/>
                <a:gd name="connsiteX40" fmla="*/ 8014 w 10000"/>
                <a:gd name="connsiteY40" fmla="*/ 1921 h 10000"/>
                <a:gd name="connsiteX41" fmla="*/ 8014 w 10000"/>
                <a:gd name="connsiteY41" fmla="*/ 1956 h 10000"/>
                <a:gd name="connsiteX42" fmla="*/ 7365 w 10000"/>
                <a:gd name="connsiteY42" fmla="*/ 2124 h 10000"/>
                <a:gd name="connsiteX43" fmla="*/ 6679 w 10000"/>
                <a:gd name="connsiteY43" fmla="*/ 1618 h 10000"/>
                <a:gd name="connsiteX44" fmla="*/ 6426 w 10000"/>
                <a:gd name="connsiteY44" fmla="*/ 1181 h 10000"/>
                <a:gd name="connsiteX45" fmla="*/ 5307 w 10000"/>
                <a:gd name="connsiteY45" fmla="*/ 2191 h 10000"/>
                <a:gd name="connsiteX46" fmla="*/ 4982 w 10000"/>
                <a:gd name="connsiteY46" fmla="*/ 339 h 10000"/>
                <a:gd name="connsiteX47" fmla="*/ 4982 w 10000"/>
                <a:gd name="connsiteY47" fmla="*/ 339 h 10000"/>
                <a:gd name="connsiteX48" fmla="*/ 4693 w 10000"/>
                <a:gd name="connsiteY48" fmla="*/ 339 h 10000"/>
                <a:gd name="connsiteX49" fmla="*/ 4296 w 10000"/>
                <a:gd name="connsiteY49" fmla="*/ 407 h 10000"/>
                <a:gd name="connsiteX50" fmla="*/ 4260 w 10000"/>
                <a:gd name="connsiteY50" fmla="*/ 407 h 10000"/>
                <a:gd name="connsiteX51" fmla="*/ 3971 w 10000"/>
                <a:gd name="connsiteY51" fmla="*/ 474 h 10000"/>
                <a:gd name="connsiteX52" fmla="*/ 3646 w 10000"/>
                <a:gd name="connsiteY52" fmla="*/ 407 h 10000"/>
                <a:gd name="connsiteX53" fmla="*/ 2924 w 10000"/>
                <a:gd name="connsiteY53" fmla="*/ 373 h 10000"/>
                <a:gd name="connsiteX54" fmla="*/ 2635 w 10000"/>
                <a:gd name="connsiteY54" fmla="*/ 272 h 10000"/>
                <a:gd name="connsiteX55" fmla="*/ 2455 w 10000"/>
                <a:gd name="connsiteY55" fmla="*/ 171 h 10000"/>
                <a:gd name="connsiteX56" fmla="*/ 2238 w 10000"/>
                <a:gd name="connsiteY56" fmla="*/ 36 h 10000"/>
                <a:gd name="connsiteX57" fmla="*/ 1805 w 10000"/>
                <a:gd name="connsiteY57" fmla="*/ 171 h 10000"/>
                <a:gd name="connsiteX58" fmla="*/ 1227 w 10000"/>
                <a:gd name="connsiteY58" fmla="*/ 171 h 10000"/>
                <a:gd name="connsiteX59" fmla="*/ 0 w 10000"/>
                <a:gd name="connsiteY59" fmla="*/ 1417 h 10000"/>
                <a:gd name="connsiteX0" fmla="*/ 0 w 10000"/>
                <a:gd name="connsiteY0" fmla="*/ 1417 h 10000"/>
                <a:gd name="connsiteX1" fmla="*/ 217 w 10000"/>
                <a:gd name="connsiteY1" fmla="*/ 1720 h 10000"/>
                <a:gd name="connsiteX2" fmla="*/ 542 w 10000"/>
                <a:gd name="connsiteY2" fmla="*/ 2292 h 10000"/>
                <a:gd name="connsiteX3" fmla="*/ 866 w 10000"/>
                <a:gd name="connsiteY3" fmla="*/ 2864 h 10000"/>
                <a:gd name="connsiteX4" fmla="*/ 1336 w 10000"/>
                <a:gd name="connsiteY4" fmla="*/ 2965 h 10000"/>
                <a:gd name="connsiteX5" fmla="*/ 1733 w 10000"/>
                <a:gd name="connsiteY5" fmla="*/ 3301 h 10000"/>
                <a:gd name="connsiteX6" fmla="*/ 2671 w 10000"/>
                <a:gd name="connsiteY6" fmla="*/ 4109 h 10000"/>
                <a:gd name="connsiteX7" fmla="*/ 3935 w 10000"/>
                <a:gd name="connsiteY7" fmla="*/ 4783 h 10000"/>
                <a:gd name="connsiteX8" fmla="*/ 5199 w 10000"/>
                <a:gd name="connsiteY8" fmla="*/ 5624 h 10000"/>
                <a:gd name="connsiteX9" fmla="*/ 5632 w 10000"/>
                <a:gd name="connsiteY9" fmla="*/ 6230 h 10000"/>
                <a:gd name="connsiteX10" fmla="*/ 6859 w 10000"/>
                <a:gd name="connsiteY10" fmla="*/ 8182 h 10000"/>
                <a:gd name="connsiteX11" fmla="*/ 6931 w 10000"/>
                <a:gd name="connsiteY11" fmla="*/ 8250 h 10000"/>
                <a:gd name="connsiteX12" fmla="*/ 7112 w 10000"/>
                <a:gd name="connsiteY12" fmla="*/ 8553 h 10000"/>
                <a:gd name="connsiteX13" fmla="*/ 7112 w 10000"/>
                <a:gd name="connsiteY13" fmla="*/ 9091 h 10000"/>
                <a:gd name="connsiteX14" fmla="*/ 8159 w 10000"/>
                <a:gd name="connsiteY14" fmla="*/ 9865 h 10000"/>
                <a:gd name="connsiteX15" fmla="*/ 8700 w 10000"/>
                <a:gd name="connsiteY15" fmla="*/ 10000 h 10000"/>
                <a:gd name="connsiteX16" fmla="*/ 8700 w 10000"/>
                <a:gd name="connsiteY16" fmla="*/ 10000 h 10000"/>
                <a:gd name="connsiteX17" fmla="*/ 8845 w 10000"/>
                <a:gd name="connsiteY17" fmla="*/ 9664 h 10000"/>
                <a:gd name="connsiteX18" fmla="*/ 9025 w 10000"/>
                <a:gd name="connsiteY18" fmla="*/ 8923 h 10000"/>
                <a:gd name="connsiteX19" fmla="*/ 8664 w 10000"/>
                <a:gd name="connsiteY19" fmla="*/ 8519 h 10000"/>
                <a:gd name="connsiteX20" fmla="*/ 8051 w 10000"/>
                <a:gd name="connsiteY20" fmla="*/ 7846 h 10000"/>
                <a:gd name="connsiteX21" fmla="*/ 7726 w 10000"/>
                <a:gd name="connsiteY21" fmla="*/ 7543 h 10000"/>
                <a:gd name="connsiteX22" fmla="*/ 7545 w 10000"/>
                <a:gd name="connsiteY22" fmla="*/ 7038 h 10000"/>
                <a:gd name="connsiteX23" fmla="*/ 7762 w 10000"/>
                <a:gd name="connsiteY23" fmla="*/ 6803 h 10000"/>
                <a:gd name="connsiteX24" fmla="*/ 7762 w 10000"/>
                <a:gd name="connsiteY24" fmla="*/ 6365 h 10000"/>
                <a:gd name="connsiteX25" fmla="*/ 8051 w 10000"/>
                <a:gd name="connsiteY25" fmla="*/ 5927 h 10000"/>
                <a:gd name="connsiteX26" fmla="*/ 8303 w 10000"/>
                <a:gd name="connsiteY26" fmla="*/ 5355 h 10000"/>
                <a:gd name="connsiteX27" fmla="*/ 8700 w 10000"/>
                <a:gd name="connsiteY27" fmla="*/ 4917 h 10000"/>
                <a:gd name="connsiteX28" fmla="*/ 8087 w 10000"/>
                <a:gd name="connsiteY28" fmla="*/ 4076 h 10000"/>
                <a:gd name="connsiteX29" fmla="*/ 8087 w 10000"/>
                <a:gd name="connsiteY29" fmla="*/ 3638 h 10000"/>
                <a:gd name="connsiteX30" fmla="*/ 8087 w 10000"/>
                <a:gd name="connsiteY30" fmla="*/ 3200 h 10000"/>
                <a:gd name="connsiteX31" fmla="*/ 8520 w 10000"/>
                <a:gd name="connsiteY31" fmla="*/ 2898 h 10000"/>
                <a:gd name="connsiteX32" fmla="*/ 8809 w 10000"/>
                <a:gd name="connsiteY32" fmla="*/ 2830 h 10000"/>
                <a:gd name="connsiteX33" fmla="*/ 9242 w 10000"/>
                <a:gd name="connsiteY33" fmla="*/ 2695 h 10000"/>
                <a:gd name="connsiteX34" fmla="*/ 9711 w 10000"/>
                <a:gd name="connsiteY34" fmla="*/ 2595 h 10000"/>
                <a:gd name="connsiteX35" fmla="*/ 10000 w 10000"/>
                <a:gd name="connsiteY35" fmla="*/ 2494 h 10000"/>
                <a:gd name="connsiteX36" fmla="*/ 10000 w 10000"/>
                <a:gd name="connsiteY36" fmla="*/ 2494 h 10000"/>
                <a:gd name="connsiteX37" fmla="*/ 10000 w 10000"/>
                <a:gd name="connsiteY37" fmla="*/ 1888 h 10000"/>
                <a:gd name="connsiteX38" fmla="*/ 8917 w 10000"/>
                <a:gd name="connsiteY38" fmla="*/ 1888 h 10000"/>
                <a:gd name="connsiteX39" fmla="*/ 8014 w 10000"/>
                <a:gd name="connsiteY39" fmla="*/ 1921 h 10000"/>
                <a:gd name="connsiteX40" fmla="*/ 8014 w 10000"/>
                <a:gd name="connsiteY40" fmla="*/ 1956 h 10000"/>
                <a:gd name="connsiteX41" fmla="*/ 7365 w 10000"/>
                <a:gd name="connsiteY41" fmla="*/ 2124 h 10000"/>
                <a:gd name="connsiteX42" fmla="*/ 6679 w 10000"/>
                <a:gd name="connsiteY42" fmla="*/ 1618 h 10000"/>
                <a:gd name="connsiteX43" fmla="*/ 6426 w 10000"/>
                <a:gd name="connsiteY43" fmla="*/ 1181 h 10000"/>
                <a:gd name="connsiteX44" fmla="*/ 5307 w 10000"/>
                <a:gd name="connsiteY44" fmla="*/ 2191 h 10000"/>
                <a:gd name="connsiteX45" fmla="*/ 4982 w 10000"/>
                <a:gd name="connsiteY45" fmla="*/ 339 h 10000"/>
                <a:gd name="connsiteX46" fmla="*/ 4982 w 10000"/>
                <a:gd name="connsiteY46" fmla="*/ 339 h 10000"/>
                <a:gd name="connsiteX47" fmla="*/ 4693 w 10000"/>
                <a:gd name="connsiteY47" fmla="*/ 339 h 10000"/>
                <a:gd name="connsiteX48" fmla="*/ 4296 w 10000"/>
                <a:gd name="connsiteY48" fmla="*/ 407 h 10000"/>
                <a:gd name="connsiteX49" fmla="*/ 4260 w 10000"/>
                <a:gd name="connsiteY49" fmla="*/ 407 h 10000"/>
                <a:gd name="connsiteX50" fmla="*/ 3971 w 10000"/>
                <a:gd name="connsiteY50" fmla="*/ 474 h 10000"/>
                <a:gd name="connsiteX51" fmla="*/ 3646 w 10000"/>
                <a:gd name="connsiteY51" fmla="*/ 407 h 10000"/>
                <a:gd name="connsiteX52" fmla="*/ 2924 w 10000"/>
                <a:gd name="connsiteY52" fmla="*/ 373 h 10000"/>
                <a:gd name="connsiteX53" fmla="*/ 2635 w 10000"/>
                <a:gd name="connsiteY53" fmla="*/ 272 h 10000"/>
                <a:gd name="connsiteX54" fmla="*/ 2455 w 10000"/>
                <a:gd name="connsiteY54" fmla="*/ 171 h 10000"/>
                <a:gd name="connsiteX55" fmla="*/ 2238 w 10000"/>
                <a:gd name="connsiteY55" fmla="*/ 36 h 10000"/>
                <a:gd name="connsiteX56" fmla="*/ 1805 w 10000"/>
                <a:gd name="connsiteY56" fmla="*/ 171 h 10000"/>
                <a:gd name="connsiteX57" fmla="*/ 1227 w 10000"/>
                <a:gd name="connsiteY57" fmla="*/ 171 h 10000"/>
                <a:gd name="connsiteX58" fmla="*/ 0 w 10000"/>
                <a:gd name="connsiteY58" fmla="*/ 141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000" h="10000">
                  <a:moveTo>
                    <a:pt x="0" y="1417"/>
                  </a:moveTo>
                  <a:cubicBezTo>
                    <a:pt x="72" y="1518"/>
                    <a:pt x="144" y="1585"/>
                    <a:pt x="217" y="1720"/>
                  </a:cubicBezTo>
                  <a:cubicBezTo>
                    <a:pt x="325" y="1888"/>
                    <a:pt x="433" y="2124"/>
                    <a:pt x="542" y="2292"/>
                  </a:cubicBezTo>
                  <a:cubicBezTo>
                    <a:pt x="614" y="2494"/>
                    <a:pt x="830" y="2729"/>
                    <a:pt x="866" y="2864"/>
                  </a:cubicBezTo>
                  <a:cubicBezTo>
                    <a:pt x="1047" y="2965"/>
                    <a:pt x="1191" y="2898"/>
                    <a:pt x="1336" y="2965"/>
                  </a:cubicBezTo>
                  <a:cubicBezTo>
                    <a:pt x="1480" y="3066"/>
                    <a:pt x="1625" y="3200"/>
                    <a:pt x="1733" y="3301"/>
                  </a:cubicBezTo>
                  <a:cubicBezTo>
                    <a:pt x="1986" y="3571"/>
                    <a:pt x="2383" y="3941"/>
                    <a:pt x="2671" y="4109"/>
                  </a:cubicBezTo>
                  <a:cubicBezTo>
                    <a:pt x="3038" y="4356"/>
                    <a:pt x="3634" y="4615"/>
                    <a:pt x="3935" y="4783"/>
                  </a:cubicBezTo>
                  <a:cubicBezTo>
                    <a:pt x="4356" y="5036"/>
                    <a:pt x="4916" y="5383"/>
                    <a:pt x="5199" y="5624"/>
                  </a:cubicBezTo>
                  <a:cubicBezTo>
                    <a:pt x="5343" y="5860"/>
                    <a:pt x="5415" y="6095"/>
                    <a:pt x="5632" y="6230"/>
                  </a:cubicBezTo>
                  <a:cubicBezTo>
                    <a:pt x="5909" y="6656"/>
                    <a:pt x="6643" y="7845"/>
                    <a:pt x="6859" y="8182"/>
                  </a:cubicBezTo>
                  <a:cubicBezTo>
                    <a:pt x="6895" y="8182"/>
                    <a:pt x="6931" y="8216"/>
                    <a:pt x="6931" y="8250"/>
                  </a:cubicBezTo>
                  <a:cubicBezTo>
                    <a:pt x="7004" y="8350"/>
                    <a:pt x="7040" y="8485"/>
                    <a:pt x="7112" y="8553"/>
                  </a:cubicBezTo>
                  <a:cubicBezTo>
                    <a:pt x="7112" y="8688"/>
                    <a:pt x="7040" y="8991"/>
                    <a:pt x="7112" y="9091"/>
                  </a:cubicBezTo>
                  <a:cubicBezTo>
                    <a:pt x="7112" y="9562"/>
                    <a:pt x="7870" y="9664"/>
                    <a:pt x="8159" y="9865"/>
                  </a:cubicBezTo>
                  <a:cubicBezTo>
                    <a:pt x="8231" y="9865"/>
                    <a:pt x="8484" y="9933"/>
                    <a:pt x="8700" y="10000"/>
                  </a:cubicBezTo>
                  <a:lnTo>
                    <a:pt x="8700" y="10000"/>
                  </a:lnTo>
                  <a:cubicBezTo>
                    <a:pt x="8748" y="9888"/>
                    <a:pt x="8797" y="9776"/>
                    <a:pt x="8845" y="9664"/>
                  </a:cubicBezTo>
                  <a:cubicBezTo>
                    <a:pt x="8881" y="9495"/>
                    <a:pt x="9134" y="9058"/>
                    <a:pt x="9025" y="8923"/>
                  </a:cubicBezTo>
                  <a:cubicBezTo>
                    <a:pt x="8953" y="8721"/>
                    <a:pt x="8881" y="8620"/>
                    <a:pt x="8664" y="8519"/>
                  </a:cubicBezTo>
                  <a:cubicBezTo>
                    <a:pt x="8375" y="8385"/>
                    <a:pt x="8267" y="8048"/>
                    <a:pt x="8051" y="7846"/>
                  </a:cubicBezTo>
                  <a:cubicBezTo>
                    <a:pt x="7942" y="7711"/>
                    <a:pt x="7798" y="7711"/>
                    <a:pt x="7726" y="7543"/>
                  </a:cubicBezTo>
                  <a:cubicBezTo>
                    <a:pt x="7617" y="7408"/>
                    <a:pt x="7545" y="7173"/>
                    <a:pt x="7545" y="7038"/>
                  </a:cubicBezTo>
                  <a:cubicBezTo>
                    <a:pt x="7617" y="6937"/>
                    <a:pt x="7726" y="6903"/>
                    <a:pt x="7762" y="6803"/>
                  </a:cubicBezTo>
                  <a:cubicBezTo>
                    <a:pt x="7798" y="6668"/>
                    <a:pt x="7762" y="6533"/>
                    <a:pt x="7762" y="6365"/>
                  </a:cubicBezTo>
                  <a:cubicBezTo>
                    <a:pt x="7870" y="6197"/>
                    <a:pt x="7870" y="6095"/>
                    <a:pt x="8051" y="5927"/>
                  </a:cubicBezTo>
                  <a:cubicBezTo>
                    <a:pt x="8267" y="5759"/>
                    <a:pt x="8267" y="5591"/>
                    <a:pt x="8303" y="5355"/>
                  </a:cubicBezTo>
                  <a:cubicBezTo>
                    <a:pt x="8412" y="5288"/>
                    <a:pt x="8700" y="5052"/>
                    <a:pt x="8700" y="4917"/>
                  </a:cubicBezTo>
                  <a:cubicBezTo>
                    <a:pt x="8664" y="4715"/>
                    <a:pt x="8231" y="4244"/>
                    <a:pt x="8087" y="4076"/>
                  </a:cubicBezTo>
                  <a:cubicBezTo>
                    <a:pt x="7942" y="3941"/>
                    <a:pt x="7942" y="3806"/>
                    <a:pt x="8087" y="3638"/>
                  </a:cubicBezTo>
                  <a:cubicBezTo>
                    <a:pt x="8231" y="3436"/>
                    <a:pt x="8123" y="3403"/>
                    <a:pt x="8087" y="3200"/>
                  </a:cubicBezTo>
                  <a:cubicBezTo>
                    <a:pt x="8123" y="2998"/>
                    <a:pt x="8412" y="2998"/>
                    <a:pt x="8520" y="2898"/>
                  </a:cubicBezTo>
                  <a:cubicBezTo>
                    <a:pt x="8592" y="2898"/>
                    <a:pt x="8736" y="2864"/>
                    <a:pt x="8809" y="2830"/>
                  </a:cubicBezTo>
                  <a:cubicBezTo>
                    <a:pt x="8953" y="2797"/>
                    <a:pt x="9097" y="2763"/>
                    <a:pt x="9242" y="2695"/>
                  </a:cubicBezTo>
                  <a:cubicBezTo>
                    <a:pt x="9386" y="2662"/>
                    <a:pt x="9567" y="2662"/>
                    <a:pt x="9711" y="2595"/>
                  </a:cubicBezTo>
                  <a:lnTo>
                    <a:pt x="10000" y="2494"/>
                  </a:lnTo>
                  <a:lnTo>
                    <a:pt x="10000" y="2494"/>
                  </a:lnTo>
                  <a:lnTo>
                    <a:pt x="10000" y="1888"/>
                  </a:lnTo>
                  <a:lnTo>
                    <a:pt x="8917" y="1888"/>
                  </a:lnTo>
                  <a:cubicBezTo>
                    <a:pt x="8664" y="1888"/>
                    <a:pt x="8267" y="1888"/>
                    <a:pt x="8014" y="1921"/>
                  </a:cubicBezTo>
                  <a:lnTo>
                    <a:pt x="8014" y="1956"/>
                  </a:lnTo>
                  <a:cubicBezTo>
                    <a:pt x="7870" y="2191"/>
                    <a:pt x="7617" y="2191"/>
                    <a:pt x="7365" y="2124"/>
                  </a:cubicBezTo>
                  <a:cubicBezTo>
                    <a:pt x="7184" y="2089"/>
                    <a:pt x="6679" y="1821"/>
                    <a:pt x="6679" y="1618"/>
                  </a:cubicBezTo>
                  <a:cubicBezTo>
                    <a:pt x="6606" y="1551"/>
                    <a:pt x="6462" y="1248"/>
                    <a:pt x="6426" y="1181"/>
                  </a:cubicBezTo>
                  <a:lnTo>
                    <a:pt x="5307" y="2191"/>
                  </a:lnTo>
                  <a:cubicBezTo>
                    <a:pt x="5199" y="1574"/>
                    <a:pt x="5090" y="956"/>
                    <a:pt x="4982" y="339"/>
                  </a:cubicBezTo>
                  <a:lnTo>
                    <a:pt x="4982" y="339"/>
                  </a:lnTo>
                  <a:lnTo>
                    <a:pt x="4693" y="339"/>
                  </a:lnTo>
                  <a:cubicBezTo>
                    <a:pt x="4585" y="373"/>
                    <a:pt x="4368" y="339"/>
                    <a:pt x="4296" y="407"/>
                  </a:cubicBezTo>
                  <a:lnTo>
                    <a:pt x="4260" y="407"/>
                  </a:lnTo>
                  <a:cubicBezTo>
                    <a:pt x="4224" y="441"/>
                    <a:pt x="4043" y="474"/>
                    <a:pt x="3971" y="474"/>
                  </a:cubicBezTo>
                  <a:cubicBezTo>
                    <a:pt x="3863" y="474"/>
                    <a:pt x="3755" y="407"/>
                    <a:pt x="3646" y="407"/>
                  </a:cubicBezTo>
                  <a:cubicBezTo>
                    <a:pt x="3430" y="407"/>
                    <a:pt x="3105" y="474"/>
                    <a:pt x="2924" y="373"/>
                  </a:cubicBezTo>
                  <a:cubicBezTo>
                    <a:pt x="2816" y="339"/>
                    <a:pt x="2708" y="339"/>
                    <a:pt x="2635" y="272"/>
                  </a:cubicBezTo>
                  <a:cubicBezTo>
                    <a:pt x="2599" y="272"/>
                    <a:pt x="2491" y="205"/>
                    <a:pt x="2455" y="171"/>
                  </a:cubicBezTo>
                  <a:cubicBezTo>
                    <a:pt x="2383" y="104"/>
                    <a:pt x="2310" y="36"/>
                    <a:pt x="2238" y="36"/>
                  </a:cubicBezTo>
                  <a:cubicBezTo>
                    <a:pt x="2058" y="-64"/>
                    <a:pt x="1949" y="70"/>
                    <a:pt x="1805" y="171"/>
                  </a:cubicBezTo>
                  <a:lnTo>
                    <a:pt x="1227" y="171"/>
                  </a:lnTo>
                  <a:lnTo>
                    <a:pt x="0" y="14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ABBEVILLE"/>
            <p:cNvSpPr>
              <a:spLocks/>
            </p:cNvSpPr>
            <p:nvPr/>
          </p:nvSpPr>
          <p:spPr bwMode="auto">
            <a:xfrm>
              <a:off x="2227263" y="2089151"/>
              <a:ext cx="664298" cy="747713"/>
            </a:xfrm>
            <a:custGeom>
              <a:avLst/>
              <a:gdLst>
                <a:gd name="T0" fmla="*/ 71 w 259"/>
                <a:gd name="T1" fmla="*/ 285 h 285"/>
                <a:gd name="T2" fmla="*/ 105 w 259"/>
                <a:gd name="T3" fmla="*/ 248 h 285"/>
                <a:gd name="T4" fmla="*/ 121 w 259"/>
                <a:gd name="T5" fmla="*/ 248 h 285"/>
                <a:gd name="T6" fmla="*/ 133 w 259"/>
                <a:gd name="T7" fmla="*/ 244 h 285"/>
                <a:gd name="T8" fmla="*/ 139 w 259"/>
                <a:gd name="T9" fmla="*/ 248 h 285"/>
                <a:gd name="T10" fmla="*/ 144 w 259"/>
                <a:gd name="T11" fmla="*/ 251 h 285"/>
                <a:gd name="T12" fmla="*/ 152 w 259"/>
                <a:gd name="T13" fmla="*/ 254 h 285"/>
                <a:gd name="T14" fmla="*/ 172 w 259"/>
                <a:gd name="T15" fmla="*/ 255 h 285"/>
                <a:gd name="T16" fmla="*/ 181 w 259"/>
                <a:gd name="T17" fmla="*/ 257 h 285"/>
                <a:gd name="T18" fmla="*/ 189 w 259"/>
                <a:gd name="T19" fmla="*/ 255 h 285"/>
                <a:gd name="T20" fmla="*/ 190 w 259"/>
                <a:gd name="T21" fmla="*/ 255 h 285"/>
                <a:gd name="T22" fmla="*/ 201 w 259"/>
                <a:gd name="T23" fmla="*/ 253 h 285"/>
                <a:gd name="T24" fmla="*/ 209 w 259"/>
                <a:gd name="T25" fmla="*/ 253 h 285"/>
                <a:gd name="T26" fmla="*/ 209 w 259"/>
                <a:gd name="T27" fmla="*/ 253 h 285"/>
                <a:gd name="T28" fmla="*/ 216 w 259"/>
                <a:gd name="T29" fmla="*/ 248 h 285"/>
                <a:gd name="T30" fmla="*/ 223 w 259"/>
                <a:gd name="T31" fmla="*/ 241 h 285"/>
                <a:gd name="T32" fmla="*/ 230 w 259"/>
                <a:gd name="T33" fmla="*/ 234 h 285"/>
                <a:gd name="T34" fmla="*/ 234 w 259"/>
                <a:gd name="T35" fmla="*/ 229 h 285"/>
                <a:gd name="T36" fmla="*/ 239 w 259"/>
                <a:gd name="T37" fmla="*/ 224 h 285"/>
                <a:gd name="T38" fmla="*/ 244 w 259"/>
                <a:gd name="T39" fmla="*/ 217 h 285"/>
                <a:gd name="T40" fmla="*/ 246 w 259"/>
                <a:gd name="T41" fmla="*/ 213 h 285"/>
                <a:gd name="T42" fmla="*/ 240 w 259"/>
                <a:gd name="T43" fmla="*/ 142 h 285"/>
                <a:gd name="T44" fmla="*/ 226 w 259"/>
                <a:gd name="T45" fmla="*/ 129 h 285"/>
                <a:gd name="T46" fmla="*/ 217 w 259"/>
                <a:gd name="T47" fmla="*/ 123 h 285"/>
                <a:gd name="T48" fmla="*/ 216 w 259"/>
                <a:gd name="T49" fmla="*/ 101 h 285"/>
                <a:gd name="T50" fmla="*/ 204 w 259"/>
                <a:gd name="T51" fmla="*/ 85 h 285"/>
                <a:gd name="T52" fmla="*/ 248 w 259"/>
                <a:gd name="T53" fmla="*/ 44 h 285"/>
                <a:gd name="T54" fmla="*/ 248 w 259"/>
                <a:gd name="T55" fmla="*/ 44 h 285"/>
                <a:gd name="T56" fmla="*/ 246 w 259"/>
                <a:gd name="T57" fmla="*/ 37 h 285"/>
                <a:gd name="T58" fmla="*/ 236 w 259"/>
                <a:gd name="T59" fmla="*/ 27 h 285"/>
                <a:gd name="T60" fmla="*/ 226 w 259"/>
                <a:gd name="T61" fmla="*/ 18 h 285"/>
                <a:gd name="T62" fmla="*/ 222 w 259"/>
                <a:gd name="T63" fmla="*/ 12 h 285"/>
                <a:gd name="T64" fmla="*/ 216 w 259"/>
                <a:gd name="T65" fmla="*/ 4 h 285"/>
                <a:gd name="T66" fmla="*/ 214 w 259"/>
                <a:gd name="T67" fmla="*/ 0 h 285"/>
                <a:gd name="T68" fmla="*/ 214 w 259"/>
                <a:gd name="T69" fmla="*/ 0 h 285"/>
                <a:gd name="T70" fmla="*/ 0 w 259"/>
                <a:gd name="T71" fmla="*/ 165 h 285"/>
                <a:gd name="T72" fmla="*/ 0 w 259"/>
                <a:gd name="T73" fmla="*/ 165 h 285"/>
                <a:gd name="T74" fmla="*/ 6 w 259"/>
                <a:gd name="T75" fmla="*/ 177 h 285"/>
                <a:gd name="T76" fmla="*/ 9 w 259"/>
                <a:gd name="T77" fmla="*/ 200 h 285"/>
                <a:gd name="T78" fmla="*/ 23 w 259"/>
                <a:gd name="T79" fmla="*/ 213 h 285"/>
                <a:gd name="T80" fmla="*/ 24 w 259"/>
                <a:gd name="T81" fmla="*/ 214 h 285"/>
                <a:gd name="T82" fmla="*/ 35 w 259"/>
                <a:gd name="T83" fmla="*/ 224 h 285"/>
                <a:gd name="T84" fmla="*/ 49 w 259"/>
                <a:gd name="T85" fmla="*/ 254 h 285"/>
                <a:gd name="T86" fmla="*/ 68 w 259"/>
                <a:gd name="T87" fmla="*/ 276 h 285"/>
                <a:gd name="T88" fmla="*/ 71 w 259"/>
                <a:gd name="T89" fmla="*/ 285 h 285"/>
                <a:gd name="connsiteX0" fmla="*/ 2741 w 9777"/>
                <a:gd name="connsiteY0" fmla="*/ 10000 h 10000"/>
                <a:gd name="connsiteX1" fmla="*/ 4054 w 9777"/>
                <a:gd name="connsiteY1" fmla="*/ 8702 h 10000"/>
                <a:gd name="connsiteX2" fmla="*/ 4672 w 9777"/>
                <a:gd name="connsiteY2" fmla="*/ 8702 h 10000"/>
                <a:gd name="connsiteX3" fmla="*/ 5135 w 9777"/>
                <a:gd name="connsiteY3" fmla="*/ 8561 h 10000"/>
                <a:gd name="connsiteX4" fmla="*/ 5367 w 9777"/>
                <a:gd name="connsiteY4" fmla="*/ 8702 h 10000"/>
                <a:gd name="connsiteX5" fmla="*/ 5560 w 9777"/>
                <a:gd name="connsiteY5" fmla="*/ 8807 h 10000"/>
                <a:gd name="connsiteX6" fmla="*/ 5869 w 9777"/>
                <a:gd name="connsiteY6" fmla="*/ 8912 h 10000"/>
                <a:gd name="connsiteX7" fmla="*/ 6641 w 9777"/>
                <a:gd name="connsiteY7" fmla="*/ 8947 h 10000"/>
                <a:gd name="connsiteX8" fmla="*/ 6988 w 9777"/>
                <a:gd name="connsiteY8" fmla="*/ 9018 h 10000"/>
                <a:gd name="connsiteX9" fmla="*/ 7297 w 9777"/>
                <a:gd name="connsiteY9" fmla="*/ 8947 h 10000"/>
                <a:gd name="connsiteX10" fmla="*/ 7336 w 9777"/>
                <a:gd name="connsiteY10" fmla="*/ 8947 h 10000"/>
                <a:gd name="connsiteX11" fmla="*/ 7761 w 9777"/>
                <a:gd name="connsiteY11" fmla="*/ 8877 h 10000"/>
                <a:gd name="connsiteX12" fmla="*/ 8069 w 9777"/>
                <a:gd name="connsiteY12" fmla="*/ 8877 h 10000"/>
                <a:gd name="connsiteX13" fmla="*/ 8069 w 9777"/>
                <a:gd name="connsiteY13" fmla="*/ 8877 h 10000"/>
                <a:gd name="connsiteX14" fmla="*/ 8340 w 9777"/>
                <a:gd name="connsiteY14" fmla="*/ 8702 h 10000"/>
                <a:gd name="connsiteX15" fmla="*/ 8610 w 9777"/>
                <a:gd name="connsiteY15" fmla="*/ 8456 h 10000"/>
                <a:gd name="connsiteX16" fmla="*/ 8880 w 9777"/>
                <a:gd name="connsiteY16" fmla="*/ 8211 h 10000"/>
                <a:gd name="connsiteX17" fmla="*/ 9035 w 9777"/>
                <a:gd name="connsiteY17" fmla="*/ 8035 h 10000"/>
                <a:gd name="connsiteX18" fmla="*/ 9228 w 9777"/>
                <a:gd name="connsiteY18" fmla="*/ 7860 h 10000"/>
                <a:gd name="connsiteX19" fmla="*/ 9421 w 9777"/>
                <a:gd name="connsiteY19" fmla="*/ 7614 h 10000"/>
                <a:gd name="connsiteX20" fmla="*/ 9498 w 9777"/>
                <a:gd name="connsiteY20" fmla="*/ 7474 h 10000"/>
                <a:gd name="connsiteX21" fmla="*/ 9266 w 9777"/>
                <a:gd name="connsiteY21" fmla="*/ 4982 h 10000"/>
                <a:gd name="connsiteX22" fmla="*/ 8726 w 9777"/>
                <a:gd name="connsiteY22" fmla="*/ 4526 h 10000"/>
                <a:gd name="connsiteX23" fmla="*/ 8378 w 9777"/>
                <a:gd name="connsiteY23" fmla="*/ 4316 h 10000"/>
                <a:gd name="connsiteX24" fmla="*/ 8340 w 9777"/>
                <a:gd name="connsiteY24" fmla="*/ 3544 h 10000"/>
                <a:gd name="connsiteX25" fmla="*/ 7876 w 9777"/>
                <a:gd name="connsiteY25" fmla="*/ 2982 h 10000"/>
                <a:gd name="connsiteX26" fmla="*/ 9575 w 9777"/>
                <a:gd name="connsiteY26" fmla="*/ 1544 h 10000"/>
                <a:gd name="connsiteX27" fmla="*/ 9575 w 9777"/>
                <a:gd name="connsiteY27" fmla="*/ 1544 h 10000"/>
                <a:gd name="connsiteX28" fmla="*/ 9498 w 9777"/>
                <a:gd name="connsiteY28" fmla="*/ 1298 h 10000"/>
                <a:gd name="connsiteX29" fmla="*/ 9112 w 9777"/>
                <a:gd name="connsiteY29" fmla="*/ 947 h 10000"/>
                <a:gd name="connsiteX30" fmla="*/ 8726 w 9777"/>
                <a:gd name="connsiteY30" fmla="*/ 632 h 10000"/>
                <a:gd name="connsiteX31" fmla="*/ 8571 w 9777"/>
                <a:gd name="connsiteY31" fmla="*/ 421 h 10000"/>
                <a:gd name="connsiteX32" fmla="*/ 8340 w 9777"/>
                <a:gd name="connsiteY32" fmla="*/ 140 h 10000"/>
                <a:gd name="connsiteX33" fmla="*/ 8263 w 9777"/>
                <a:gd name="connsiteY33" fmla="*/ 0 h 10000"/>
                <a:gd name="connsiteX34" fmla="*/ 8263 w 9777"/>
                <a:gd name="connsiteY34" fmla="*/ 0 h 10000"/>
                <a:gd name="connsiteX35" fmla="*/ 0 w 9777"/>
                <a:gd name="connsiteY35" fmla="*/ 5789 h 10000"/>
                <a:gd name="connsiteX36" fmla="*/ 0 w 9777"/>
                <a:gd name="connsiteY36" fmla="*/ 5789 h 10000"/>
                <a:gd name="connsiteX37" fmla="*/ 232 w 9777"/>
                <a:gd name="connsiteY37" fmla="*/ 6211 h 10000"/>
                <a:gd name="connsiteX38" fmla="*/ 347 w 9777"/>
                <a:gd name="connsiteY38" fmla="*/ 7018 h 10000"/>
                <a:gd name="connsiteX39" fmla="*/ 888 w 9777"/>
                <a:gd name="connsiteY39" fmla="*/ 7474 h 10000"/>
                <a:gd name="connsiteX40" fmla="*/ 927 w 9777"/>
                <a:gd name="connsiteY40" fmla="*/ 7509 h 10000"/>
                <a:gd name="connsiteX41" fmla="*/ 1351 w 9777"/>
                <a:gd name="connsiteY41" fmla="*/ 7860 h 10000"/>
                <a:gd name="connsiteX42" fmla="*/ 2625 w 9777"/>
                <a:gd name="connsiteY42" fmla="*/ 9684 h 10000"/>
                <a:gd name="connsiteX43" fmla="*/ 2741 w 9777"/>
                <a:gd name="connsiteY4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777" h="10000">
                  <a:moveTo>
                    <a:pt x="2741" y="10000"/>
                  </a:moveTo>
                  <a:lnTo>
                    <a:pt x="4054" y="8702"/>
                  </a:lnTo>
                  <a:lnTo>
                    <a:pt x="4672" y="8702"/>
                  </a:lnTo>
                  <a:cubicBezTo>
                    <a:pt x="4826" y="8596"/>
                    <a:pt x="4942" y="8456"/>
                    <a:pt x="5135" y="8561"/>
                  </a:cubicBezTo>
                  <a:cubicBezTo>
                    <a:pt x="5212" y="8561"/>
                    <a:pt x="5290" y="8632"/>
                    <a:pt x="5367" y="8702"/>
                  </a:cubicBezTo>
                  <a:cubicBezTo>
                    <a:pt x="5405" y="8737"/>
                    <a:pt x="5521" y="8807"/>
                    <a:pt x="5560" y="8807"/>
                  </a:cubicBezTo>
                  <a:cubicBezTo>
                    <a:pt x="5637" y="8877"/>
                    <a:pt x="5753" y="8877"/>
                    <a:pt x="5869" y="8912"/>
                  </a:cubicBezTo>
                  <a:cubicBezTo>
                    <a:pt x="6062" y="9018"/>
                    <a:pt x="6409" y="8947"/>
                    <a:pt x="6641" y="8947"/>
                  </a:cubicBezTo>
                  <a:cubicBezTo>
                    <a:pt x="6757" y="8947"/>
                    <a:pt x="6873" y="9018"/>
                    <a:pt x="6988" y="9018"/>
                  </a:cubicBezTo>
                  <a:cubicBezTo>
                    <a:pt x="7066" y="9018"/>
                    <a:pt x="7259" y="8982"/>
                    <a:pt x="7297" y="8947"/>
                  </a:cubicBezTo>
                  <a:lnTo>
                    <a:pt x="7336" y="8947"/>
                  </a:lnTo>
                  <a:cubicBezTo>
                    <a:pt x="7413" y="8877"/>
                    <a:pt x="7645" y="8912"/>
                    <a:pt x="7761" y="8877"/>
                  </a:cubicBezTo>
                  <a:lnTo>
                    <a:pt x="8069" y="8877"/>
                  </a:lnTo>
                  <a:lnTo>
                    <a:pt x="8069" y="8877"/>
                  </a:lnTo>
                  <a:lnTo>
                    <a:pt x="8340" y="8702"/>
                  </a:lnTo>
                  <a:cubicBezTo>
                    <a:pt x="8417" y="8596"/>
                    <a:pt x="8533" y="8526"/>
                    <a:pt x="8610" y="8456"/>
                  </a:cubicBezTo>
                  <a:cubicBezTo>
                    <a:pt x="8726" y="8386"/>
                    <a:pt x="8803" y="8281"/>
                    <a:pt x="8880" y="8211"/>
                  </a:cubicBezTo>
                  <a:cubicBezTo>
                    <a:pt x="8958" y="8140"/>
                    <a:pt x="8996" y="8105"/>
                    <a:pt x="9035" y="8035"/>
                  </a:cubicBezTo>
                  <a:cubicBezTo>
                    <a:pt x="9073" y="8000"/>
                    <a:pt x="9151" y="7895"/>
                    <a:pt x="9228" y="7860"/>
                  </a:cubicBezTo>
                  <a:cubicBezTo>
                    <a:pt x="9266" y="7789"/>
                    <a:pt x="9421" y="7649"/>
                    <a:pt x="9421" y="7614"/>
                  </a:cubicBezTo>
                  <a:cubicBezTo>
                    <a:pt x="9459" y="7579"/>
                    <a:pt x="9498" y="7509"/>
                    <a:pt x="9498" y="7474"/>
                  </a:cubicBezTo>
                  <a:cubicBezTo>
                    <a:pt x="10000" y="6737"/>
                    <a:pt x="9768" y="5684"/>
                    <a:pt x="9266" y="4982"/>
                  </a:cubicBezTo>
                  <a:cubicBezTo>
                    <a:pt x="9151" y="4807"/>
                    <a:pt x="8880" y="4702"/>
                    <a:pt x="8726" y="4526"/>
                  </a:cubicBezTo>
                  <a:cubicBezTo>
                    <a:pt x="8649" y="4491"/>
                    <a:pt x="8456" y="4351"/>
                    <a:pt x="8378" y="4316"/>
                  </a:cubicBezTo>
                  <a:lnTo>
                    <a:pt x="8340" y="3544"/>
                  </a:lnTo>
                  <a:lnTo>
                    <a:pt x="7876" y="2982"/>
                  </a:lnTo>
                  <a:lnTo>
                    <a:pt x="9575" y="1544"/>
                  </a:lnTo>
                  <a:lnTo>
                    <a:pt x="9575" y="1544"/>
                  </a:lnTo>
                  <a:lnTo>
                    <a:pt x="9498" y="1298"/>
                  </a:lnTo>
                  <a:cubicBezTo>
                    <a:pt x="9382" y="1158"/>
                    <a:pt x="9228" y="1018"/>
                    <a:pt x="9112" y="947"/>
                  </a:cubicBezTo>
                  <a:cubicBezTo>
                    <a:pt x="8958" y="842"/>
                    <a:pt x="8880" y="737"/>
                    <a:pt x="8726" y="632"/>
                  </a:cubicBezTo>
                  <a:cubicBezTo>
                    <a:pt x="8687" y="596"/>
                    <a:pt x="8610" y="491"/>
                    <a:pt x="8571" y="421"/>
                  </a:cubicBezTo>
                  <a:cubicBezTo>
                    <a:pt x="8533" y="386"/>
                    <a:pt x="8340" y="140"/>
                    <a:pt x="8340" y="140"/>
                  </a:cubicBezTo>
                  <a:cubicBezTo>
                    <a:pt x="8340" y="105"/>
                    <a:pt x="8263" y="35"/>
                    <a:pt x="8263" y="0"/>
                  </a:cubicBezTo>
                  <a:lnTo>
                    <a:pt x="8263" y="0"/>
                  </a:lnTo>
                  <a:lnTo>
                    <a:pt x="0" y="5789"/>
                  </a:lnTo>
                  <a:lnTo>
                    <a:pt x="0" y="5789"/>
                  </a:lnTo>
                  <a:cubicBezTo>
                    <a:pt x="0" y="5965"/>
                    <a:pt x="39" y="6035"/>
                    <a:pt x="232" y="6211"/>
                  </a:cubicBezTo>
                  <a:cubicBezTo>
                    <a:pt x="270" y="6491"/>
                    <a:pt x="232" y="6772"/>
                    <a:pt x="347" y="7018"/>
                  </a:cubicBezTo>
                  <a:cubicBezTo>
                    <a:pt x="425" y="7193"/>
                    <a:pt x="656" y="7439"/>
                    <a:pt x="888" y="7474"/>
                  </a:cubicBezTo>
                  <a:cubicBezTo>
                    <a:pt x="888" y="7509"/>
                    <a:pt x="888" y="7509"/>
                    <a:pt x="927" y="7509"/>
                  </a:cubicBezTo>
                  <a:cubicBezTo>
                    <a:pt x="1042" y="7614"/>
                    <a:pt x="1197" y="7754"/>
                    <a:pt x="1351" y="7860"/>
                  </a:cubicBezTo>
                  <a:cubicBezTo>
                    <a:pt x="1634" y="8222"/>
                    <a:pt x="2393" y="9327"/>
                    <a:pt x="2625" y="9684"/>
                  </a:cubicBezTo>
                  <a:cubicBezTo>
                    <a:pt x="2664" y="9789"/>
                    <a:pt x="2703" y="9895"/>
                    <a:pt x="2741" y="100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LAURENS"/>
            <p:cNvSpPr>
              <a:spLocks/>
            </p:cNvSpPr>
            <p:nvPr/>
          </p:nvSpPr>
          <p:spPr bwMode="auto">
            <a:xfrm>
              <a:off x="2787651" y="1617663"/>
              <a:ext cx="884238" cy="915988"/>
            </a:xfrm>
            <a:custGeom>
              <a:avLst/>
              <a:gdLst>
                <a:gd name="T0" fmla="*/ 34 w 337"/>
                <a:gd name="T1" fmla="*/ 224 h 349"/>
                <a:gd name="T2" fmla="*/ 61 w 337"/>
                <a:gd name="T3" fmla="*/ 247 h 349"/>
                <a:gd name="T4" fmla="*/ 75 w 337"/>
                <a:gd name="T5" fmla="*/ 271 h 349"/>
                <a:gd name="T6" fmla="*/ 92 w 337"/>
                <a:gd name="T7" fmla="*/ 278 h 349"/>
                <a:gd name="T8" fmla="*/ 116 w 337"/>
                <a:gd name="T9" fmla="*/ 290 h 349"/>
                <a:gd name="T10" fmla="*/ 141 w 337"/>
                <a:gd name="T11" fmla="*/ 313 h 349"/>
                <a:gd name="T12" fmla="*/ 142 w 337"/>
                <a:gd name="T13" fmla="*/ 314 h 349"/>
                <a:gd name="T14" fmla="*/ 145 w 337"/>
                <a:gd name="T15" fmla="*/ 318 h 349"/>
                <a:gd name="T16" fmla="*/ 150 w 337"/>
                <a:gd name="T17" fmla="*/ 321 h 349"/>
                <a:gd name="T18" fmla="*/ 158 w 337"/>
                <a:gd name="T19" fmla="*/ 323 h 349"/>
                <a:gd name="T20" fmla="*/ 164 w 337"/>
                <a:gd name="T21" fmla="*/ 326 h 349"/>
                <a:gd name="T22" fmla="*/ 165 w 337"/>
                <a:gd name="T23" fmla="*/ 326 h 349"/>
                <a:gd name="T24" fmla="*/ 171 w 337"/>
                <a:gd name="T25" fmla="*/ 332 h 349"/>
                <a:gd name="T26" fmla="*/ 178 w 337"/>
                <a:gd name="T27" fmla="*/ 340 h 349"/>
                <a:gd name="T28" fmla="*/ 185 w 337"/>
                <a:gd name="T29" fmla="*/ 349 h 349"/>
                <a:gd name="T30" fmla="*/ 185 w 337"/>
                <a:gd name="T31" fmla="*/ 349 h 349"/>
                <a:gd name="T32" fmla="*/ 202 w 337"/>
                <a:gd name="T33" fmla="*/ 323 h 349"/>
                <a:gd name="T34" fmla="*/ 210 w 337"/>
                <a:gd name="T35" fmla="*/ 288 h 349"/>
                <a:gd name="T36" fmla="*/ 233 w 337"/>
                <a:gd name="T37" fmla="*/ 276 h 349"/>
                <a:gd name="T38" fmla="*/ 250 w 337"/>
                <a:gd name="T39" fmla="*/ 263 h 349"/>
                <a:gd name="T40" fmla="*/ 270 w 337"/>
                <a:gd name="T41" fmla="*/ 241 h 349"/>
                <a:gd name="T42" fmla="*/ 286 w 337"/>
                <a:gd name="T43" fmla="*/ 219 h 349"/>
                <a:gd name="T44" fmla="*/ 292 w 337"/>
                <a:gd name="T45" fmla="*/ 201 h 349"/>
                <a:gd name="T46" fmla="*/ 307 w 337"/>
                <a:gd name="T47" fmla="*/ 198 h 349"/>
                <a:gd name="T48" fmla="*/ 319 w 337"/>
                <a:gd name="T49" fmla="*/ 182 h 349"/>
                <a:gd name="T50" fmla="*/ 326 w 337"/>
                <a:gd name="T51" fmla="*/ 169 h 349"/>
                <a:gd name="T52" fmla="*/ 337 w 337"/>
                <a:gd name="T53" fmla="*/ 154 h 349"/>
                <a:gd name="T54" fmla="*/ 337 w 337"/>
                <a:gd name="T55" fmla="*/ 154 h 349"/>
                <a:gd name="T56" fmla="*/ 330 w 337"/>
                <a:gd name="T57" fmla="*/ 147 h 349"/>
                <a:gd name="T58" fmla="*/ 314 w 337"/>
                <a:gd name="T59" fmla="*/ 134 h 349"/>
                <a:gd name="T60" fmla="*/ 290 w 337"/>
                <a:gd name="T61" fmla="*/ 132 h 349"/>
                <a:gd name="T62" fmla="*/ 276 w 337"/>
                <a:gd name="T63" fmla="*/ 127 h 349"/>
                <a:gd name="T64" fmla="*/ 255 w 337"/>
                <a:gd name="T65" fmla="*/ 121 h 349"/>
                <a:gd name="T66" fmla="*/ 235 w 337"/>
                <a:gd name="T67" fmla="*/ 111 h 349"/>
                <a:gd name="T68" fmla="*/ 233 w 337"/>
                <a:gd name="T69" fmla="*/ 111 h 349"/>
                <a:gd name="T70" fmla="*/ 233 w 337"/>
                <a:gd name="T71" fmla="*/ 111 h 349"/>
                <a:gd name="T72" fmla="*/ 227 w 337"/>
                <a:gd name="T73" fmla="*/ 117 h 349"/>
                <a:gd name="T74" fmla="*/ 220 w 337"/>
                <a:gd name="T75" fmla="*/ 120 h 349"/>
                <a:gd name="T76" fmla="*/ 212 w 337"/>
                <a:gd name="T77" fmla="*/ 112 h 349"/>
                <a:gd name="T78" fmla="*/ 204 w 337"/>
                <a:gd name="T79" fmla="*/ 104 h 349"/>
                <a:gd name="T80" fmla="*/ 190 w 337"/>
                <a:gd name="T81" fmla="*/ 87 h 349"/>
                <a:gd name="T82" fmla="*/ 150 w 337"/>
                <a:gd name="T83" fmla="*/ 66 h 349"/>
                <a:gd name="T84" fmla="*/ 129 w 337"/>
                <a:gd name="T85" fmla="*/ 52 h 349"/>
                <a:gd name="T86" fmla="*/ 122 w 337"/>
                <a:gd name="T87" fmla="*/ 34 h 349"/>
                <a:gd name="T88" fmla="*/ 121 w 337"/>
                <a:gd name="T89" fmla="*/ 33 h 349"/>
                <a:gd name="T90" fmla="*/ 111 w 337"/>
                <a:gd name="T91" fmla="*/ 21 h 349"/>
                <a:gd name="T92" fmla="*/ 94 w 337"/>
                <a:gd name="T93" fmla="*/ 10 h 349"/>
                <a:gd name="T94" fmla="*/ 87 w 337"/>
                <a:gd name="T95" fmla="*/ 1 h 349"/>
                <a:gd name="T96" fmla="*/ 86 w 337"/>
                <a:gd name="T97" fmla="*/ 0 h 349"/>
                <a:gd name="T98" fmla="*/ 86 w 337"/>
                <a:gd name="T99" fmla="*/ 0 h 349"/>
                <a:gd name="T100" fmla="*/ 38 w 337"/>
                <a:gd name="T101" fmla="*/ 117 h 349"/>
                <a:gd name="T102" fmla="*/ 38 w 337"/>
                <a:gd name="T103" fmla="*/ 149 h 349"/>
                <a:gd name="T104" fmla="*/ 0 w 337"/>
                <a:gd name="T105" fmla="*/ 180 h 349"/>
                <a:gd name="T106" fmla="*/ 0 w 337"/>
                <a:gd name="T107" fmla="*/ 180 h 349"/>
                <a:gd name="T108" fmla="*/ 2 w 337"/>
                <a:gd name="T109" fmla="*/ 184 h 349"/>
                <a:gd name="T110" fmla="*/ 8 w 337"/>
                <a:gd name="T111" fmla="*/ 192 h 349"/>
                <a:gd name="T112" fmla="*/ 12 w 337"/>
                <a:gd name="T113" fmla="*/ 198 h 349"/>
                <a:gd name="T114" fmla="*/ 22 w 337"/>
                <a:gd name="T115" fmla="*/ 207 h 349"/>
                <a:gd name="T116" fmla="*/ 32 w 337"/>
                <a:gd name="T117" fmla="*/ 217 h 349"/>
                <a:gd name="T118" fmla="*/ 34 w 337"/>
                <a:gd name="T119" fmla="*/ 22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7" h="349">
                  <a:moveTo>
                    <a:pt x="34" y="224"/>
                  </a:moveTo>
                  <a:cubicBezTo>
                    <a:pt x="44" y="230"/>
                    <a:pt x="52" y="240"/>
                    <a:pt x="61" y="247"/>
                  </a:cubicBezTo>
                  <a:cubicBezTo>
                    <a:pt x="72" y="255"/>
                    <a:pt x="67" y="265"/>
                    <a:pt x="75" y="271"/>
                  </a:cubicBezTo>
                  <a:cubicBezTo>
                    <a:pt x="81" y="271"/>
                    <a:pt x="88" y="272"/>
                    <a:pt x="92" y="278"/>
                  </a:cubicBezTo>
                  <a:cubicBezTo>
                    <a:pt x="98" y="289"/>
                    <a:pt x="105" y="285"/>
                    <a:pt x="116" y="290"/>
                  </a:cubicBezTo>
                  <a:cubicBezTo>
                    <a:pt x="127" y="295"/>
                    <a:pt x="132" y="306"/>
                    <a:pt x="141" y="313"/>
                  </a:cubicBezTo>
                  <a:cubicBezTo>
                    <a:pt x="143" y="314"/>
                    <a:pt x="142" y="313"/>
                    <a:pt x="142" y="314"/>
                  </a:cubicBezTo>
                  <a:cubicBezTo>
                    <a:pt x="144" y="315"/>
                    <a:pt x="144" y="317"/>
                    <a:pt x="145" y="318"/>
                  </a:cubicBezTo>
                  <a:cubicBezTo>
                    <a:pt x="147" y="319"/>
                    <a:pt x="149" y="320"/>
                    <a:pt x="150" y="321"/>
                  </a:cubicBezTo>
                  <a:cubicBezTo>
                    <a:pt x="152" y="321"/>
                    <a:pt x="155" y="322"/>
                    <a:pt x="158" y="323"/>
                  </a:cubicBezTo>
                  <a:cubicBezTo>
                    <a:pt x="160" y="324"/>
                    <a:pt x="162" y="325"/>
                    <a:pt x="164" y="326"/>
                  </a:cubicBezTo>
                  <a:cubicBezTo>
                    <a:pt x="165" y="326"/>
                    <a:pt x="165" y="326"/>
                    <a:pt x="165" y="326"/>
                  </a:cubicBezTo>
                  <a:cubicBezTo>
                    <a:pt x="167" y="329"/>
                    <a:pt x="169" y="331"/>
                    <a:pt x="171" y="332"/>
                  </a:cubicBezTo>
                  <a:cubicBezTo>
                    <a:pt x="173" y="335"/>
                    <a:pt x="175" y="338"/>
                    <a:pt x="178" y="340"/>
                  </a:cubicBezTo>
                  <a:cubicBezTo>
                    <a:pt x="185" y="349"/>
                    <a:pt x="185" y="349"/>
                    <a:pt x="185" y="349"/>
                  </a:cubicBezTo>
                  <a:cubicBezTo>
                    <a:pt x="185" y="349"/>
                    <a:pt x="185" y="349"/>
                    <a:pt x="185" y="349"/>
                  </a:cubicBezTo>
                  <a:cubicBezTo>
                    <a:pt x="202" y="323"/>
                    <a:pt x="202" y="323"/>
                    <a:pt x="202" y="323"/>
                  </a:cubicBezTo>
                  <a:cubicBezTo>
                    <a:pt x="204" y="318"/>
                    <a:pt x="206" y="292"/>
                    <a:pt x="210" y="288"/>
                  </a:cubicBezTo>
                  <a:cubicBezTo>
                    <a:pt x="217" y="283"/>
                    <a:pt x="226" y="284"/>
                    <a:pt x="233" y="276"/>
                  </a:cubicBezTo>
                  <a:cubicBezTo>
                    <a:pt x="233" y="264"/>
                    <a:pt x="240" y="265"/>
                    <a:pt x="250" y="263"/>
                  </a:cubicBezTo>
                  <a:cubicBezTo>
                    <a:pt x="259" y="261"/>
                    <a:pt x="268" y="251"/>
                    <a:pt x="270" y="241"/>
                  </a:cubicBezTo>
                  <a:cubicBezTo>
                    <a:pt x="273" y="233"/>
                    <a:pt x="282" y="227"/>
                    <a:pt x="286" y="219"/>
                  </a:cubicBezTo>
                  <a:cubicBezTo>
                    <a:pt x="289" y="213"/>
                    <a:pt x="289" y="206"/>
                    <a:pt x="292" y="201"/>
                  </a:cubicBezTo>
                  <a:cubicBezTo>
                    <a:pt x="298" y="200"/>
                    <a:pt x="302" y="201"/>
                    <a:pt x="307" y="198"/>
                  </a:cubicBezTo>
                  <a:cubicBezTo>
                    <a:pt x="312" y="195"/>
                    <a:pt x="316" y="187"/>
                    <a:pt x="319" y="182"/>
                  </a:cubicBezTo>
                  <a:cubicBezTo>
                    <a:pt x="322" y="178"/>
                    <a:pt x="324" y="173"/>
                    <a:pt x="326" y="169"/>
                  </a:cubicBezTo>
                  <a:cubicBezTo>
                    <a:pt x="330" y="165"/>
                    <a:pt x="336" y="159"/>
                    <a:pt x="337" y="154"/>
                  </a:cubicBezTo>
                  <a:cubicBezTo>
                    <a:pt x="337" y="154"/>
                    <a:pt x="337" y="154"/>
                    <a:pt x="337" y="154"/>
                  </a:cubicBezTo>
                  <a:cubicBezTo>
                    <a:pt x="330" y="147"/>
                    <a:pt x="330" y="147"/>
                    <a:pt x="330" y="147"/>
                  </a:cubicBezTo>
                  <a:cubicBezTo>
                    <a:pt x="327" y="142"/>
                    <a:pt x="320" y="134"/>
                    <a:pt x="314" y="134"/>
                  </a:cubicBezTo>
                  <a:cubicBezTo>
                    <a:pt x="306" y="133"/>
                    <a:pt x="298" y="135"/>
                    <a:pt x="290" y="132"/>
                  </a:cubicBezTo>
                  <a:cubicBezTo>
                    <a:pt x="285" y="130"/>
                    <a:pt x="281" y="128"/>
                    <a:pt x="276" y="127"/>
                  </a:cubicBezTo>
                  <a:cubicBezTo>
                    <a:pt x="268" y="126"/>
                    <a:pt x="261" y="124"/>
                    <a:pt x="255" y="121"/>
                  </a:cubicBezTo>
                  <a:cubicBezTo>
                    <a:pt x="249" y="117"/>
                    <a:pt x="241" y="111"/>
                    <a:pt x="235" y="111"/>
                  </a:cubicBezTo>
                  <a:cubicBezTo>
                    <a:pt x="235" y="111"/>
                    <a:pt x="235" y="111"/>
                    <a:pt x="233" y="111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27" y="117"/>
                    <a:pt x="227" y="117"/>
                    <a:pt x="227" y="117"/>
                  </a:cubicBezTo>
                  <a:cubicBezTo>
                    <a:pt x="223" y="121"/>
                    <a:pt x="225" y="120"/>
                    <a:pt x="220" y="120"/>
                  </a:cubicBezTo>
                  <a:cubicBezTo>
                    <a:pt x="218" y="118"/>
                    <a:pt x="214" y="114"/>
                    <a:pt x="212" y="112"/>
                  </a:cubicBezTo>
                  <a:cubicBezTo>
                    <a:pt x="204" y="104"/>
                    <a:pt x="204" y="104"/>
                    <a:pt x="204" y="104"/>
                  </a:cubicBezTo>
                  <a:cubicBezTo>
                    <a:pt x="199" y="99"/>
                    <a:pt x="196" y="92"/>
                    <a:pt x="190" y="87"/>
                  </a:cubicBezTo>
                  <a:cubicBezTo>
                    <a:pt x="178" y="77"/>
                    <a:pt x="163" y="74"/>
                    <a:pt x="150" y="66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6" y="49"/>
                    <a:pt x="123" y="38"/>
                    <a:pt x="122" y="34"/>
                  </a:cubicBezTo>
                  <a:cubicBezTo>
                    <a:pt x="122" y="34"/>
                    <a:pt x="122" y="33"/>
                    <a:pt x="121" y="33"/>
                  </a:cubicBezTo>
                  <a:cubicBezTo>
                    <a:pt x="121" y="30"/>
                    <a:pt x="114" y="22"/>
                    <a:pt x="111" y="21"/>
                  </a:cubicBezTo>
                  <a:cubicBezTo>
                    <a:pt x="104" y="20"/>
                    <a:pt x="97" y="16"/>
                    <a:pt x="94" y="10"/>
                  </a:cubicBezTo>
                  <a:cubicBezTo>
                    <a:pt x="93" y="8"/>
                    <a:pt x="87" y="3"/>
                    <a:pt x="87" y="1"/>
                  </a:cubicBezTo>
                  <a:cubicBezTo>
                    <a:pt x="86" y="1"/>
                    <a:pt x="86" y="0"/>
                    <a:pt x="8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81"/>
                    <a:pt x="2" y="183"/>
                    <a:pt x="2" y="184"/>
                  </a:cubicBezTo>
                  <a:cubicBezTo>
                    <a:pt x="2" y="184"/>
                    <a:pt x="7" y="191"/>
                    <a:pt x="8" y="192"/>
                  </a:cubicBezTo>
                  <a:cubicBezTo>
                    <a:pt x="9" y="194"/>
                    <a:pt x="11" y="197"/>
                    <a:pt x="12" y="198"/>
                  </a:cubicBezTo>
                  <a:cubicBezTo>
                    <a:pt x="16" y="201"/>
                    <a:pt x="18" y="204"/>
                    <a:pt x="22" y="207"/>
                  </a:cubicBezTo>
                  <a:cubicBezTo>
                    <a:pt x="25" y="209"/>
                    <a:pt x="29" y="213"/>
                    <a:pt x="32" y="217"/>
                  </a:cubicBezTo>
                  <a:cubicBezTo>
                    <a:pt x="34" y="224"/>
                    <a:pt x="34" y="224"/>
                    <a:pt x="34" y="22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LANCASTER"/>
            <p:cNvSpPr>
              <a:spLocks/>
            </p:cNvSpPr>
            <p:nvPr/>
          </p:nvSpPr>
          <p:spPr bwMode="auto">
            <a:xfrm>
              <a:off x="4638676" y="1166813"/>
              <a:ext cx="644525" cy="962025"/>
            </a:xfrm>
            <a:custGeom>
              <a:avLst/>
              <a:gdLst>
                <a:gd name="T0" fmla="*/ 52 w 246"/>
                <a:gd name="T1" fmla="*/ 148 h 367"/>
                <a:gd name="T2" fmla="*/ 1 w 246"/>
                <a:gd name="T3" fmla="*/ 0 h 367"/>
                <a:gd name="T4" fmla="*/ 0 w 246"/>
                <a:gd name="T5" fmla="*/ 7 h 367"/>
                <a:gd name="T6" fmla="*/ 0 w 246"/>
                <a:gd name="T7" fmla="*/ 27 h 367"/>
                <a:gd name="T8" fmla="*/ 11 w 246"/>
                <a:gd name="T9" fmla="*/ 62 h 367"/>
                <a:gd name="T10" fmla="*/ 21 w 246"/>
                <a:gd name="T11" fmla="*/ 88 h 367"/>
                <a:gd name="T12" fmla="*/ 15 w 246"/>
                <a:gd name="T13" fmla="*/ 119 h 367"/>
                <a:gd name="T14" fmla="*/ 19 w 246"/>
                <a:gd name="T15" fmla="*/ 132 h 367"/>
                <a:gd name="T16" fmla="*/ 10 w 246"/>
                <a:gd name="T17" fmla="*/ 142 h 367"/>
                <a:gd name="T18" fmla="*/ 3 w 246"/>
                <a:gd name="T19" fmla="*/ 149 h 367"/>
                <a:gd name="T20" fmla="*/ 17 w 246"/>
                <a:gd name="T21" fmla="*/ 210 h 367"/>
                <a:gd name="T22" fmla="*/ 9 w 246"/>
                <a:gd name="T23" fmla="*/ 244 h 367"/>
                <a:gd name="T24" fmla="*/ 7 w 246"/>
                <a:gd name="T25" fmla="*/ 271 h 367"/>
                <a:gd name="T26" fmla="*/ 13 w 246"/>
                <a:gd name="T27" fmla="*/ 316 h 367"/>
                <a:gd name="T28" fmla="*/ 14 w 246"/>
                <a:gd name="T29" fmla="*/ 331 h 367"/>
                <a:gd name="T30" fmla="*/ 6 w 246"/>
                <a:gd name="T31" fmla="*/ 345 h 367"/>
                <a:gd name="T32" fmla="*/ 14 w 246"/>
                <a:gd name="T33" fmla="*/ 367 h 367"/>
                <a:gd name="T34" fmla="*/ 83 w 246"/>
                <a:gd name="T35" fmla="*/ 317 h 367"/>
                <a:gd name="T36" fmla="*/ 84 w 246"/>
                <a:gd name="T37" fmla="*/ 353 h 367"/>
                <a:gd name="T38" fmla="*/ 109 w 246"/>
                <a:gd name="T39" fmla="*/ 335 h 367"/>
                <a:gd name="T40" fmla="*/ 138 w 246"/>
                <a:gd name="T41" fmla="*/ 347 h 367"/>
                <a:gd name="T42" fmla="*/ 157 w 246"/>
                <a:gd name="T43" fmla="*/ 342 h 367"/>
                <a:gd name="T44" fmla="*/ 176 w 246"/>
                <a:gd name="T45" fmla="*/ 345 h 367"/>
                <a:gd name="T46" fmla="*/ 178 w 246"/>
                <a:gd name="T47" fmla="*/ 308 h 367"/>
                <a:gd name="T48" fmla="*/ 246 w 246"/>
                <a:gd name="T49" fmla="*/ 271 h 367"/>
                <a:gd name="T50" fmla="*/ 246 w 246"/>
                <a:gd name="T51" fmla="*/ 267 h 367"/>
                <a:gd name="T52" fmla="*/ 244 w 246"/>
                <a:gd name="T53" fmla="*/ 261 h 367"/>
                <a:gd name="T54" fmla="*/ 239 w 246"/>
                <a:gd name="T55" fmla="*/ 258 h 367"/>
                <a:gd name="T56" fmla="*/ 238 w 246"/>
                <a:gd name="T57" fmla="*/ 257 h 367"/>
                <a:gd name="T58" fmla="*/ 230 w 246"/>
                <a:gd name="T59" fmla="*/ 239 h 367"/>
                <a:gd name="T60" fmla="*/ 195 w 246"/>
                <a:gd name="T61" fmla="*/ 183 h 367"/>
                <a:gd name="T62" fmla="*/ 179 w 246"/>
                <a:gd name="T63" fmla="*/ 16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6" h="367">
                  <a:moveTo>
                    <a:pt x="172" y="150"/>
                  </a:moveTo>
                  <a:cubicBezTo>
                    <a:pt x="52" y="148"/>
                    <a:pt x="52" y="148"/>
                    <a:pt x="52" y="148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1"/>
                    <a:pt x="2" y="13"/>
                    <a:pt x="2" y="17"/>
                  </a:cubicBezTo>
                  <a:cubicBezTo>
                    <a:pt x="2" y="21"/>
                    <a:pt x="0" y="23"/>
                    <a:pt x="0" y="27"/>
                  </a:cubicBezTo>
                  <a:cubicBezTo>
                    <a:pt x="0" y="32"/>
                    <a:pt x="2" y="42"/>
                    <a:pt x="5" y="47"/>
                  </a:cubicBezTo>
                  <a:cubicBezTo>
                    <a:pt x="7" y="50"/>
                    <a:pt x="9" y="61"/>
                    <a:pt x="11" y="62"/>
                  </a:cubicBezTo>
                  <a:cubicBezTo>
                    <a:pt x="14" y="65"/>
                    <a:pt x="18" y="62"/>
                    <a:pt x="19" y="68"/>
                  </a:cubicBezTo>
                  <a:cubicBezTo>
                    <a:pt x="20" y="75"/>
                    <a:pt x="22" y="81"/>
                    <a:pt x="21" y="88"/>
                  </a:cubicBezTo>
                  <a:cubicBezTo>
                    <a:pt x="19" y="95"/>
                    <a:pt x="13" y="96"/>
                    <a:pt x="13" y="105"/>
                  </a:cubicBezTo>
                  <a:cubicBezTo>
                    <a:pt x="13" y="110"/>
                    <a:pt x="13" y="114"/>
                    <a:pt x="15" y="119"/>
                  </a:cubicBezTo>
                  <a:cubicBezTo>
                    <a:pt x="17" y="124"/>
                    <a:pt x="21" y="126"/>
                    <a:pt x="20" y="132"/>
                  </a:cubicBezTo>
                  <a:cubicBezTo>
                    <a:pt x="19" y="132"/>
                    <a:pt x="19" y="132"/>
                    <a:pt x="19" y="132"/>
                  </a:cubicBezTo>
                  <a:cubicBezTo>
                    <a:pt x="18" y="133"/>
                    <a:pt x="17" y="135"/>
                    <a:pt x="16" y="136"/>
                  </a:cubicBezTo>
                  <a:cubicBezTo>
                    <a:pt x="14" y="138"/>
                    <a:pt x="12" y="140"/>
                    <a:pt x="10" y="142"/>
                  </a:cubicBezTo>
                  <a:cubicBezTo>
                    <a:pt x="3" y="149"/>
                    <a:pt x="3" y="149"/>
                    <a:pt x="3" y="149"/>
                  </a:cubicBezTo>
                  <a:cubicBezTo>
                    <a:pt x="3" y="149"/>
                    <a:pt x="3" y="149"/>
                    <a:pt x="3" y="149"/>
                  </a:cubicBezTo>
                  <a:cubicBezTo>
                    <a:pt x="10" y="163"/>
                    <a:pt x="14" y="173"/>
                    <a:pt x="14" y="188"/>
                  </a:cubicBezTo>
                  <a:cubicBezTo>
                    <a:pt x="14" y="196"/>
                    <a:pt x="16" y="203"/>
                    <a:pt x="17" y="210"/>
                  </a:cubicBezTo>
                  <a:cubicBezTo>
                    <a:pt x="19" y="216"/>
                    <a:pt x="24" y="220"/>
                    <a:pt x="21" y="226"/>
                  </a:cubicBezTo>
                  <a:cubicBezTo>
                    <a:pt x="14" y="230"/>
                    <a:pt x="12" y="238"/>
                    <a:pt x="9" y="244"/>
                  </a:cubicBezTo>
                  <a:cubicBezTo>
                    <a:pt x="8" y="247"/>
                    <a:pt x="5" y="259"/>
                    <a:pt x="6" y="261"/>
                  </a:cubicBezTo>
                  <a:cubicBezTo>
                    <a:pt x="6" y="264"/>
                    <a:pt x="7" y="267"/>
                    <a:pt x="7" y="271"/>
                  </a:cubicBezTo>
                  <a:cubicBezTo>
                    <a:pt x="7" y="282"/>
                    <a:pt x="13" y="290"/>
                    <a:pt x="13" y="301"/>
                  </a:cubicBezTo>
                  <a:cubicBezTo>
                    <a:pt x="13" y="316"/>
                    <a:pt x="13" y="316"/>
                    <a:pt x="13" y="316"/>
                  </a:cubicBezTo>
                  <a:cubicBezTo>
                    <a:pt x="13" y="316"/>
                    <a:pt x="13" y="316"/>
                    <a:pt x="13" y="316"/>
                  </a:cubicBezTo>
                  <a:cubicBezTo>
                    <a:pt x="15" y="322"/>
                    <a:pt x="15" y="326"/>
                    <a:pt x="14" y="331"/>
                  </a:cubicBezTo>
                  <a:cubicBezTo>
                    <a:pt x="13" y="334"/>
                    <a:pt x="12" y="336"/>
                    <a:pt x="10" y="338"/>
                  </a:cubicBezTo>
                  <a:cubicBezTo>
                    <a:pt x="8" y="341"/>
                    <a:pt x="7" y="343"/>
                    <a:pt x="6" y="345"/>
                  </a:cubicBezTo>
                  <a:cubicBezTo>
                    <a:pt x="4" y="349"/>
                    <a:pt x="5" y="351"/>
                    <a:pt x="7" y="355"/>
                  </a:cubicBezTo>
                  <a:cubicBezTo>
                    <a:pt x="14" y="367"/>
                    <a:pt x="14" y="367"/>
                    <a:pt x="14" y="367"/>
                  </a:cubicBezTo>
                  <a:cubicBezTo>
                    <a:pt x="14" y="367"/>
                    <a:pt x="14" y="367"/>
                    <a:pt x="14" y="367"/>
                  </a:cubicBezTo>
                  <a:cubicBezTo>
                    <a:pt x="83" y="317"/>
                    <a:pt x="83" y="317"/>
                    <a:pt x="83" y="317"/>
                  </a:cubicBezTo>
                  <a:cubicBezTo>
                    <a:pt x="87" y="324"/>
                    <a:pt x="78" y="328"/>
                    <a:pt x="80" y="334"/>
                  </a:cubicBezTo>
                  <a:cubicBezTo>
                    <a:pt x="91" y="336"/>
                    <a:pt x="72" y="350"/>
                    <a:pt x="84" y="353"/>
                  </a:cubicBezTo>
                  <a:cubicBezTo>
                    <a:pt x="93" y="355"/>
                    <a:pt x="94" y="343"/>
                    <a:pt x="98" y="338"/>
                  </a:cubicBezTo>
                  <a:cubicBezTo>
                    <a:pt x="101" y="334"/>
                    <a:pt x="105" y="327"/>
                    <a:pt x="109" y="335"/>
                  </a:cubicBezTo>
                  <a:cubicBezTo>
                    <a:pt x="113" y="343"/>
                    <a:pt x="118" y="351"/>
                    <a:pt x="127" y="353"/>
                  </a:cubicBezTo>
                  <a:cubicBezTo>
                    <a:pt x="133" y="355"/>
                    <a:pt x="136" y="352"/>
                    <a:pt x="138" y="347"/>
                  </a:cubicBezTo>
                  <a:cubicBezTo>
                    <a:pt x="141" y="341"/>
                    <a:pt x="141" y="341"/>
                    <a:pt x="148" y="340"/>
                  </a:cubicBezTo>
                  <a:cubicBezTo>
                    <a:pt x="151" y="341"/>
                    <a:pt x="154" y="340"/>
                    <a:pt x="157" y="342"/>
                  </a:cubicBezTo>
                  <a:cubicBezTo>
                    <a:pt x="162" y="345"/>
                    <a:pt x="163" y="350"/>
                    <a:pt x="170" y="348"/>
                  </a:cubicBezTo>
                  <a:cubicBezTo>
                    <a:pt x="172" y="347"/>
                    <a:pt x="174" y="346"/>
                    <a:pt x="176" y="345"/>
                  </a:cubicBezTo>
                  <a:cubicBezTo>
                    <a:pt x="179" y="343"/>
                    <a:pt x="182" y="341"/>
                    <a:pt x="186" y="339"/>
                  </a:cubicBezTo>
                  <a:cubicBezTo>
                    <a:pt x="198" y="332"/>
                    <a:pt x="178" y="317"/>
                    <a:pt x="178" y="308"/>
                  </a:cubicBezTo>
                  <a:cubicBezTo>
                    <a:pt x="179" y="307"/>
                    <a:pt x="179" y="305"/>
                    <a:pt x="180" y="304"/>
                  </a:cubicBezTo>
                  <a:cubicBezTo>
                    <a:pt x="246" y="271"/>
                    <a:pt x="246" y="271"/>
                    <a:pt x="246" y="271"/>
                  </a:cubicBezTo>
                  <a:cubicBezTo>
                    <a:pt x="246" y="271"/>
                    <a:pt x="246" y="271"/>
                    <a:pt x="246" y="271"/>
                  </a:cubicBezTo>
                  <a:cubicBezTo>
                    <a:pt x="246" y="267"/>
                    <a:pt x="246" y="267"/>
                    <a:pt x="246" y="267"/>
                  </a:cubicBezTo>
                  <a:cubicBezTo>
                    <a:pt x="245" y="266"/>
                    <a:pt x="245" y="265"/>
                    <a:pt x="245" y="263"/>
                  </a:cubicBezTo>
                  <a:cubicBezTo>
                    <a:pt x="244" y="262"/>
                    <a:pt x="244" y="262"/>
                    <a:pt x="244" y="261"/>
                  </a:cubicBezTo>
                  <a:cubicBezTo>
                    <a:pt x="243" y="259"/>
                    <a:pt x="242" y="259"/>
                    <a:pt x="240" y="258"/>
                  </a:cubicBezTo>
                  <a:cubicBezTo>
                    <a:pt x="240" y="258"/>
                    <a:pt x="240" y="258"/>
                    <a:pt x="239" y="258"/>
                  </a:cubicBezTo>
                  <a:cubicBezTo>
                    <a:pt x="239" y="258"/>
                    <a:pt x="239" y="258"/>
                    <a:pt x="239" y="258"/>
                  </a:cubicBezTo>
                  <a:cubicBezTo>
                    <a:pt x="239" y="258"/>
                    <a:pt x="239" y="257"/>
                    <a:pt x="238" y="257"/>
                  </a:cubicBezTo>
                  <a:cubicBezTo>
                    <a:pt x="238" y="257"/>
                    <a:pt x="238" y="257"/>
                    <a:pt x="237" y="256"/>
                  </a:cubicBezTo>
                  <a:cubicBezTo>
                    <a:pt x="237" y="249"/>
                    <a:pt x="236" y="244"/>
                    <a:pt x="230" y="239"/>
                  </a:cubicBezTo>
                  <a:cubicBezTo>
                    <a:pt x="224" y="234"/>
                    <a:pt x="220" y="229"/>
                    <a:pt x="215" y="223"/>
                  </a:cubicBezTo>
                  <a:cubicBezTo>
                    <a:pt x="206" y="212"/>
                    <a:pt x="203" y="195"/>
                    <a:pt x="195" y="183"/>
                  </a:cubicBezTo>
                  <a:cubicBezTo>
                    <a:pt x="193" y="179"/>
                    <a:pt x="184" y="169"/>
                    <a:pt x="180" y="167"/>
                  </a:cubicBezTo>
                  <a:cubicBezTo>
                    <a:pt x="180" y="167"/>
                    <a:pt x="180" y="168"/>
                    <a:pt x="179" y="166"/>
                  </a:cubicBezTo>
                  <a:cubicBezTo>
                    <a:pt x="172" y="150"/>
                    <a:pt x="172" y="150"/>
                    <a:pt x="172" y="15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CHESTER"/>
            <p:cNvSpPr>
              <a:spLocks/>
            </p:cNvSpPr>
            <p:nvPr/>
          </p:nvSpPr>
          <p:spPr bwMode="auto">
            <a:xfrm>
              <a:off x="3860801" y="1557338"/>
              <a:ext cx="841375" cy="438150"/>
            </a:xfrm>
            <a:custGeom>
              <a:avLst/>
              <a:gdLst>
                <a:gd name="T0" fmla="*/ 300 w 321"/>
                <a:gd name="T1" fmla="*/ 0 h 167"/>
                <a:gd name="T2" fmla="*/ 311 w 321"/>
                <a:gd name="T3" fmla="*/ 39 h 167"/>
                <a:gd name="T4" fmla="*/ 314 w 321"/>
                <a:gd name="T5" fmla="*/ 61 h 167"/>
                <a:gd name="T6" fmla="*/ 318 w 321"/>
                <a:gd name="T7" fmla="*/ 77 h 167"/>
                <a:gd name="T8" fmla="*/ 306 w 321"/>
                <a:gd name="T9" fmla="*/ 95 h 167"/>
                <a:gd name="T10" fmla="*/ 303 w 321"/>
                <a:gd name="T11" fmla="*/ 112 h 167"/>
                <a:gd name="T12" fmla="*/ 304 w 321"/>
                <a:gd name="T13" fmla="*/ 122 h 167"/>
                <a:gd name="T14" fmla="*/ 310 w 321"/>
                <a:gd name="T15" fmla="*/ 152 h 167"/>
                <a:gd name="T16" fmla="*/ 310 w 321"/>
                <a:gd name="T17" fmla="*/ 167 h 167"/>
                <a:gd name="T18" fmla="*/ 310 w 321"/>
                <a:gd name="T19" fmla="*/ 167 h 167"/>
                <a:gd name="T20" fmla="*/ 40 w 321"/>
                <a:gd name="T21" fmla="*/ 149 h 167"/>
                <a:gd name="T22" fmla="*/ 40 w 321"/>
                <a:gd name="T23" fmla="*/ 149 h 167"/>
                <a:gd name="T24" fmla="*/ 38 w 321"/>
                <a:gd name="T25" fmla="*/ 146 h 167"/>
                <a:gd name="T26" fmla="*/ 37 w 321"/>
                <a:gd name="T27" fmla="*/ 143 h 167"/>
                <a:gd name="T28" fmla="*/ 37 w 321"/>
                <a:gd name="T29" fmla="*/ 141 h 167"/>
                <a:gd name="T30" fmla="*/ 38 w 321"/>
                <a:gd name="T31" fmla="*/ 140 h 167"/>
                <a:gd name="T32" fmla="*/ 38 w 321"/>
                <a:gd name="T33" fmla="*/ 138 h 167"/>
                <a:gd name="T34" fmla="*/ 40 w 321"/>
                <a:gd name="T35" fmla="*/ 136 h 167"/>
                <a:gd name="T36" fmla="*/ 40 w 321"/>
                <a:gd name="T37" fmla="*/ 134 h 167"/>
                <a:gd name="T38" fmla="*/ 41 w 321"/>
                <a:gd name="T39" fmla="*/ 112 h 167"/>
                <a:gd name="T40" fmla="*/ 32 w 321"/>
                <a:gd name="T41" fmla="*/ 100 h 167"/>
                <a:gd name="T42" fmla="*/ 24 w 321"/>
                <a:gd name="T43" fmla="*/ 92 h 167"/>
                <a:gd name="T44" fmla="*/ 21 w 321"/>
                <a:gd name="T45" fmla="*/ 80 h 167"/>
                <a:gd name="T46" fmla="*/ 21 w 321"/>
                <a:gd name="T47" fmla="*/ 68 h 167"/>
                <a:gd name="T48" fmla="*/ 9 w 321"/>
                <a:gd name="T49" fmla="*/ 57 h 167"/>
                <a:gd name="T50" fmla="*/ 16 w 321"/>
                <a:gd name="T51" fmla="*/ 39 h 167"/>
                <a:gd name="T52" fmla="*/ 23 w 321"/>
                <a:gd name="T53" fmla="*/ 24 h 167"/>
                <a:gd name="T54" fmla="*/ 12 w 321"/>
                <a:gd name="T55" fmla="*/ 7 h 167"/>
                <a:gd name="T56" fmla="*/ 10 w 321"/>
                <a:gd name="T57" fmla="*/ 6 h 167"/>
                <a:gd name="T58" fmla="*/ 10 w 321"/>
                <a:gd name="T59" fmla="*/ 4 h 167"/>
                <a:gd name="T60" fmla="*/ 13 w 321"/>
                <a:gd name="T61" fmla="*/ 0 h 167"/>
                <a:gd name="T62" fmla="*/ 14 w 321"/>
                <a:gd name="T63" fmla="*/ 0 h 167"/>
                <a:gd name="T64" fmla="*/ 14 w 321"/>
                <a:gd name="T65" fmla="*/ 0 h 167"/>
                <a:gd name="T66" fmla="*/ 300 w 321"/>
                <a:gd name="T6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1" h="167">
                  <a:moveTo>
                    <a:pt x="300" y="0"/>
                  </a:moveTo>
                  <a:cubicBezTo>
                    <a:pt x="307" y="14"/>
                    <a:pt x="311" y="24"/>
                    <a:pt x="311" y="39"/>
                  </a:cubicBezTo>
                  <a:cubicBezTo>
                    <a:pt x="311" y="47"/>
                    <a:pt x="313" y="54"/>
                    <a:pt x="314" y="61"/>
                  </a:cubicBezTo>
                  <a:cubicBezTo>
                    <a:pt x="316" y="67"/>
                    <a:pt x="321" y="71"/>
                    <a:pt x="318" y="77"/>
                  </a:cubicBezTo>
                  <a:cubicBezTo>
                    <a:pt x="311" y="81"/>
                    <a:pt x="309" y="89"/>
                    <a:pt x="306" y="95"/>
                  </a:cubicBezTo>
                  <a:cubicBezTo>
                    <a:pt x="305" y="98"/>
                    <a:pt x="302" y="110"/>
                    <a:pt x="303" y="112"/>
                  </a:cubicBezTo>
                  <a:cubicBezTo>
                    <a:pt x="303" y="115"/>
                    <a:pt x="304" y="118"/>
                    <a:pt x="304" y="122"/>
                  </a:cubicBezTo>
                  <a:cubicBezTo>
                    <a:pt x="304" y="133"/>
                    <a:pt x="310" y="141"/>
                    <a:pt x="310" y="152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38" y="146"/>
                    <a:pt x="38" y="146"/>
                    <a:pt x="38" y="146"/>
                  </a:cubicBezTo>
                  <a:cubicBezTo>
                    <a:pt x="38" y="145"/>
                    <a:pt x="37" y="144"/>
                    <a:pt x="37" y="143"/>
                  </a:cubicBezTo>
                  <a:cubicBezTo>
                    <a:pt x="37" y="143"/>
                    <a:pt x="37" y="142"/>
                    <a:pt x="37" y="141"/>
                  </a:cubicBezTo>
                  <a:cubicBezTo>
                    <a:pt x="38" y="140"/>
                    <a:pt x="38" y="140"/>
                    <a:pt x="38" y="140"/>
                  </a:cubicBezTo>
                  <a:cubicBezTo>
                    <a:pt x="38" y="139"/>
                    <a:pt x="38" y="138"/>
                    <a:pt x="38" y="138"/>
                  </a:cubicBezTo>
                  <a:cubicBezTo>
                    <a:pt x="39" y="137"/>
                    <a:pt x="39" y="136"/>
                    <a:pt x="40" y="136"/>
                  </a:cubicBezTo>
                  <a:cubicBezTo>
                    <a:pt x="40" y="136"/>
                    <a:pt x="40" y="134"/>
                    <a:pt x="40" y="134"/>
                  </a:cubicBezTo>
                  <a:cubicBezTo>
                    <a:pt x="42" y="128"/>
                    <a:pt x="42" y="118"/>
                    <a:pt x="41" y="112"/>
                  </a:cubicBezTo>
                  <a:cubicBezTo>
                    <a:pt x="40" y="105"/>
                    <a:pt x="34" y="105"/>
                    <a:pt x="32" y="100"/>
                  </a:cubicBezTo>
                  <a:cubicBezTo>
                    <a:pt x="29" y="98"/>
                    <a:pt x="27" y="94"/>
                    <a:pt x="24" y="92"/>
                  </a:cubicBezTo>
                  <a:cubicBezTo>
                    <a:pt x="23" y="88"/>
                    <a:pt x="21" y="85"/>
                    <a:pt x="21" y="80"/>
                  </a:cubicBezTo>
                  <a:cubicBezTo>
                    <a:pt x="21" y="76"/>
                    <a:pt x="22" y="72"/>
                    <a:pt x="21" y="68"/>
                  </a:cubicBezTo>
                  <a:cubicBezTo>
                    <a:pt x="21" y="57"/>
                    <a:pt x="17" y="59"/>
                    <a:pt x="9" y="57"/>
                  </a:cubicBezTo>
                  <a:cubicBezTo>
                    <a:pt x="0" y="54"/>
                    <a:pt x="14" y="42"/>
                    <a:pt x="16" y="39"/>
                  </a:cubicBezTo>
                  <a:cubicBezTo>
                    <a:pt x="21" y="35"/>
                    <a:pt x="24" y="30"/>
                    <a:pt x="23" y="24"/>
                  </a:cubicBezTo>
                  <a:cubicBezTo>
                    <a:pt x="22" y="16"/>
                    <a:pt x="17" y="12"/>
                    <a:pt x="12" y="7"/>
                  </a:cubicBezTo>
                  <a:cubicBezTo>
                    <a:pt x="11" y="7"/>
                    <a:pt x="10" y="7"/>
                    <a:pt x="10" y="6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3"/>
                    <a:pt x="11" y="1"/>
                    <a:pt x="13" y="0"/>
                  </a:cubicBezTo>
                  <a:cubicBezTo>
                    <a:pt x="13" y="0"/>
                    <a:pt x="13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300" y="0"/>
                    <a:pt x="300" y="0"/>
                    <a:pt x="3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UNION"/>
            <p:cNvSpPr>
              <a:spLocks/>
            </p:cNvSpPr>
            <p:nvPr/>
          </p:nvSpPr>
          <p:spPr bwMode="auto">
            <a:xfrm>
              <a:off x="3395663" y="1417638"/>
              <a:ext cx="574675" cy="735013"/>
            </a:xfrm>
            <a:custGeom>
              <a:avLst/>
              <a:gdLst>
                <a:gd name="T0" fmla="*/ 105 w 219"/>
                <a:gd name="T1" fmla="*/ 230 h 280"/>
                <a:gd name="T2" fmla="*/ 109 w 219"/>
                <a:gd name="T3" fmla="*/ 231 h 280"/>
                <a:gd name="T4" fmla="*/ 128 w 219"/>
                <a:gd name="T5" fmla="*/ 244 h 280"/>
                <a:gd name="T6" fmla="*/ 144 w 219"/>
                <a:gd name="T7" fmla="*/ 256 h 280"/>
                <a:gd name="T8" fmla="*/ 156 w 219"/>
                <a:gd name="T9" fmla="*/ 278 h 280"/>
                <a:gd name="T10" fmla="*/ 181 w 219"/>
                <a:gd name="T11" fmla="*/ 258 h 280"/>
                <a:gd name="T12" fmla="*/ 183 w 219"/>
                <a:gd name="T13" fmla="*/ 257 h 280"/>
                <a:gd name="T14" fmla="*/ 192 w 219"/>
                <a:gd name="T15" fmla="*/ 253 h 280"/>
                <a:gd name="T16" fmla="*/ 197 w 219"/>
                <a:gd name="T17" fmla="*/ 253 h 280"/>
                <a:gd name="T18" fmla="*/ 203 w 219"/>
                <a:gd name="T19" fmla="*/ 252 h 280"/>
                <a:gd name="T20" fmla="*/ 215 w 219"/>
                <a:gd name="T21" fmla="*/ 248 h 280"/>
                <a:gd name="T22" fmla="*/ 215 w 219"/>
                <a:gd name="T23" fmla="*/ 248 h 280"/>
                <a:gd name="T24" fmla="*/ 215 w 219"/>
                <a:gd name="T25" fmla="*/ 241 h 280"/>
                <a:gd name="T26" fmla="*/ 212 w 219"/>
                <a:gd name="T27" fmla="*/ 217 h 280"/>
                <a:gd name="T28" fmla="*/ 214 w 219"/>
                <a:gd name="T29" fmla="*/ 211 h 280"/>
                <a:gd name="T30" fmla="*/ 217 w 219"/>
                <a:gd name="T31" fmla="*/ 207 h 280"/>
                <a:gd name="T32" fmla="*/ 217 w 219"/>
                <a:gd name="T33" fmla="*/ 206 h 280"/>
                <a:gd name="T34" fmla="*/ 217 w 219"/>
                <a:gd name="T35" fmla="*/ 205 h 280"/>
                <a:gd name="T36" fmla="*/ 217 w 219"/>
                <a:gd name="T37" fmla="*/ 202 h 280"/>
                <a:gd name="T38" fmla="*/ 217 w 219"/>
                <a:gd name="T39" fmla="*/ 202 h 280"/>
                <a:gd name="T40" fmla="*/ 215 w 219"/>
                <a:gd name="T41" fmla="*/ 199 h 280"/>
                <a:gd name="T42" fmla="*/ 214 w 219"/>
                <a:gd name="T43" fmla="*/ 196 h 280"/>
                <a:gd name="T44" fmla="*/ 214 w 219"/>
                <a:gd name="T45" fmla="*/ 194 h 280"/>
                <a:gd name="T46" fmla="*/ 215 w 219"/>
                <a:gd name="T47" fmla="*/ 193 h 280"/>
                <a:gd name="T48" fmla="*/ 215 w 219"/>
                <a:gd name="T49" fmla="*/ 191 h 280"/>
                <a:gd name="T50" fmla="*/ 217 w 219"/>
                <a:gd name="T51" fmla="*/ 189 h 280"/>
                <a:gd name="T52" fmla="*/ 217 w 219"/>
                <a:gd name="T53" fmla="*/ 187 h 280"/>
                <a:gd name="T54" fmla="*/ 218 w 219"/>
                <a:gd name="T55" fmla="*/ 165 h 280"/>
                <a:gd name="T56" fmla="*/ 209 w 219"/>
                <a:gd name="T57" fmla="*/ 153 h 280"/>
                <a:gd name="T58" fmla="*/ 201 w 219"/>
                <a:gd name="T59" fmla="*/ 145 h 280"/>
                <a:gd name="T60" fmla="*/ 198 w 219"/>
                <a:gd name="T61" fmla="*/ 133 h 280"/>
                <a:gd name="T62" fmla="*/ 198 w 219"/>
                <a:gd name="T63" fmla="*/ 121 h 280"/>
                <a:gd name="T64" fmla="*/ 186 w 219"/>
                <a:gd name="T65" fmla="*/ 110 h 280"/>
                <a:gd name="T66" fmla="*/ 193 w 219"/>
                <a:gd name="T67" fmla="*/ 92 h 280"/>
                <a:gd name="T68" fmla="*/ 200 w 219"/>
                <a:gd name="T69" fmla="*/ 77 h 280"/>
                <a:gd name="T70" fmla="*/ 189 w 219"/>
                <a:gd name="T71" fmla="*/ 60 h 280"/>
                <a:gd name="T72" fmla="*/ 187 w 219"/>
                <a:gd name="T73" fmla="*/ 59 h 280"/>
                <a:gd name="T74" fmla="*/ 187 w 219"/>
                <a:gd name="T75" fmla="*/ 57 h 280"/>
                <a:gd name="T76" fmla="*/ 190 w 219"/>
                <a:gd name="T77" fmla="*/ 53 h 280"/>
                <a:gd name="T78" fmla="*/ 191 w 219"/>
                <a:gd name="T79" fmla="*/ 53 h 280"/>
                <a:gd name="T80" fmla="*/ 195 w 219"/>
                <a:gd name="T81" fmla="*/ 38 h 280"/>
                <a:gd name="T82" fmla="*/ 181 w 219"/>
                <a:gd name="T83" fmla="*/ 27 h 280"/>
                <a:gd name="T84" fmla="*/ 165 w 219"/>
                <a:gd name="T85" fmla="*/ 17 h 280"/>
                <a:gd name="T86" fmla="*/ 143 w 219"/>
                <a:gd name="T87" fmla="*/ 17 h 280"/>
                <a:gd name="T88" fmla="*/ 120 w 219"/>
                <a:gd name="T89" fmla="*/ 20 h 280"/>
                <a:gd name="T90" fmla="*/ 102 w 219"/>
                <a:gd name="T91" fmla="*/ 6 h 280"/>
                <a:gd name="T92" fmla="*/ 69 w 219"/>
                <a:gd name="T93" fmla="*/ 0 h 280"/>
                <a:gd name="T94" fmla="*/ 69 w 219"/>
                <a:gd name="T95" fmla="*/ 0 h 280"/>
                <a:gd name="T96" fmla="*/ 32 w 219"/>
                <a:gd name="T97" fmla="*/ 46 h 280"/>
                <a:gd name="T98" fmla="*/ 16 w 219"/>
                <a:gd name="T99" fmla="*/ 128 h 280"/>
                <a:gd name="T100" fmla="*/ 0 w 219"/>
                <a:gd name="T101" fmla="*/ 179 h 280"/>
                <a:gd name="T102" fmla="*/ 1 w 219"/>
                <a:gd name="T103" fmla="*/ 187 h 280"/>
                <a:gd name="T104" fmla="*/ 1 w 219"/>
                <a:gd name="T105" fmla="*/ 187 h 280"/>
                <a:gd name="T106" fmla="*/ 3 w 219"/>
                <a:gd name="T107" fmla="*/ 187 h 280"/>
                <a:gd name="T108" fmla="*/ 23 w 219"/>
                <a:gd name="T109" fmla="*/ 197 h 280"/>
                <a:gd name="T110" fmla="*/ 44 w 219"/>
                <a:gd name="T111" fmla="*/ 203 h 280"/>
                <a:gd name="T112" fmla="*/ 58 w 219"/>
                <a:gd name="T113" fmla="*/ 208 h 280"/>
                <a:gd name="T114" fmla="*/ 82 w 219"/>
                <a:gd name="T115" fmla="*/ 210 h 280"/>
                <a:gd name="T116" fmla="*/ 98 w 219"/>
                <a:gd name="T117" fmla="*/ 223 h 280"/>
                <a:gd name="T118" fmla="*/ 105 w 219"/>
                <a:gd name="T119" fmla="*/ 23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80">
                  <a:moveTo>
                    <a:pt x="105" y="230"/>
                  </a:moveTo>
                  <a:cubicBezTo>
                    <a:pt x="106" y="230"/>
                    <a:pt x="108" y="231"/>
                    <a:pt x="109" y="231"/>
                  </a:cubicBezTo>
                  <a:cubicBezTo>
                    <a:pt x="115" y="235"/>
                    <a:pt x="122" y="238"/>
                    <a:pt x="128" y="244"/>
                  </a:cubicBezTo>
                  <a:cubicBezTo>
                    <a:pt x="132" y="249"/>
                    <a:pt x="139" y="251"/>
                    <a:pt x="144" y="256"/>
                  </a:cubicBezTo>
                  <a:cubicBezTo>
                    <a:pt x="150" y="260"/>
                    <a:pt x="149" y="275"/>
                    <a:pt x="156" y="278"/>
                  </a:cubicBezTo>
                  <a:cubicBezTo>
                    <a:pt x="160" y="280"/>
                    <a:pt x="177" y="260"/>
                    <a:pt x="181" y="258"/>
                  </a:cubicBezTo>
                  <a:cubicBezTo>
                    <a:pt x="182" y="257"/>
                    <a:pt x="183" y="257"/>
                    <a:pt x="183" y="257"/>
                  </a:cubicBezTo>
                  <a:cubicBezTo>
                    <a:pt x="187" y="255"/>
                    <a:pt x="188" y="253"/>
                    <a:pt x="192" y="253"/>
                  </a:cubicBezTo>
                  <a:cubicBezTo>
                    <a:pt x="194" y="253"/>
                    <a:pt x="195" y="253"/>
                    <a:pt x="197" y="253"/>
                  </a:cubicBezTo>
                  <a:cubicBezTo>
                    <a:pt x="199" y="253"/>
                    <a:pt x="201" y="252"/>
                    <a:pt x="203" y="252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15" y="241"/>
                    <a:pt x="215" y="241"/>
                    <a:pt x="215" y="241"/>
                  </a:cubicBezTo>
                  <a:cubicBezTo>
                    <a:pt x="216" y="232"/>
                    <a:pt x="211" y="224"/>
                    <a:pt x="212" y="217"/>
                  </a:cubicBezTo>
                  <a:cubicBezTo>
                    <a:pt x="213" y="215"/>
                    <a:pt x="214" y="213"/>
                    <a:pt x="214" y="211"/>
                  </a:cubicBezTo>
                  <a:cubicBezTo>
                    <a:pt x="215" y="211"/>
                    <a:pt x="217" y="208"/>
                    <a:pt x="217" y="207"/>
                  </a:cubicBezTo>
                  <a:cubicBezTo>
                    <a:pt x="217" y="207"/>
                    <a:pt x="217" y="206"/>
                    <a:pt x="217" y="206"/>
                  </a:cubicBezTo>
                  <a:cubicBezTo>
                    <a:pt x="217" y="206"/>
                    <a:pt x="217" y="205"/>
                    <a:pt x="217" y="205"/>
                  </a:cubicBezTo>
                  <a:cubicBezTo>
                    <a:pt x="217" y="204"/>
                    <a:pt x="217" y="203"/>
                    <a:pt x="217" y="202"/>
                  </a:cubicBezTo>
                  <a:cubicBezTo>
                    <a:pt x="217" y="202"/>
                    <a:pt x="217" y="202"/>
                    <a:pt x="217" y="202"/>
                  </a:cubicBezTo>
                  <a:cubicBezTo>
                    <a:pt x="215" y="199"/>
                    <a:pt x="215" y="199"/>
                    <a:pt x="215" y="199"/>
                  </a:cubicBezTo>
                  <a:cubicBezTo>
                    <a:pt x="215" y="198"/>
                    <a:pt x="214" y="197"/>
                    <a:pt x="214" y="196"/>
                  </a:cubicBezTo>
                  <a:cubicBezTo>
                    <a:pt x="214" y="196"/>
                    <a:pt x="214" y="195"/>
                    <a:pt x="214" y="194"/>
                  </a:cubicBezTo>
                  <a:cubicBezTo>
                    <a:pt x="215" y="193"/>
                    <a:pt x="215" y="193"/>
                    <a:pt x="215" y="193"/>
                  </a:cubicBezTo>
                  <a:cubicBezTo>
                    <a:pt x="215" y="192"/>
                    <a:pt x="215" y="191"/>
                    <a:pt x="215" y="191"/>
                  </a:cubicBezTo>
                  <a:cubicBezTo>
                    <a:pt x="216" y="190"/>
                    <a:pt x="216" y="189"/>
                    <a:pt x="217" y="189"/>
                  </a:cubicBezTo>
                  <a:cubicBezTo>
                    <a:pt x="217" y="189"/>
                    <a:pt x="217" y="187"/>
                    <a:pt x="217" y="187"/>
                  </a:cubicBezTo>
                  <a:cubicBezTo>
                    <a:pt x="219" y="181"/>
                    <a:pt x="219" y="171"/>
                    <a:pt x="218" y="165"/>
                  </a:cubicBezTo>
                  <a:cubicBezTo>
                    <a:pt x="217" y="158"/>
                    <a:pt x="211" y="158"/>
                    <a:pt x="209" y="153"/>
                  </a:cubicBezTo>
                  <a:cubicBezTo>
                    <a:pt x="206" y="151"/>
                    <a:pt x="204" y="147"/>
                    <a:pt x="201" y="145"/>
                  </a:cubicBezTo>
                  <a:cubicBezTo>
                    <a:pt x="200" y="141"/>
                    <a:pt x="198" y="138"/>
                    <a:pt x="198" y="133"/>
                  </a:cubicBezTo>
                  <a:cubicBezTo>
                    <a:pt x="198" y="129"/>
                    <a:pt x="199" y="125"/>
                    <a:pt x="198" y="121"/>
                  </a:cubicBezTo>
                  <a:cubicBezTo>
                    <a:pt x="198" y="110"/>
                    <a:pt x="194" y="112"/>
                    <a:pt x="186" y="110"/>
                  </a:cubicBezTo>
                  <a:cubicBezTo>
                    <a:pt x="177" y="107"/>
                    <a:pt x="191" y="95"/>
                    <a:pt x="193" y="92"/>
                  </a:cubicBezTo>
                  <a:cubicBezTo>
                    <a:pt x="198" y="88"/>
                    <a:pt x="201" y="83"/>
                    <a:pt x="200" y="77"/>
                  </a:cubicBezTo>
                  <a:cubicBezTo>
                    <a:pt x="199" y="69"/>
                    <a:pt x="194" y="65"/>
                    <a:pt x="189" y="60"/>
                  </a:cubicBezTo>
                  <a:cubicBezTo>
                    <a:pt x="188" y="60"/>
                    <a:pt x="187" y="60"/>
                    <a:pt x="187" y="59"/>
                  </a:cubicBezTo>
                  <a:cubicBezTo>
                    <a:pt x="187" y="59"/>
                    <a:pt x="187" y="58"/>
                    <a:pt x="187" y="57"/>
                  </a:cubicBezTo>
                  <a:cubicBezTo>
                    <a:pt x="187" y="56"/>
                    <a:pt x="188" y="54"/>
                    <a:pt x="190" y="53"/>
                  </a:cubicBezTo>
                  <a:cubicBezTo>
                    <a:pt x="190" y="53"/>
                    <a:pt x="190" y="53"/>
                    <a:pt x="191" y="53"/>
                  </a:cubicBezTo>
                  <a:cubicBezTo>
                    <a:pt x="195" y="38"/>
                    <a:pt x="195" y="38"/>
                    <a:pt x="195" y="38"/>
                  </a:cubicBezTo>
                  <a:cubicBezTo>
                    <a:pt x="181" y="27"/>
                    <a:pt x="181" y="27"/>
                    <a:pt x="181" y="27"/>
                  </a:cubicBezTo>
                  <a:cubicBezTo>
                    <a:pt x="176" y="20"/>
                    <a:pt x="174" y="17"/>
                    <a:pt x="165" y="17"/>
                  </a:cubicBezTo>
                  <a:cubicBezTo>
                    <a:pt x="160" y="21"/>
                    <a:pt x="147" y="24"/>
                    <a:pt x="143" y="17"/>
                  </a:cubicBezTo>
                  <a:cubicBezTo>
                    <a:pt x="132" y="13"/>
                    <a:pt x="130" y="15"/>
                    <a:pt x="120" y="20"/>
                  </a:cubicBezTo>
                  <a:cubicBezTo>
                    <a:pt x="113" y="23"/>
                    <a:pt x="104" y="11"/>
                    <a:pt x="102" y="6"/>
                  </a:cubicBezTo>
                  <a:cubicBezTo>
                    <a:pt x="93" y="0"/>
                    <a:pt x="79" y="4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7"/>
                    <a:pt x="17" y="193"/>
                    <a:pt x="23" y="197"/>
                  </a:cubicBezTo>
                  <a:cubicBezTo>
                    <a:pt x="29" y="200"/>
                    <a:pt x="36" y="202"/>
                    <a:pt x="44" y="203"/>
                  </a:cubicBezTo>
                  <a:cubicBezTo>
                    <a:pt x="49" y="204"/>
                    <a:pt x="53" y="206"/>
                    <a:pt x="58" y="208"/>
                  </a:cubicBezTo>
                  <a:cubicBezTo>
                    <a:pt x="66" y="211"/>
                    <a:pt x="74" y="209"/>
                    <a:pt x="82" y="210"/>
                  </a:cubicBezTo>
                  <a:cubicBezTo>
                    <a:pt x="88" y="210"/>
                    <a:pt x="95" y="218"/>
                    <a:pt x="98" y="223"/>
                  </a:cubicBezTo>
                  <a:cubicBezTo>
                    <a:pt x="105" y="230"/>
                    <a:pt x="105" y="230"/>
                    <a:pt x="105" y="23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ANDERSON"/>
            <p:cNvSpPr>
              <a:spLocks/>
            </p:cNvSpPr>
            <p:nvPr/>
          </p:nvSpPr>
          <p:spPr bwMode="auto">
            <a:xfrm>
              <a:off x="1898651" y="1557338"/>
              <a:ext cx="889000" cy="965200"/>
            </a:xfrm>
            <a:custGeom>
              <a:avLst/>
              <a:gdLst>
                <a:gd name="T0" fmla="*/ 60 w 339"/>
                <a:gd name="T1" fmla="*/ 134 h 368"/>
                <a:gd name="T2" fmla="*/ 100 w 339"/>
                <a:gd name="T3" fmla="*/ 90 h 368"/>
                <a:gd name="T4" fmla="*/ 256 w 339"/>
                <a:gd name="T5" fmla="*/ 0 h 368"/>
                <a:gd name="T6" fmla="*/ 256 w 339"/>
                <a:gd name="T7" fmla="*/ 0 h 368"/>
                <a:gd name="T8" fmla="*/ 268 w 339"/>
                <a:gd name="T9" fmla="*/ 16 h 368"/>
                <a:gd name="T10" fmla="*/ 271 w 339"/>
                <a:gd name="T11" fmla="*/ 27 h 368"/>
                <a:gd name="T12" fmla="*/ 268 w 339"/>
                <a:gd name="T13" fmla="*/ 38 h 368"/>
                <a:gd name="T14" fmla="*/ 265 w 339"/>
                <a:gd name="T15" fmla="*/ 55 h 368"/>
                <a:gd name="T16" fmla="*/ 268 w 339"/>
                <a:gd name="T17" fmla="*/ 69 h 368"/>
                <a:gd name="T18" fmla="*/ 265 w 339"/>
                <a:gd name="T19" fmla="*/ 78 h 368"/>
                <a:gd name="T20" fmla="*/ 264 w 339"/>
                <a:gd name="T21" fmla="*/ 90 h 368"/>
                <a:gd name="T22" fmla="*/ 269 w 339"/>
                <a:gd name="T23" fmla="*/ 101 h 368"/>
                <a:gd name="T24" fmla="*/ 272 w 339"/>
                <a:gd name="T25" fmla="*/ 118 h 368"/>
                <a:gd name="T26" fmla="*/ 281 w 339"/>
                <a:gd name="T27" fmla="*/ 133 h 368"/>
                <a:gd name="T28" fmla="*/ 288 w 339"/>
                <a:gd name="T29" fmla="*/ 155 h 368"/>
                <a:gd name="T30" fmla="*/ 307 w 339"/>
                <a:gd name="T31" fmla="*/ 173 h 368"/>
                <a:gd name="T32" fmla="*/ 333 w 339"/>
                <a:gd name="T33" fmla="*/ 192 h 368"/>
                <a:gd name="T34" fmla="*/ 339 w 339"/>
                <a:gd name="T35" fmla="*/ 203 h 368"/>
                <a:gd name="T36" fmla="*/ 339 w 339"/>
                <a:gd name="T37" fmla="*/ 203 h 368"/>
                <a:gd name="T38" fmla="*/ 125 w 339"/>
                <a:gd name="T39" fmla="*/ 368 h 368"/>
                <a:gd name="T40" fmla="*/ 125 w 339"/>
                <a:gd name="T41" fmla="*/ 368 h 368"/>
                <a:gd name="T42" fmla="*/ 125 w 339"/>
                <a:gd name="T43" fmla="*/ 363 h 368"/>
                <a:gd name="T44" fmla="*/ 117 w 339"/>
                <a:gd name="T45" fmla="*/ 335 h 368"/>
                <a:gd name="T46" fmla="*/ 105 w 339"/>
                <a:gd name="T47" fmla="*/ 324 h 368"/>
                <a:gd name="T48" fmla="*/ 97 w 339"/>
                <a:gd name="T49" fmla="*/ 300 h 368"/>
                <a:gd name="T50" fmla="*/ 82 w 339"/>
                <a:gd name="T51" fmla="*/ 284 h 368"/>
                <a:gd name="T52" fmla="*/ 76 w 339"/>
                <a:gd name="T53" fmla="*/ 266 h 368"/>
                <a:gd name="T54" fmla="*/ 69 w 339"/>
                <a:gd name="T55" fmla="*/ 243 h 368"/>
                <a:gd name="T56" fmla="*/ 21 w 339"/>
                <a:gd name="T57" fmla="*/ 203 h 368"/>
                <a:gd name="T58" fmla="*/ 4 w 339"/>
                <a:gd name="T59" fmla="*/ 204 h 368"/>
                <a:gd name="T60" fmla="*/ 0 w 339"/>
                <a:gd name="T61" fmla="*/ 205 h 368"/>
                <a:gd name="T62" fmla="*/ 0 w 339"/>
                <a:gd name="T63" fmla="*/ 205 h 368"/>
                <a:gd name="T64" fmla="*/ 60 w 339"/>
                <a:gd name="T65" fmla="*/ 134 h 368"/>
                <a:gd name="connsiteX0" fmla="*/ 1770 w 10000"/>
                <a:gd name="connsiteY0" fmla="*/ 3641 h 10000"/>
                <a:gd name="connsiteX1" fmla="*/ 2950 w 10000"/>
                <a:gd name="connsiteY1" fmla="*/ 2446 h 10000"/>
                <a:gd name="connsiteX2" fmla="*/ 7552 w 10000"/>
                <a:gd name="connsiteY2" fmla="*/ 0 h 10000"/>
                <a:gd name="connsiteX3" fmla="*/ 7552 w 10000"/>
                <a:gd name="connsiteY3" fmla="*/ 0 h 10000"/>
                <a:gd name="connsiteX4" fmla="*/ 7906 w 10000"/>
                <a:gd name="connsiteY4" fmla="*/ 435 h 10000"/>
                <a:gd name="connsiteX5" fmla="*/ 7994 w 10000"/>
                <a:gd name="connsiteY5" fmla="*/ 734 h 10000"/>
                <a:gd name="connsiteX6" fmla="*/ 7906 w 10000"/>
                <a:gd name="connsiteY6" fmla="*/ 1033 h 10000"/>
                <a:gd name="connsiteX7" fmla="*/ 7817 w 10000"/>
                <a:gd name="connsiteY7" fmla="*/ 1495 h 10000"/>
                <a:gd name="connsiteX8" fmla="*/ 7906 w 10000"/>
                <a:gd name="connsiteY8" fmla="*/ 1875 h 10000"/>
                <a:gd name="connsiteX9" fmla="*/ 7817 w 10000"/>
                <a:gd name="connsiteY9" fmla="*/ 2120 h 10000"/>
                <a:gd name="connsiteX10" fmla="*/ 7788 w 10000"/>
                <a:gd name="connsiteY10" fmla="*/ 2446 h 10000"/>
                <a:gd name="connsiteX11" fmla="*/ 7935 w 10000"/>
                <a:gd name="connsiteY11" fmla="*/ 2745 h 10000"/>
                <a:gd name="connsiteX12" fmla="*/ 8024 w 10000"/>
                <a:gd name="connsiteY12" fmla="*/ 3207 h 10000"/>
                <a:gd name="connsiteX13" fmla="*/ 8289 w 10000"/>
                <a:gd name="connsiteY13" fmla="*/ 3614 h 10000"/>
                <a:gd name="connsiteX14" fmla="*/ 8496 w 10000"/>
                <a:gd name="connsiteY14" fmla="*/ 4212 h 10000"/>
                <a:gd name="connsiteX15" fmla="*/ 9056 w 10000"/>
                <a:gd name="connsiteY15" fmla="*/ 4701 h 10000"/>
                <a:gd name="connsiteX16" fmla="*/ 9823 w 10000"/>
                <a:gd name="connsiteY16" fmla="*/ 5217 h 10000"/>
                <a:gd name="connsiteX17" fmla="*/ 10000 w 10000"/>
                <a:gd name="connsiteY17" fmla="*/ 5516 h 10000"/>
                <a:gd name="connsiteX18" fmla="*/ 10000 w 10000"/>
                <a:gd name="connsiteY18" fmla="*/ 5516 h 10000"/>
                <a:gd name="connsiteX19" fmla="*/ 3687 w 10000"/>
                <a:gd name="connsiteY19" fmla="*/ 10000 h 10000"/>
                <a:gd name="connsiteX20" fmla="*/ 3687 w 10000"/>
                <a:gd name="connsiteY20" fmla="*/ 10000 h 10000"/>
                <a:gd name="connsiteX21" fmla="*/ 3687 w 10000"/>
                <a:gd name="connsiteY21" fmla="*/ 9864 h 10000"/>
                <a:gd name="connsiteX22" fmla="*/ 3451 w 10000"/>
                <a:gd name="connsiteY22" fmla="*/ 9103 h 10000"/>
                <a:gd name="connsiteX23" fmla="*/ 3097 w 10000"/>
                <a:gd name="connsiteY23" fmla="*/ 8804 h 10000"/>
                <a:gd name="connsiteX24" fmla="*/ 2861 w 10000"/>
                <a:gd name="connsiteY24" fmla="*/ 8152 h 10000"/>
                <a:gd name="connsiteX25" fmla="*/ 2419 w 10000"/>
                <a:gd name="connsiteY25" fmla="*/ 7717 h 10000"/>
                <a:gd name="connsiteX26" fmla="*/ 2035 w 10000"/>
                <a:gd name="connsiteY26" fmla="*/ 6603 h 10000"/>
                <a:gd name="connsiteX27" fmla="*/ 619 w 10000"/>
                <a:gd name="connsiteY27" fmla="*/ 5516 h 10000"/>
                <a:gd name="connsiteX28" fmla="*/ 118 w 10000"/>
                <a:gd name="connsiteY28" fmla="*/ 5543 h 10000"/>
                <a:gd name="connsiteX29" fmla="*/ 0 w 10000"/>
                <a:gd name="connsiteY29" fmla="*/ 5571 h 10000"/>
                <a:gd name="connsiteX30" fmla="*/ 0 w 10000"/>
                <a:gd name="connsiteY30" fmla="*/ 5571 h 10000"/>
                <a:gd name="connsiteX31" fmla="*/ 1770 w 10000"/>
                <a:gd name="connsiteY31" fmla="*/ 3641 h 10000"/>
                <a:gd name="connsiteX0" fmla="*/ 1770 w 10000"/>
                <a:gd name="connsiteY0" fmla="*/ 3641 h 10000"/>
                <a:gd name="connsiteX1" fmla="*/ 2950 w 10000"/>
                <a:gd name="connsiteY1" fmla="*/ 2446 h 10000"/>
                <a:gd name="connsiteX2" fmla="*/ 7552 w 10000"/>
                <a:gd name="connsiteY2" fmla="*/ 0 h 10000"/>
                <a:gd name="connsiteX3" fmla="*/ 7552 w 10000"/>
                <a:gd name="connsiteY3" fmla="*/ 0 h 10000"/>
                <a:gd name="connsiteX4" fmla="*/ 7906 w 10000"/>
                <a:gd name="connsiteY4" fmla="*/ 435 h 10000"/>
                <a:gd name="connsiteX5" fmla="*/ 7994 w 10000"/>
                <a:gd name="connsiteY5" fmla="*/ 734 h 10000"/>
                <a:gd name="connsiteX6" fmla="*/ 7906 w 10000"/>
                <a:gd name="connsiteY6" fmla="*/ 1033 h 10000"/>
                <a:gd name="connsiteX7" fmla="*/ 7817 w 10000"/>
                <a:gd name="connsiteY7" fmla="*/ 1495 h 10000"/>
                <a:gd name="connsiteX8" fmla="*/ 7906 w 10000"/>
                <a:gd name="connsiteY8" fmla="*/ 1875 h 10000"/>
                <a:gd name="connsiteX9" fmla="*/ 7817 w 10000"/>
                <a:gd name="connsiteY9" fmla="*/ 2120 h 10000"/>
                <a:gd name="connsiteX10" fmla="*/ 7788 w 10000"/>
                <a:gd name="connsiteY10" fmla="*/ 2446 h 10000"/>
                <a:gd name="connsiteX11" fmla="*/ 7935 w 10000"/>
                <a:gd name="connsiteY11" fmla="*/ 2745 h 10000"/>
                <a:gd name="connsiteX12" fmla="*/ 8024 w 10000"/>
                <a:gd name="connsiteY12" fmla="*/ 3207 h 10000"/>
                <a:gd name="connsiteX13" fmla="*/ 8289 w 10000"/>
                <a:gd name="connsiteY13" fmla="*/ 3614 h 10000"/>
                <a:gd name="connsiteX14" fmla="*/ 8496 w 10000"/>
                <a:gd name="connsiteY14" fmla="*/ 4212 h 10000"/>
                <a:gd name="connsiteX15" fmla="*/ 9056 w 10000"/>
                <a:gd name="connsiteY15" fmla="*/ 4701 h 10000"/>
                <a:gd name="connsiteX16" fmla="*/ 9823 w 10000"/>
                <a:gd name="connsiteY16" fmla="*/ 5217 h 10000"/>
                <a:gd name="connsiteX17" fmla="*/ 10000 w 10000"/>
                <a:gd name="connsiteY17" fmla="*/ 5516 h 10000"/>
                <a:gd name="connsiteX18" fmla="*/ 10000 w 10000"/>
                <a:gd name="connsiteY18" fmla="*/ 5516 h 10000"/>
                <a:gd name="connsiteX19" fmla="*/ 3687 w 10000"/>
                <a:gd name="connsiteY19" fmla="*/ 10000 h 10000"/>
                <a:gd name="connsiteX20" fmla="*/ 3687 w 10000"/>
                <a:gd name="connsiteY20" fmla="*/ 10000 h 10000"/>
                <a:gd name="connsiteX21" fmla="*/ 3687 w 10000"/>
                <a:gd name="connsiteY21" fmla="*/ 9864 h 10000"/>
                <a:gd name="connsiteX22" fmla="*/ 3451 w 10000"/>
                <a:gd name="connsiteY22" fmla="*/ 9103 h 10000"/>
                <a:gd name="connsiteX23" fmla="*/ 3097 w 10000"/>
                <a:gd name="connsiteY23" fmla="*/ 8804 h 10000"/>
                <a:gd name="connsiteX24" fmla="*/ 2419 w 10000"/>
                <a:gd name="connsiteY24" fmla="*/ 7717 h 10000"/>
                <a:gd name="connsiteX25" fmla="*/ 2035 w 10000"/>
                <a:gd name="connsiteY25" fmla="*/ 6603 h 10000"/>
                <a:gd name="connsiteX26" fmla="*/ 619 w 10000"/>
                <a:gd name="connsiteY26" fmla="*/ 5516 h 10000"/>
                <a:gd name="connsiteX27" fmla="*/ 118 w 10000"/>
                <a:gd name="connsiteY27" fmla="*/ 5543 h 10000"/>
                <a:gd name="connsiteX28" fmla="*/ 0 w 10000"/>
                <a:gd name="connsiteY28" fmla="*/ 5571 h 10000"/>
                <a:gd name="connsiteX29" fmla="*/ 0 w 10000"/>
                <a:gd name="connsiteY29" fmla="*/ 5571 h 10000"/>
                <a:gd name="connsiteX30" fmla="*/ 1770 w 10000"/>
                <a:gd name="connsiteY30" fmla="*/ 364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000" h="10000">
                  <a:moveTo>
                    <a:pt x="1770" y="3641"/>
                  </a:moveTo>
                  <a:lnTo>
                    <a:pt x="2950" y="2446"/>
                  </a:lnTo>
                  <a:lnTo>
                    <a:pt x="7552" y="0"/>
                  </a:lnTo>
                  <a:lnTo>
                    <a:pt x="7552" y="0"/>
                  </a:lnTo>
                  <a:cubicBezTo>
                    <a:pt x="7640" y="163"/>
                    <a:pt x="7817" y="245"/>
                    <a:pt x="7906" y="435"/>
                  </a:cubicBezTo>
                  <a:cubicBezTo>
                    <a:pt x="7935" y="543"/>
                    <a:pt x="7965" y="625"/>
                    <a:pt x="7994" y="734"/>
                  </a:cubicBezTo>
                  <a:cubicBezTo>
                    <a:pt x="7994" y="842"/>
                    <a:pt x="7935" y="924"/>
                    <a:pt x="7906" y="1033"/>
                  </a:cubicBezTo>
                  <a:cubicBezTo>
                    <a:pt x="7847" y="1114"/>
                    <a:pt x="7817" y="1413"/>
                    <a:pt x="7817" y="1495"/>
                  </a:cubicBezTo>
                  <a:cubicBezTo>
                    <a:pt x="7817" y="1603"/>
                    <a:pt x="7994" y="1766"/>
                    <a:pt x="7906" y="1875"/>
                  </a:cubicBezTo>
                  <a:cubicBezTo>
                    <a:pt x="7906" y="1957"/>
                    <a:pt x="7847" y="2038"/>
                    <a:pt x="7817" y="2120"/>
                  </a:cubicBezTo>
                  <a:cubicBezTo>
                    <a:pt x="7807" y="2229"/>
                    <a:pt x="7798" y="2337"/>
                    <a:pt x="7788" y="2446"/>
                  </a:cubicBezTo>
                  <a:cubicBezTo>
                    <a:pt x="7788" y="2554"/>
                    <a:pt x="7906" y="2663"/>
                    <a:pt x="7935" y="2745"/>
                  </a:cubicBezTo>
                  <a:cubicBezTo>
                    <a:pt x="7965" y="2880"/>
                    <a:pt x="7935" y="3071"/>
                    <a:pt x="8024" y="3207"/>
                  </a:cubicBezTo>
                  <a:cubicBezTo>
                    <a:pt x="8083" y="3315"/>
                    <a:pt x="8201" y="3560"/>
                    <a:pt x="8289" y="3614"/>
                  </a:cubicBezTo>
                  <a:cubicBezTo>
                    <a:pt x="8378" y="3804"/>
                    <a:pt x="8378" y="4022"/>
                    <a:pt x="8496" y="4212"/>
                  </a:cubicBezTo>
                  <a:cubicBezTo>
                    <a:pt x="8584" y="4402"/>
                    <a:pt x="8879" y="4538"/>
                    <a:pt x="9056" y="4701"/>
                  </a:cubicBezTo>
                  <a:lnTo>
                    <a:pt x="9823" y="5217"/>
                  </a:lnTo>
                  <a:lnTo>
                    <a:pt x="10000" y="5516"/>
                  </a:lnTo>
                  <a:lnTo>
                    <a:pt x="10000" y="5516"/>
                  </a:lnTo>
                  <a:lnTo>
                    <a:pt x="3687" y="10000"/>
                  </a:lnTo>
                  <a:lnTo>
                    <a:pt x="3687" y="10000"/>
                  </a:lnTo>
                  <a:lnTo>
                    <a:pt x="3687" y="9864"/>
                  </a:lnTo>
                  <a:cubicBezTo>
                    <a:pt x="3687" y="9565"/>
                    <a:pt x="3569" y="9402"/>
                    <a:pt x="3451" y="9103"/>
                  </a:cubicBezTo>
                  <a:cubicBezTo>
                    <a:pt x="3333" y="9003"/>
                    <a:pt x="3269" y="9035"/>
                    <a:pt x="3097" y="8804"/>
                  </a:cubicBezTo>
                  <a:cubicBezTo>
                    <a:pt x="2925" y="8573"/>
                    <a:pt x="2596" y="8084"/>
                    <a:pt x="2419" y="7717"/>
                  </a:cubicBezTo>
                  <a:cubicBezTo>
                    <a:pt x="2281" y="7459"/>
                    <a:pt x="2335" y="6970"/>
                    <a:pt x="2035" y="6603"/>
                  </a:cubicBezTo>
                  <a:cubicBezTo>
                    <a:pt x="1740" y="6087"/>
                    <a:pt x="1475" y="5353"/>
                    <a:pt x="619" y="5516"/>
                  </a:cubicBezTo>
                  <a:cubicBezTo>
                    <a:pt x="472" y="5543"/>
                    <a:pt x="265" y="5516"/>
                    <a:pt x="118" y="5543"/>
                  </a:cubicBezTo>
                  <a:cubicBezTo>
                    <a:pt x="59" y="5571"/>
                    <a:pt x="29" y="5571"/>
                    <a:pt x="0" y="5571"/>
                  </a:cubicBezTo>
                  <a:lnTo>
                    <a:pt x="0" y="5571"/>
                  </a:lnTo>
                  <a:lnTo>
                    <a:pt x="1770" y="364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" name="YORK"/>
            <p:cNvSpPr>
              <a:spLocks/>
            </p:cNvSpPr>
            <p:nvPr/>
          </p:nvSpPr>
          <p:spPr bwMode="auto">
            <a:xfrm>
              <a:off x="3862388" y="1011238"/>
              <a:ext cx="833438" cy="546100"/>
            </a:xfrm>
            <a:custGeom>
              <a:avLst/>
              <a:gdLst>
                <a:gd name="T0" fmla="*/ 13 w 318"/>
                <a:gd name="T1" fmla="*/ 208 h 208"/>
                <a:gd name="T2" fmla="*/ 299 w 318"/>
                <a:gd name="T3" fmla="*/ 208 h 208"/>
                <a:gd name="T4" fmla="*/ 299 w 318"/>
                <a:gd name="T5" fmla="*/ 208 h 208"/>
                <a:gd name="T6" fmla="*/ 306 w 318"/>
                <a:gd name="T7" fmla="*/ 201 h 208"/>
                <a:gd name="T8" fmla="*/ 312 w 318"/>
                <a:gd name="T9" fmla="*/ 195 h 208"/>
                <a:gd name="T10" fmla="*/ 315 w 318"/>
                <a:gd name="T11" fmla="*/ 191 h 208"/>
                <a:gd name="T12" fmla="*/ 316 w 318"/>
                <a:gd name="T13" fmla="*/ 191 h 208"/>
                <a:gd name="T14" fmla="*/ 311 w 318"/>
                <a:gd name="T15" fmla="*/ 178 h 208"/>
                <a:gd name="T16" fmla="*/ 309 w 318"/>
                <a:gd name="T17" fmla="*/ 164 h 208"/>
                <a:gd name="T18" fmla="*/ 317 w 318"/>
                <a:gd name="T19" fmla="*/ 147 h 208"/>
                <a:gd name="T20" fmla="*/ 315 w 318"/>
                <a:gd name="T21" fmla="*/ 127 h 208"/>
                <a:gd name="T22" fmla="*/ 307 w 318"/>
                <a:gd name="T23" fmla="*/ 121 h 208"/>
                <a:gd name="T24" fmla="*/ 301 w 318"/>
                <a:gd name="T25" fmla="*/ 106 h 208"/>
                <a:gd name="T26" fmla="*/ 296 w 318"/>
                <a:gd name="T27" fmla="*/ 86 h 208"/>
                <a:gd name="T28" fmla="*/ 298 w 318"/>
                <a:gd name="T29" fmla="*/ 76 h 208"/>
                <a:gd name="T30" fmla="*/ 296 w 318"/>
                <a:gd name="T31" fmla="*/ 66 h 208"/>
                <a:gd name="T32" fmla="*/ 296 w 318"/>
                <a:gd name="T33" fmla="*/ 66 h 208"/>
                <a:gd name="T34" fmla="*/ 297 w 318"/>
                <a:gd name="T35" fmla="*/ 59 h 208"/>
                <a:gd name="T36" fmla="*/ 280 w 318"/>
                <a:gd name="T37" fmla="*/ 36 h 208"/>
                <a:gd name="T38" fmla="*/ 233 w 318"/>
                <a:gd name="T39" fmla="*/ 66 h 208"/>
                <a:gd name="T40" fmla="*/ 225 w 318"/>
                <a:gd name="T41" fmla="*/ 69 h 208"/>
                <a:gd name="T42" fmla="*/ 220 w 318"/>
                <a:gd name="T43" fmla="*/ 68 h 208"/>
                <a:gd name="T44" fmla="*/ 215 w 318"/>
                <a:gd name="T45" fmla="*/ 57 h 208"/>
                <a:gd name="T46" fmla="*/ 225 w 318"/>
                <a:gd name="T47" fmla="*/ 33 h 208"/>
                <a:gd name="T48" fmla="*/ 228 w 318"/>
                <a:gd name="T49" fmla="*/ 29 h 208"/>
                <a:gd name="T50" fmla="*/ 220 w 318"/>
                <a:gd name="T51" fmla="*/ 14 h 208"/>
                <a:gd name="T52" fmla="*/ 215 w 318"/>
                <a:gd name="T53" fmla="*/ 6 h 208"/>
                <a:gd name="T54" fmla="*/ 63 w 318"/>
                <a:gd name="T55" fmla="*/ 0 h 208"/>
                <a:gd name="T56" fmla="*/ 63 w 318"/>
                <a:gd name="T57" fmla="*/ 0 h 208"/>
                <a:gd name="T58" fmla="*/ 46 w 318"/>
                <a:gd name="T59" fmla="*/ 20 h 208"/>
                <a:gd name="T60" fmla="*/ 42 w 318"/>
                <a:gd name="T61" fmla="*/ 74 h 208"/>
                <a:gd name="T62" fmla="*/ 23 w 318"/>
                <a:gd name="T63" fmla="*/ 75 h 208"/>
                <a:gd name="T64" fmla="*/ 4 w 318"/>
                <a:gd name="T65" fmla="*/ 87 h 208"/>
                <a:gd name="T66" fmla="*/ 7 w 318"/>
                <a:gd name="T67" fmla="*/ 96 h 208"/>
                <a:gd name="T68" fmla="*/ 8 w 318"/>
                <a:gd name="T69" fmla="*/ 106 h 208"/>
                <a:gd name="T70" fmla="*/ 9 w 318"/>
                <a:gd name="T71" fmla="*/ 115 h 208"/>
                <a:gd name="T72" fmla="*/ 4 w 318"/>
                <a:gd name="T73" fmla="*/ 124 h 208"/>
                <a:gd name="T74" fmla="*/ 3 w 318"/>
                <a:gd name="T75" fmla="*/ 132 h 208"/>
                <a:gd name="T76" fmla="*/ 9 w 318"/>
                <a:gd name="T77" fmla="*/ 137 h 208"/>
                <a:gd name="T78" fmla="*/ 11 w 318"/>
                <a:gd name="T79" fmla="*/ 139 h 208"/>
                <a:gd name="T80" fmla="*/ 8 w 318"/>
                <a:gd name="T81" fmla="*/ 146 h 208"/>
                <a:gd name="T82" fmla="*/ 13 w 318"/>
                <a:gd name="T83" fmla="*/ 149 h 208"/>
                <a:gd name="T84" fmla="*/ 8 w 318"/>
                <a:gd name="T85" fmla="*/ 159 h 208"/>
                <a:gd name="T86" fmla="*/ 12 w 318"/>
                <a:gd name="T87" fmla="*/ 165 h 208"/>
                <a:gd name="T88" fmla="*/ 13 w 318"/>
                <a:gd name="T89" fmla="*/ 177 h 208"/>
                <a:gd name="T90" fmla="*/ 15 w 318"/>
                <a:gd name="T91" fmla="*/ 181 h 208"/>
                <a:gd name="T92" fmla="*/ 16 w 318"/>
                <a:gd name="T93" fmla="*/ 187 h 208"/>
                <a:gd name="T94" fmla="*/ 17 w 318"/>
                <a:gd name="T95" fmla="*/ 193 h 208"/>
                <a:gd name="T96" fmla="*/ 17 w 318"/>
                <a:gd name="T97" fmla="*/ 193 h 208"/>
                <a:gd name="T98" fmla="*/ 13 w 318"/>
                <a:gd name="T9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8" h="208">
                  <a:moveTo>
                    <a:pt x="13" y="208"/>
                  </a:moveTo>
                  <a:cubicBezTo>
                    <a:pt x="299" y="208"/>
                    <a:pt x="299" y="208"/>
                    <a:pt x="299" y="208"/>
                  </a:cubicBezTo>
                  <a:cubicBezTo>
                    <a:pt x="299" y="208"/>
                    <a:pt x="299" y="208"/>
                    <a:pt x="299" y="208"/>
                  </a:cubicBezTo>
                  <a:cubicBezTo>
                    <a:pt x="306" y="201"/>
                    <a:pt x="306" y="201"/>
                    <a:pt x="306" y="201"/>
                  </a:cubicBezTo>
                  <a:cubicBezTo>
                    <a:pt x="308" y="199"/>
                    <a:pt x="310" y="197"/>
                    <a:pt x="312" y="195"/>
                  </a:cubicBezTo>
                  <a:cubicBezTo>
                    <a:pt x="313" y="194"/>
                    <a:pt x="314" y="192"/>
                    <a:pt x="315" y="191"/>
                  </a:cubicBezTo>
                  <a:cubicBezTo>
                    <a:pt x="316" y="191"/>
                    <a:pt x="316" y="191"/>
                    <a:pt x="316" y="191"/>
                  </a:cubicBezTo>
                  <a:cubicBezTo>
                    <a:pt x="317" y="185"/>
                    <a:pt x="313" y="183"/>
                    <a:pt x="311" y="178"/>
                  </a:cubicBezTo>
                  <a:cubicBezTo>
                    <a:pt x="309" y="173"/>
                    <a:pt x="309" y="169"/>
                    <a:pt x="309" y="164"/>
                  </a:cubicBezTo>
                  <a:cubicBezTo>
                    <a:pt x="309" y="155"/>
                    <a:pt x="315" y="154"/>
                    <a:pt x="317" y="147"/>
                  </a:cubicBezTo>
                  <a:cubicBezTo>
                    <a:pt x="318" y="140"/>
                    <a:pt x="316" y="134"/>
                    <a:pt x="315" y="127"/>
                  </a:cubicBezTo>
                  <a:cubicBezTo>
                    <a:pt x="314" y="121"/>
                    <a:pt x="310" y="124"/>
                    <a:pt x="307" y="121"/>
                  </a:cubicBezTo>
                  <a:cubicBezTo>
                    <a:pt x="305" y="120"/>
                    <a:pt x="303" y="109"/>
                    <a:pt x="301" y="106"/>
                  </a:cubicBezTo>
                  <a:cubicBezTo>
                    <a:pt x="298" y="101"/>
                    <a:pt x="296" y="91"/>
                    <a:pt x="296" y="86"/>
                  </a:cubicBezTo>
                  <a:cubicBezTo>
                    <a:pt x="296" y="82"/>
                    <a:pt x="298" y="80"/>
                    <a:pt x="298" y="76"/>
                  </a:cubicBezTo>
                  <a:cubicBezTo>
                    <a:pt x="298" y="72"/>
                    <a:pt x="296" y="70"/>
                    <a:pt x="296" y="66"/>
                  </a:cubicBezTo>
                  <a:cubicBezTo>
                    <a:pt x="296" y="66"/>
                    <a:pt x="296" y="66"/>
                    <a:pt x="296" y="66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33" y="66"/>
                    <a:pt x="233" y="66"/>
                    <a:pt x="233" y="66"/>
                  </a:cubicBezTo>
                  <a:cubicBezTo>
                    <a:pt x="230" y="68"/>
                    <a:pt x="228" y="70"/>
                    <a:pt x="225" y="69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7" y="66"/>
                    <a:pt x="215" y="61"/>
                    <a:pt x="215" y="57"/>
                  </a:cubicBezTo>
                  <a:cubicBezTo>
                    <a:pt x="215" y="48"/>
                    <a:pt x="219" y="39"/>
                    <a:pt x="225" y="33"/>
                  </a:cubicBezTo>
                  <a:cubicBezTo>
                    <a:pt x="226" y="31"/>
                    <a:pt x="228" y="30"/>
                    <a:pt x="228" y="29"/>
                  </a:cubicBezTo>
                  <a:cubicBezTo>
                    <a:pt x="227" y="27"/>
                    <a:pt x="220" y="14"/>
                    <a:pt x="220" y="14"/>
                  </a:cubicBezTo>
                  <a:cubicBezTo>
                    <a:pt x="219" y="11"/>
                    <a:pt x="217" y="8"/>
                    <a:pt x="215" y="6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5" y="74"/>
                    <a:pt x="30" y="74"/>
                    <a:pt x="23" y="75"/>
                  </a:cubicBezTo>
                  <a:cubicBezTo>
                    <a:pt x="18" y="76"/>
                    <a:pt x="0" y="79"/>
                    <a:pt x="4" y="87"/>
                  </a:cubicBezTo>
                  <a:cubicBezTo>
                    <a:pt x="6" y="91"/>
                    <a:pt x="9" y="92"/>
                    <a:pt x="7" y="96"/>
                  </a:cubicBezTo>
                  <a:cubicBezTo>
                    <a:pt x="5" y="99"/>
                    <a:pt x="5" y="104"/>
                    <a:pt x="8" y="106"/>
                  </a:cubicBezTo>
                  <a:cubicBezTo>
                    <a:pt x="9" y="109"/>
                    <a:pt x="11" y="112"/>
                    <a:pt x="9" y="115"/>
                  </a:cubicBezTo>
                  <a:cubicBezTo>
                    <a:pt x="8" y="116"/>
                    <a:pt x="5" y="122"/>
                    <a:pt x="4" y="124"/>
                  </a:cubicBezTo>
                  <a:cubicBezTo>
                    <a:pt x="3" y="127"/>
                    <a:pt x="1" y="128"/>
                    <a:pt x="3" y="132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10" y="138"/>
                    <a:pt x="11" y="138"/>
                    <a:pt x="11" y="139"/>
                  </a:cubicBezTo>
                  <a:cubicBezTo>
                    <a:pt x="9" y="140"/>
                    <a:pt x="8" y="144"/>
                    <a:pt x="8" y="146"/>
                  </a:cubicBezTo>
                  <a:cubicBezTo>
                    <a:pt x="9" y="147"/>
                    <a:pt x="12" y="147"/>
                    <a:pt x="13" y="149"/>
                  </a:cubicBezTo>
                  <a:cubicBezTo>
                    <a:pt x="14" y="153"/>
                    <a:pt x="7" y="154"/>
                    <a:pt x="8" y="159"/>
                  </a:cubicBezTo>
                  <a:cubicBezTo>
                    <a:pt x="9" y="162"/>
                    <a:pt x="12" y="163"/>
                    <a:pt x="12" y="165"/>
                  </a:cubicBezTo>
                  <a:cubicBezTo>
                    <a:pt x="13" y="169"/>
                    <a:pt x="12" y="173"/>
                    <a:pt x="13" y="177"/>
                  </a:cubicBezTo>
                  <a:cubicBezTo>
                    <a:pt x="14" y="178"/>
                    <a:pt x="15" y="179"/>
                    <a:pt x="15" y="181"/>
                  </a:cubicBezTo>
                  <a:cubicBezTo>
                    <a:pt x="16" y="183"/>
                    <a:pt x="16" y="185"/>
                    <a:pt x="16" y="187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3" y="208"/>
                    <a:pt x="13" y="208"/>
                    <a:pt x="13" y="20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CHEROKEE"/>
            <p:cNvSpPr>
              <a:spLocks/>
            </p:cNvSpPr>
            <p:nvPr/>
          </p:nvSpPr>
          <p:spPr bwMode="auto">
            <a:xfrm>
              <a:off x="3367088" y="982663"/>
              <a:ext cx="660400" cy="534988"/>
            </a:xfrm>
            <a:custGeom>
              <a:avLst/>
              <a:gdLst>
                <a:gd name="T0" fmla="*/ 252 w 252"/>
                <a:gd name="T1" fmla="*/ 11 h 204"/>
                <a:gd name="T2" fmla="*/ 235 w 252"/>
                <a:gd name="T3" fmla="*/ 31 h 204"/>
                <a:gd name="T4" fmla="*/ 231 w 252"/>
                <a:gd name="T5" fmla="*/ 85 h 204"/>
                <a:gd name="T6" fmla="*/ 212 w 252"/>
                <a:gd name="T7" fmla="*/ 86 h 204"/>
                <a:gd name="T8" fmla="*/ 193 w 252"/>
                <a:gd name="T9" fmla="*/ 98 h 204"/>
                <a:gd name="T10" fmla="*/ 196 w 252"/>
                <a:gd name="T11" fmla="*/ 107 h 204"/>
                <a:gd name="T12" fmla="*/ 197 w 252"/>
                <a:gd name="T13" fmla="*/ 117 h 204"/>
                <a:gd name="T14" fmla="*/ 198 w 252"/>
                <a:gd name="T15" fmla="*/ 126 h 204"/>
                <a:gd name="T16" fmla="*/ 193 w 252"/>
                <a:gd name="T17" fmla="*/ 135 h 204"/>
                <a:gd name="T18" fmla="*/ 192 w 252"/>
                <a:gd name="T19" fmla="*/ 143 h 204"/>
                <a:gd name="T20" fmla="*/ 198 w 252"/>
                <a:gd name="T21" fmla="*/ 148 h 204"/>
                <a:gd name="T22" fmla="*/ 200 w 252"/>
                <a:gd name="T23" fmla="*/ 150 h 204"/>
                <a:gd name="T24" fmla="*/ 197 w 252"/>
                <a:gd name="T25" fmla="*/ 157 h 204"/>
                <a:gd name="T26" fmla="*/ 202 w 252"/>
                <a:gd name="T27" fmla="*/ 160 h 204"/>
                <a:gd name="T28" fmla="*/ 197 w 252"/>
                <a:gd name="T29" fmla="*/ 170 h 204"/>
                <a:gd name="T30" fmla="*/ 201 w 252"/>
                <a:gd name="T31" fmla="*/ 176 h 204"/>
                <a:gd name="T32" fmla="*/ 202 w 252"/>
                <a:gd name="T33" fmla="*/ 188 h 204"/>
                <a:gd name="T34" fmla="*/ 204 w 252"/>
                <a:gd name="T35" fmla="*/ 192 h 204"/>
                <a:gd name="T36" fmla="*/ 205 w 252"/>
                <a:gd name="T37" fmla="*/ 198 h 204"/>
                <a:gd name="T38" fmla="*/ 206 w 252"/>
                <a:gd name="T39" fmla="*/ 204 h 204"/>
                <a:gd name="T40" fmla="*/ 206 w 252"/>
                <a:gd name="T41" fmla="*/ 204 h 204"/>
                <a:gd name="T42" fmla="*/ 192 w 252"/>
                <a:gd name="T43" fmla="*/ 193 h 204"/>
                <a:gd name="T44" fmla="*/ 176 w 252"/>
                <a:gd name="T45" fmla="*/ 183 h 204"/>
                <a:gd name="T46" fmla="*/ 154 w 252"/>
                <a:gd name="T47" fmla="*/ 183 h 204"/>
                <a:gd name="T48" fmla="*/ 131 w 252"/>
                <a:gd name="T49" fmla="*/ 186 h 204"/>
                <a:gd name="T50" fmla="*/ 113 w 252"/>
                <a:gd name="T51" fmla="*/ 172 h 204"/>
                <a:gd name="T52" fmla="*/ 80 w 252"/>
                <a:gd name="T53" fmla="*/ 166 h 204"/>
                <a:gd name="T54" fmla="*/ 80 w 252"/>
                <a:gd name="T55" fmla="*/ 166 h 204"/>
                <a:gd name="T56" fmla="*/ 78 w 252"/>
                <a:gd name="T57" fmla="*/ 161 h 204"/>
                <a:gd name="T58" fmla="*/ 77 w 252"/>
                <a:gd name="T59" fmla="*/ 159 h 204"/>
                <a:gd name="T60" fmla="*/ 75 w 252"/>
                <a:gd name="T61" fmla="*/ 157 h 204"/>
                <a:gd name="T62" fmla="*/ 71 w 252"/>
                <a:gd name="T63" fmla="*/ 154 h 204"/>
                <a:gd name="T64" fmla="*/ 62 w 252"/>
                <a:gd name="T65" fmla="*/ 153 h 204"/>
                <a:gd name="T66" fmla="*/ 38 w 252"/>
                <a:gd name="T67" fmla="*/ 85 h 204"/>
                <a:gd name="T68" fmla="*/ 33 w 252"/>
                <a:gd name="T69" fmla="*/ 85 h 204"/>
                <a:gd name="T70" fmla="*/ 33 w 252"/>
                <a:gd name="T71" fmla="*/ 70 h 204"/>
                <a:gd name="T72" fmla="*/ 0 w 252"/>
                <a:gd name="T73" fmla="*/ 0 h 204"/>
                <a:gd name="T74" fmla="*/ 0 w 252"/>
                <a:gd name="T75" fmla="*/ 0 h 204"/>
                <a:gd name="T76" fmla="*/ 252 w 252"/>
                <a:gd name="T77" fmla="*/ 1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2" h="204">
                  <a:moveTo>
                    <a:pt x="252" y="11"/>
                  </a:moveTo>
                  <a:cubicBezTo>
                    <a:pt x="235" y="31"/>
                    <a:pt x="235" y="31"/>
                    <a:pt x="235" y="31"/>
                  </a:cubicBezTo>
                  <a:cubicBezTo>
                    <a:pt x="231" y="85"/>
                    <a:pt x="231" y="85"/>
                    <a:pt x="231" y="85"/>
                  </a:cubicBezTo>
                  <a:cubicBezTo>
                    <a:pt x="224" y="85"/>
                    <a:pt x="219" y="85"/>
                    <a:pt x="212" y="86"/>
                  </a:cubicBezTo>
                  <a:cubicBezTo>
                    <a:pt x="207" y="87"/>
                    <a:pt x="189" y="90"/>
                    <a:pt x="193" y="98"/>
                  </a:cubicBezTo>
                  <a:cubicBezTo>
                    <a:pt x="195" y="102"/>
                    <a:pt x="198" y="103"/>
                    <a:pt x="196" y="107"/>
                  </a:cubicBezTo>
                  <a:cubicBezTo>
                    <a:pt x="194" y="110"/>
                    <a:pt x="194" y="115"/>
                    <a:pt x="197" y="117"/>
                  </a:cubicBezTo>
                  <a:cubicBezTo>
                    <a:pt x="198" y="120"/>
                    <a:pt x="200" y="123"/>
                    <a:pt x="198" y="126"/>
                  </a:cubicBezTo>
                  <a:cubicBezTo>
                    <a:pt x="197" y="127"/>
                    <a:pt x="194" y="133"/>
                    <a:pt x="193" y="135"/>
                  </a:cubicBezTo>
                  <a:cubicBezTo>
                    <a:pt x="192" y="138"/>
                    <a:pt x="190" y="139"/>
                    <a:pt x="192" y="143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9" y="149"/>
                    <a:pt x="200" y="149"/>
                    <a:pt x="200" y="150"/>
                  </a:cubicBezTo>
                  <a:cubicBezTo>
                    <a:pt x="198" y="151"/>
                    <a:pt x="197" y="155"/>
                    <a:pt x="197" y="157"/>
                  </a:cubicBezTo>
                  <a:cubicBezTo>
                    <a:pt x="198" y="158"/>
                    <a:pt x="201" y="158"/>
                    <a:pt x="202" y="160"/>
                  </a:cubicBezTo>
                  <a:cubicBezTo>
                    <a:pt x="203" y="164"/>
                    <a:pt x="196" y="165"/>
                    <a:pt x="197" y="170"/>
                  </a:cubicBezTo>
                  <a:cubicBezTo>
                    <a:pt x="198" y="173"/>
                    <a:pt x="201" y="174"/>
                    <a:pt x="201" y="176"/>
                  </a:cubicBezTo>
                  <a:cubicBezTo>
                    <a:pt x="202" y="180"/>
                    <a:pt x="201" y="184"/>
                    <a:pt x="202" y="188"/>
                  </a:cubicBezTo>
                  <a:cubicBezTo>
                    <a:pt x="203" y="189"/>
                    <a:pt x="204" y="190"/>
                    <a:pt x="204" y="192"/>
                  </a:cubicBezTo>
                  <a:cubicBezTo>
                    <a:pt x="205" y="194"/>
                    <a:pt x="205" y="196"/>
                    <a:pt x="205" y="198"/>
                  </a:cubicBezTo>
                  <a:cubicBezTo>
                    <a:pt x="206" y="204"/>
                    <a:pt x="206" y="204"/>
                    <a:pt x="206" y="204"/>
                  </a:cubicBezTo>
                  <a:cubicBezTo>
                    <a:pt x="206" y="204"/>
                    <a:pt x="206" y="204"/>
                    <a:pt x="206" y="204"/>
                  </a:cubicBezTo>
                  <a:cubicBezTo>
                    <a:pt x="192" y="193"/>
                    <a:pt x="192" y="193"/>
                    <a:pt x="192" y="193"/>
                  </a:cubicBezTo>
                  <a:cubicBezTo>
                    <a:pt x="187" y="186"/>
                    <a:pt x="185" y="183"/>
                    <a:pt x="176" y="183"/>
                  </a:cubicBezTo>
                  <a:cubicBezTo>
                    <a:pt x="171" y="187"/>
                    <a:pt x="158" y="190"/>
                    <a:pt x="154" y="183"/>
                  </a:cubicBezTo>
                  <a:cubicBezTo>
                    <a:pt x="143" y="179"/>
                    <a:pt x="141" y="181"/>
                    <a:pt x="131" y="186"/>
                  </a:cubicBezTo>
                  <a:cubicBezTo>
                    <a:pt x="124" y="189"/>
                    <a:pt x="115" y="177"/>
                    <a:pt x="113" y="172"/>
                  </a:cubicBezTo>
                  <a:cubicBezTo>
                    <a:pt x="104" y="166"/>
                    <a:pt x="90" y="170"/>
                    <a:pt x="80" y="166"/>
                  </a:cubicBezTo>
                  <a:cubicBezTo>
                    <a:pt x="80" y="166"/>
                    <a:pt x="80" y="166"/>
                    <a:pt x="80" y="166"/>
                  </a:cubicBezTo>
                  <a:cubicBezTo>
                    <a:pt x="80" y="164"/>
                    <a:pt x="78" y="162"/>
                    <a:pt x="78" y="161"/>
                  </a:cubicBezTo>
                  <a:cubicBezTo>
                    <a:pt x="77" y="160"/>
                    <a:pt x="77" y="159"/>
                    <a:pt x="77" y="159"/>
                  </a:cubicBezTo>
                  <a:cubicBezTo>
                    <a:pt x="76" y="158"/>
                    <a:pt x="75" y="157"/>
                    <a:pt x="75" y="157"/>
                  </a:cubicBezTo>
                  <a:cubicBezTo>
                    <a:pt x="74" y="156"/>
                    <a:pt x="72" y="155"/>
                    <a:pt x="71" y="154"/>
                  </a:cubicBezTo>
                  <a:cubicBezTo>
                    <a:pt x="68" y="153"/>
                    <a:pt x="65" y="152"/>
                    <a:pt x="62" y="153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2" y="11"/>
                    <a:pt x="252" y="11"/>
                    <a:pt x="252" y="1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SPARTANBURG"/>
            <p:cNvSpPr>
              <a:spLocks/>
            </p:cNvSpPr>
            <p:nvPr/>
          </p:nvSpPr>
          <p:spPr bwMode="auto">
            <a:xfrm>
              <a:off x="2908301" y="965201"/>
              <a:ext cx="668338" cy="969963"/>
            </a:xfrm>
            <a:custGeom>
              <a:avLst/>
              <a:gdLst>
                <a:gd name="T0" fmla="*/ 40 w 255"/>
                <a:gd name="T1" fmla="*/ 249 h 370"/>
                <a:gd name="T2" fmla="*/ 41 w 255"/>
                <a:gd name="T3" fmla="*/ 250 h 370"/>
                <a:gd name="T4" fmla="*/ 48 w 255"/>
                <a:gd name="T5" fmla="*/ 259 h 370"/>
                <a:gd name="T6" fmla="*/ 65 w 255"/>
                <a:gd name="T7" fmla="*/ 270 h 370"/>
                <a:gd name="T8" fmla="*/ 75 w 255"/>
                <a:gd name="T9" fmla="*/ 282 h 370"/>
                <a:gd name="T10" fmla="*/ 76 w 255"/>
                <a:gd name="T11" fmla="*/ 283 h 370"/>
                <a:gd name="T12" fmla="*/ 83 w 255"/>
                <a:gd name="T13" fmla="*/ 301 h 370"/>
                <a:gd name="T14" fmla="*/ 104 w 255"/>
                <a:gd name="T15" fmla="*/ 315 h 370"/>
                <a:gd name="T16" fmla="*/ 144 w 255"/>
                <a:gd name="T17" fmla="*/ 336 h 370"/>
                <a:gd name="T18" fmla="*/ 158 w 255"/>
                <a:gd name="T19" fmla="*/ 353 h 370"/>
                <a:gd name="T20" fmla="*/ 166 w 255"/>
                <a:gd name="T21" fmla="*/ 361 h 370"/>
                <a:gd name="T22" fmla="*/ 174 w 255"/>
                <a:gd name="T23" fmla="*/ 369 h 370"/>
                <a:gd name="T24" fmla="*/ 181 w 255"/>
                <a:gd name="T25" fmla="*/ 366 h 370"/>
                <a:gd name="T26" fmla="*/ 187 w 255"/>
                <a:gd name="T27" fmla="*/ 360 h 370"/>
                <a:gd name="T28" fmla="*/ 187 w 255"/>
                <a:gd name="T29" fmla="*/ 360 h 370"/>
                <a:gd name="T30" fmla="*/ 186 w 255"/>
                <a:gd name="T31" fmla="*/ 352 h 370"/>
                <a:gd name="T32" fmla="*/ 202 w 255"/>
                <a:gd name="T33" fmla="*/ 301 h 370"/>
                <a:gd name="T34" fmla="*/ 218 w 255"/>
                <a:gd name="T35" fmla="*/ 219 h 370"/>
                <a:gd name="T36" fmla="*/ 255 w 255"/>
                <a:gd name="T37" fmla="*/ 173 h 370"/>
                <a:gd name="T38" fmla="*/ 255 w 255"/>
                <a:gd name="T39" fmla="*/ 173 h 370"/>
                <a:gd name="T40" fmla="*/ 253 w 255"/>
                <a:gd name="T41" fmla="*/ 168 h 370"/>
                <a:gd name="T42" fmla="*/ 252 w 255"/>
                <a:gd name="T43" fmla="*/ 166 h 370"/>
                <a:gd name="T44" fmla="*/ 250 w 255"/>
                <a:gd name="T45" fmla="*/ 164 h 370"/>
                <a:gd name="T46" fmla="*/ 246 w 255"/>
                <a:gd name="T47" fmla="*/ 161 h 370"/>
                <a:gd name="T48" fmla="*/ 237 w 255"/>
                <a:gd name="T49" fmla="*/ 160 h 370"/>
                <a:gd name="T50" fmla="*/ 213 w 255"/>
                <a:gd name="T51" fmla="*/ 92 h 370"/>
                <a:gd name="T52" fmla="*/ 208 w 255"/>
                <a:gd name="T53" fmla="*/ 92 h 370"/>
                <a:gd name="T54" fmla="*/ 208 w 255"/>
                <a:gd name="T55" fmla="*/ 77 h 370"/>
                <a:gd name="T56" fmla="*/ 175 w 255"/>
                <a:gd name="T57" fmla="*/ 7 h 370"/>
                <a:gd name="T58" fmla="*/ 175 w 255"/>
                <a:gd name="T59" fmla="*/ 7 h 370"/>
                <a:gd name="T60" fmla="*/ 2 w 255"/>
                <a:gd name="T61" fmla="*/ 0 h 370"/>
                <a:gd name="T62" fmla="*/ 2 w 255"/>
                <a:gd name="T63" fmla="*/ 0 h 370"/>
                <a:gd name="T64" fmla="*/ 0 w 255"/>
                <a:gd name="T65" fmla="*/ 206 h 370"/>
                <a:gd name="T66" fmla="*/ 24 w 255"/>
                <a:gd name="T67" fmla="*/ 229 h 370"/>
                <a:gd name="T68" fmla="*/ 29 w 255"/>
                <a:gd name="T69" fmla="*/ 232 h 370"/>
                <a:gd name="T70" fmla="*/ 29 w 255"/>
                <a:gd name="T71" fmla="*/ 234 h 370"/>
                <a:gd name="T72" fmla="*/ 30 w 255"/>
                <a:gd name="T73" fmla="*/ 237 h 370"/>
                <a:gd name="T74" fmla="*/ 32 w 255"/>
                <a:gd name="T75" fmla="*/ 239 h 370"/>
                <a:gd name="T76" fmla="*/ 35 w 255"/>
                <a:gd name="T77" fmla="*/ 243 h 370"/>
                <a:gd name="T78" fmla="*/ 40 w 255"/>
                <a:gd name="T79" fmla="*/ 24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5" h="370">
                  <a:moveTo>
                    <a:pt x="40" y="249"/>
                  </a:moveTo>
                  <a:cubicBezTo>
                    <a:pt x="40" y="249"/>
                    <a:pt x="40" y="250"/>
                    <a:pt x="41" y="250"/>
                  </a:cubicBezTo>
                  <a:cubicBezTo>
                    <a:pt x="41" y="252"/>
                    <a:pt x="47" y="257"/>
                    <a:pt x="48" y="259"/>
                  </a:cubicBezTo>
                  <a:cubicBezTo>
                    <a:pt x="51" y="265"/>
                    <a:pt x="58" y="269"/>
                    <a:pt x="65" y="270"/>
                  </a:cubicBezTo>
                  <a:cubicBezTo>
                    <a:pt x="68" y="271"/>
                    <a:pt x="75" y="279"/>
                    <a:pt x="75" y="282"/>
                  </a:cubicBezTo>
                  <a:cubicBezTo>
                    <a:pt x="76" y="282"/>
                    <a:pt x="76" y="283"/>
                    <a:pt x="76" y="283"/>
                  </a:cubicBezTo>
                  <a:cubicBezTo>
                    <a:pt x="77" y="287"/>
                    <a:pt x="80" y="298"/>
                    <a:pt x="83" y="301"/>
                  </a:cubicBezTo>
                  <a:cubicBezTo>
                    <a:pt x="104" y="315"/>
                    <a:pt x="104" y="315"/>
                    <a:pt x="104" y="315"/>
                  </a:cubicBezTo>
                  <a:cubicBezTo>
                    <a:pt x="117" y="323"/>
                    <a:pt x="132" y="326"/>
                    <a:pt x="144" y="336"/>
                  </a:cubicBezTo>
                  <a:cubicBezTo>
                    <a:pt x="150" y="341"/>
                    <a:pt x="153" y="348"/>
                    <a:pt x="158" y="353"/>
                  </a:cubicBezTo>
                  <a:cubicBezTo>
                    <a:pt x="166" y="361"/>
                    <a:pt x="166" y="361"/>
                    <a:pt x="166" y="361"/>
                  </a:cubicBezTo>
                  <a:cubicBezTo>
                    <a:pt x="168" y="363"/>
                    <a:pt x="172" y="367"/>
                    <a:pt x="174" y="369"/>
                  </a:cubicBezTo>
                  <a:cubicBezTo>
                    <a:pt x="179" y="369"/>
                    <a:pt x="177" y="370"/>
                    <a:pt x="181" y="366"/>
                  </a:cubicBezTo>
                  <a:cubicBezTo>
                    <a:pt x="187" y="360"/>
                    <a:pt x="187" y="360"/>
                    <a:pt x="187" y="360"/>
                  </a:cubicBezTo>
                  <a:cubicBezTo>
                    <a:pt x="187" y="360"/>
                    <a:pt x="187" y="360"/>
                    <a:pt x="187" y="360"/>
                  </a:cubicBezTo>
                  <a:cubicBezTo>
                    <a:pt x="186" y="352"/>
                    <a:pt x="186" y="352"/>
                    <a:pt x="186" y="352"/>
                  </a:cubicBezTo>
                  <a:cubicBezTo>
                    <a:pt x="202" y="301"/>
                    <a:pt x="202" y="301"/>
                    <a:pt x="202" y="301"/>
                  </a:cubicBezTo>
                  <a:cubicBezTo>
                    <a:pt x="218" y="219"/>
                    <a:pt x="218" y="219"/>
                    <a:pt x="218" y="219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71"/>
                    <a:pt x="253" y="169"/>
                    <a:pt x="253" y="168"/>
                  </a:cubicBezTo>
                  <a:cubicBezTo>
                    <a:pt x="252" y="167"/>
                    <a:pt x="252" y="166"/>
                    <a:pt x="252" y="166"/>
                  </a:cubicBezTo>
                  <a:cubicBezTo>
                    <a:pt x="251" y="165"/>
                    <a:pt x="250" y="164"/>
                    <a:pt x="250" y="164"/>
                  </a:cubicBezTo>
                  <a:cubicBezTo>
                    <a:pt x="249" y="163"/>
                    <a:pt x="247" y="162"/>
                    <a:pt x="246" y="161"/>
                  </a:cubicBezTo>
                  <a:cubicBezTo>
                    <a:pt x="243" y="160"/>
                    <a:pt x="240" y="159"/>
                    <a:pt x="237" y="160"/>
                  </a:cubicBezTo>
                  <a:cubicBezTo>
                    <a:pt x="213" y="92"/>
                    <a:pt x="213" y="92"/>
                    <a:pt x="213" y="92"/>
                  </a:cubicBezTo>
                  <a:cubicBezTo>
                    <a:pt x="208" y="92"/>
                    <a:pt x="208" y="92"/>
                    <a:pt x="208" y="92"/>
                  </a:cubicBezTo>
                  <a:cubicBezTo>
                    <a:pt x="208" y="77"/>
                    <a:pt x="208" y="77"/>
                    <a:pt x="208" y="77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9"/>
                    <a:pt x="28" y="230"/>
                    <a:pt x="29" y="232"/>
                  </a:cubicBezTo>
                  <a:cubicBezTo>
                    <a:pt x="29" y="233"/>
                    <a:pt x="29" y="233"/>
                    <a:pt x="29" y="234"/>
                  </a:cubicBezTo>
                  <a:cubicBezTo>
                    <a:pt x="30" y="235"/>
                    <a:pt x="30" y="236"/>
                    <a:pt x="30" y="237"/>
                  </a:cubicBezTo>
                  <a:cubicBezTo>
                    <a:pt x="31" y="237"/>
                    <a:pt x="32" y="239"/>
                    <a:pt x="32" y="239"/>
                  </a:cubicBezTo>
                  <a:cubicBezTo>
                    <a:pt x="33" y="241"/>
                    <a:pt x="34" y="242"/>
                    <a:pt x="35" y="243"/>
                  </a:cubicBezTo>
                  <a:cubicBezTo>
                    <a:pt x="40" y="249"/>
                    <a:pt x="40" y="249"/>
                    <a:pt x="40" y="2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GREENVILLE"/>
            <p:cNvSpPr>
              <a:spLocks/>
            </p:cNvSpPr>
            <p:nvPr/>
          </p:nvSpPr>
          <p:spPr bwMode="auto">
            <a:xfrm>
              <a:off x="2195513" y="959752"/>
              <a:ext cx="817563" cy="1129399"/>
            </a:xfrm>
            <a:custGeom>
              <a:avLst/>
              <a:gdLst>
                <a:gd name="T0" fmla="*/ 239 w 312"/>
                <a:gd name="T1" fmla="*/ 7 h 438"/>
                <a:gd name="T2" fmla="*/ 229 w 312"/>
                <a:gd name="T3" fmla="*/ 10 h 438"/>
                <a:gd name="T4" fmla="*/ 208 w 312"/>
                <a:gd name="T5" fmla="*/ 9 h 438"/>
                <a:gd name="T6" fmla="*/ 185 w 312"/>
                <a:gd name="T7" fmla="*/ 0 h 438"/>
                <a:gd name="T8" fmla="*/ 151 w 312"/>
                <a:gd name="T9" fmla="*/ 21 h 438"/>
                <a:gd name="T10" fmla="*/ 117 w 312"/>
                <a:gd name="T11" fmla="*/ 33 h 438"/>
                <a:gd name="T12" fmla="*/ 80 w 312"/>
                <a:gd name="T13" fmla="*/ 44 h 438"/>
                <a:gd name="T14" fmla="*/ 32 w 312"/>
                <a:gd name="T15" fmla="*/ 68 h 438"/>
                <a:gd name="T16" fmla="*/ 0 w 312"/>
                <a:gd name="T17" fmla="*/ 86 h 438"/>
                <a:gd name="T18" fmla="*/ 4 w 312"/>
                <a:gd name="T19" fmla="*/ 93 h 438"/>
                <a:gd name="T20" fmla="*/ 56 w 312"/>
                <a:gd name="T21" fmla="*/ 88 h 438"/>
                <a:gd name="T22" fmla="*/ 99 w 312"/>
                <a:gd name="T23" fmla="*/ 83 h 438"/>
                <a:gd name="T24" fmla="*/ 88 w 312"/>
                <a:gd name="T25" fmla="*/ 111 h 438"/>
                <a:gd name="T26" fmla="*/ 113 w 312"/>
                <a:gd name="T27" fmla="*/ 118 h 438"/>
                <a:gd name="T28" fmla="*/ 115 w 312"/>
                <a:gd name="T29" fmla="*/ 131 h 438"/>
                <a:gd name="T30" fmla="*/ 114 w 312"/>
                <a:gd name="T31" fmla="*/ 142 h 438"/>
                <a:gd name="T32" fmla="*/ 126 w 312"/>
                <a:gd name="T33" fmla="*/ 172 h 438"/>
                <a:gd name="T34" fmla="*/ 138 w 312"/>
                <a:gd name="T35" fmla="*/ 197 h 438"/>
                <a:gd name="T36" fmla="*/ 143 w 312"/>
                <a:gd name="T37" fmla="*/ 235 h 438"/>
                <a:gd name="T38" fmla="*/ 155 w 312"/>
                <a:gd name="T39" fmla="*/ 251 h 438"/>
                <a:gd name="T40" fmla="*/ 155 w 312"/>
                <a:gd name="T41" fmla="*/ 273 h 438"/>
                <a:gd name="T42" fmla="*/ 155 w 312"/>
                <a:gd name="T43" fmla="*/ 304 h 438"/>
                <a:gd name="T44" fmla="*/ 151 w 312"/>
                <a:gd name="T45" fmla="*/ 325 h 438"/>
                <a:gd name="T46" fmla="*/ 159 w 312"/>
                <a:gd name="T47" fmla="*/ 353 h 438"/>
                <a:gd name="T48" fmla="*/ 175 w 312"/>
                <a:gd name="T49" fmla="*/ 390 h 438"/>
                <a:gd name="T50" fmla="*/ 220 w 312"/>
                <a:gd name="T51" fmla="*/ 427 h 438"/>
                <a:gd name="T52" fmla="*/ 226 w 312"/>
                <a:gd name="T53" fmla="*/ 438 h 438"/>
                <a:gd name="T54" fmla="*/ 264 w 312"/>
                <a:gd name="T55" fmla="*/ 375 h 438"/>
                <a:gd name="T56" fmla="*/ 312 w 312"/>
                <a:gd name="T57" fmla="*/ 258 h 438"/>
                <a:gd name="T58" fmla="*/ 304 w 312"/>
                <a:gd name="T59" fmla="*/ 248 h 438"/>
                <a:gd name="T60" fmla="*/ 301 w 312"/>
                <a:gd name="T61" fmla="*/ 243 h 438"/>
                <a:gd name="T62" fmla="*/ 296 w 312"/>
                <a:gd name="T63" fmla="*/ 238 h 438"/>
                <a:gd name="T64" fmla="*/ 274 w 312"/>
                <a:gd name="T65" fmla="*/ 9 h 438"/>
                <a:gd name="connsiteX0" fmla="*/ 8782 w 10000"/>
                <a:gd name="connsiteY0" fmla="*/ 205 h 10000"/>
                <a:gd name="connsiteX1" fmla="*/ 7660 w 10000"/>
                <a:gd name="connsiteY1" fmla="*/ 160 h 10000"/>
                <a:gd name="connsiteX2" fmla="*/ 7468 w 10000"/>
                <a:gd name="connsiteY2" fmla="*/ 183 h 10000"/>
                <a:gd name="connsiteX3" fmla="*/ 7340 w 10000"/>
                <a:gd name="connsiteY3" fmla="*/ 228 h 10000"/>
                <a:gd name="connsiteX4" fmla="*/ 7179 w 10000"/>
                <a:gd name="connsiteY4" fmla="*/ 274 h 10000"/>
                <a:gd name="connsiteX5" fmla="*/ 6667 w 10000"/>
                <a:gd name="connsiteY5" fmla="*/ 205 h 10000"/>
                <a:gd name="connsiteX6" fmla="*/ 6154 w 10000"/>
                <a:gd name="connsiteY6" fmla="*/ 320 h 10000"/>
                <a:gd name="connsiteX7" fmla="*/ 5929 w 10000"/>
                <a:gd name="connsiteY7" fmla="*/ 0 h 10000"/>
                <a:gd name="connsiteX8" fmla="*/ 5417 w 10000"/>
                <a:gd name="connsiteY8" fmla="*/ 365 h 10000"/>
                <a:gd name="connsiteX9" fmla="*/ 4840 w 10000"/>
                <a:gd name="connsiteY9" fmla="*/ 479 h 10000"/>
                <a:gd name="connsiteX10" fmla="*/ 3750 w 10000"/>
                <a:gd name="connsiteY10" fmla="*/ 753 h 10000"/>
                <a:gd name="connsiteX11" fmla="*/ 3205 w 10000"/>
                <a:gd name="connsiteY11" fmla="*/ 822 h 10000"/>
                <a:gd name="connsiteX12" fmla="*/ 2564 w 10000"/>
                <a:gd name="connsiteY12" fmla="*/ 1005 h 10000"/>
                <a:gd name="connsiteX13" fmla="*/ 1410 w 10000"/>
                <a:gd name="connsiteY13" fmla="*/ 1233 h 10000"/>
                <a:gd name="connsiteX14" fmla="*/ 1026 w 10000"/>
                <a:gd name="connsiteY14" fmla="*/ 1553 h 10000"/>
                <a:gd name="connsiteX15" fmla="*/ 577 w 10000"/>
                <a:gd name="connsiteY15" fmla="*/ 1621 h 10000"/>
                <a:gd name="connsiteX16" fmla="*/ 0 w 10000"/>
                <a:gd name="connsiteY16" fmla="*/ 1963 h 10000"/>
                <a:gd name="connsiteX17" fmla="*/ 0 w 10000"/>
                <a:gd name="connsiteY17" fmla="*/ 1963 h 10000"/>
                <a:gd name="connsiteX18" fmla="*/ 128 w 10000"/>
                <a:gd name="connsiteY18" fmla="*/ 2123 h 10000"/>
                <a:gd name="connsiteX19" fmla="*/ 994 w 10000"/>
                <a:gd name="connsiteY19" fmla="*/ 2032 h 10000"/>
                <a:gd name="connsiteX20" fmla="*/ 1795 w 10000"/>
                <a:gd name="connsiteY20" fmla="*/ 2009 h 10000"/>
                <a:gd name="connsiteX21" fmla="*/ 2340 w 10000"/>
                <a:gd name="connsiteY21" fmla="*/ 1895 h 10000"/>
                <a:gd name="connsiteX22" fmla="*/ 3173 w 10000"/>
                <a:gd name="connsiteY22" fmla="*/ 1895 h 10000"/>
                <a:gd name="connsiteX23" fmla="*/ 2660 w 10000"/>
                <a:gd name="connsiteY23" fmla="*/ 2215 h 10000"/>
                <a:gd name="connsiteX24" fmla="*/ 2821 w 10000"/>
                <a:gd name="connsiteY24" fmla="*/ 2534 h 10000"/>
                <a:gd name="connsiteX25" fmla="*/ 3173 w 10000"/>
                <a:gd name="connsiteY25" fmla="*/ 2694 h 10000"/>
                <a:gd name="connsiteX26" fmla="*/ 3622 w 10000"/>
                <a:gd name="connsiteY26" fmla="*/ 2694 h 10000"/>
                <a:gd name="connsiteX27" fmla="*/ 3654 w 10000"/>
                <a:gd name="connsiteY27" fmla="*/ 2945 h 10000"/>
                <a:gd name="connsiteX28" fmla="*/ 3686 w 10000"/>
                <a:gd name="connsiteY28" fmla="*/ 2991 h 10000"/>
                <a:gd name="connsiteX29" fmla="*/ 3686 w 10000"/>
                <a:gd name="connsiteY29" fmla="*/ 3014 h 10000"/>
                <a:gd name="connsiteX30" fmla="*/ 3654 w 10000"/>
                <a:gd name="connsiteY30" fmla="*/ 3242 h 10000"/>
                <a:gd name="connsiteX31" fmla="*/ 3910 w 10000"/>
                <a:gd name="connsiteY31" fmla="*/ 3676 h 10000"/>
                <a:gd name="connsiteX32" fmla="*/ 4038 w 10000"/>
                <a:gd name="connsiteY32" fmla="*/ 3927 h 10000"/>
                <a:gd name="connsiteX33" fmla="*/ 4263 w 10000"/>
                <a:gd name="connsiteY33" fmla="*/ 4155 h 10000"/>
                <a:gd name="connsiteX34" fmla="*/ 4423 w 10000"/>
                <a:gd name="connsiteY34" fmla="*/ 4498 h 10000"/>
                <a:gd name="connsiteX35" fmla="*/ 4551 w 10000"/>
                <a:gd name="connsiteY35" fmla="*/ 4840 h 10000"/>
                <a:gd name="connsiteX36" fmla="*/ 4583 w 10000"/>
                <a:gd name="connsiteY36" fmla="*/ 5365 h 10000"/>
                <a:gd name="connsiteX37" fmla="*/ 4583 w 10000"/>
                <a:gd name="connsiteY37" fmla="*/ 5365 h 10000"/>
                <a:gd name="connsiteX38" fmla="*/ 4968 w 10000"/>
                <a:gd name="connsiteY38" fmla="*/ 5731 h 10000"/>
                <a:gd name="connsiteX39" fmla="*/ 5064 w 10000"/>
                <a:gd name="connsiteY39" fmla="*/ 5982 h 10000"/>
                <a:gd name="connsiteX40" fmla="*/ 4968 w 10000"/>
                <a:gd name="connsiteY40" fmla="*/ 6233 h 10000"/>
                <a:gd name="connsiteX41" fmla="*/ 4872 w 10000"/>
                <a:gd name="connsiteY41" fmla="*/ 6621 h 10000"/>
                <a:gd name="connsiteX42" fmla="*/ 4968 w 10000"/>
                <a:gd name="connsiteY42" fmla="*/ 6941 h 10000"/>
                <a:gd name="connsiteX43" fmla="*/ 4872 w 10000"/>
                <a:gd name="connsiteY43" fmla="*/ 7146 h 10000"/>
                <a:gd name="connsiteX44" fmla="*/ 4840 w 10000"/>
                <a:gd name="connsiteY44" fmla="*/ 7420 h 10000"/>
                <a:gd name="connsiteX45" fmla="*/ 5000 w 10000"/>
                <a:gd name="connsiteY45" fmla="*/ 7671 h 10000"/>
                <a:gd name="connsiteX46" fmla="*/ 5096 w 10000"/>
                <a:gd name="connsiteY46" fmla="*/ 8059 h 10000"/>
                <a:gd name="connsiteX47" fmla="*/ 5385 w 10000"/>
                <a:gd name="connsiteY47" fmla="*/ 8402 h 10000"/>
                <a:gd name="connsiteX48" fmla="*/ 5609 w 10000"/>
                <a:gd name="connsiteY48" fmla="*/ 8904 h 10000"/>
                <a:gd name="connsiteX49" fmla="*/ 6218 w 10000"/>
                <a:gd name="connsiteY49" fmla="*/ 9315 h 10000"/>
                <a:gd name="connsiteX50" fmla="*/ 7051 w 10000"/>
                <a:gd name="connsiteY50" fmla="*/ 9749 h 10000"/>
                <a:gd name="connsiteX51" fmla="*/ 7244 w 10000"/>
                <a:gd name="connsiteY51" fmla="*/ 10000 h 10000"/>
                <a:gd name="connsiteX52" fmla="*/ 7244 w 10000"/>
                <a:gd name="connsiteY52" fmla="*/ 10000 h 10000"/>
                <a:gd name="connsiteX53" fmla="*/ 8462 w 10000"/>
                <a:gd name="connsiteY53" fmla="*/ 9292 h 10000"/>
                <a:gd name="connsiteX54" fmla="*/ 8462 w 10000"/>
                <a:gd name="connsiteY54" fmla="*/ 8562 h 10000"/>
                <a:gd name="connsiteX55" fmla="*/ 10000 w 10000"/>
                <a:gd name="connsiteY55" fmla="*/ 5890 h 10000"/>
                <a:gd name="connsiteX56" fmla="*/ 10000 w 10000"/>
                <a:gd name="connsiteY56" fmla="*/ 5890 h 10000"/>
                <a:gd name="connsiteX57" fmla="*/ 9840 w 10000"/>
                <a:gd name="connsiteY57" fmla="*/ 5753 h 10000"/>
                <a:gd name="connsiteX58" fmla="*/ 9744 w 10000"/>
                <a:gd name="connsiteY58" fmla="*/ 5662 h 10000"/>
                <a:gd name="connsiteX59" fmla="*/ 9679 w 10000"/>
                <a:gd name="connsiteY59" fmla="*/ 5616 h 10000"/>
                <a:gd name="connsiteX60" fmla="*/ 9647 w 10000"/>
                <a:gd name="connsiteY60" fmla="*/ 5548 h 10000"/>
                <a:gd name="connsiteX61" fmla="*/ 9647 w 10000"/>
                <a:gd name="connsiteY61" fmla="*/ 5502 h 10000"/>
                <a:gd name="connsiteX62" fmla="*/ 9487 w 10000"/>
                <a:gd name="connsiteY62" fmla="*/ 5434 h 10000"/>
                <a:gd name="connsiteX63" fmla="*/ 8718 w 10000"/>
                <a:gd name="connsiteY63" fmla="*/ 4909 h 10000"/>
                <a:gd name="connsiteX64" fmla="*/ 8782 w 10000"/>
                <a:gd name="connsiteY64" fmla="*/ 205 h 10000"/>
                <a:gd name="connsiteX0" fmla="*/ 8782 w 10000"/>
                <a:gd name="connsiteY0" fmla="*/ 205 h 10000"/>
                <a:gd name="connsiteX1" fmla="*/ 7660 w 10000"/>
                <a:gd name="connsiteY1" fmla="*/ 160 h 10000"/>
                <a:gd name="connsiteX2" fmla="*/ 7468 w 10000"/>
                <a:gd name="connsiteY2" fmla="*/ 183 h 10000"/>
                <a:gd name="connsiteX3" fmla="*/ 7340 w 10000"/>
                <a:gd name="connsiteY3" fmla="*/ 228 h 10000"/>
                <a:gd name="connsiteX4" fmla="*/ 7179 w 10000"/>
                <a:gd name="connsiteY4" fmla="*/ 274 h 10000"/>
                <a:gd name="connsiteX5" fmla="*/ 6667 w 10000"/>
                <a:gd name="connsiteY5" fmla="*/ 205 h 10000"/>
                <a:gd name="connsiteX6" fmla="*/ 6154 w 10000"/>
                <a:gd name="connsiteY6" fmla="*/ 320 h 10000"/>
                <a:gd name="connsiteX7" fmla="*/ 5929 w 10000"/>
                <a:gd name="connsiteY7" fmla="*/ 0 h 10000"/>
                <a:gd name="connsiteX8" fmla="*/ 5417 w 10000"/>
                <a:gd name="connsiteY8" fmla="*/ 365 h 10000"/>
                <a:gd name="connsiteX9" fmla="*/ 4840 w 10000"/>
                <a:gd name="connsiteY9" fmla="*/ 479 h 10000"/>
                <a:gd name="connsiteX10" fmla="*/ 3750 w 10000"/>
                <a:gd name="connsiteY10" fmla="*/ 753 h 10000"/>
                <a:gd name="connsiteX11" fmla="*/ 2564 w 10000"/>
                <a:gd name="connsiteY11" fmla="*/ 1005 h 10000"/>
                <a:gd name="connsiteX12" fmla="*/ 1410 w 10000"/>
                <a:gd name="connsiteY12" fmla="*/ 1233 h 10000"/>
                <a:gd name="connsiteX13" fmla="*/ 1026 w 10000"/>
                <a:gd name="connsiteY13" fmla="*/ 1553 h 10000"/>
                <a:gd name="connsiteX14" fmla="*/ 577 w 10000"/>
                <a:gd name="connsiteY14" fmla="*/ 1621 h 10000"/>
                <a:gd name="connsiteX15" fmla="*/ 0 w 10000"/>
                <a:gd name="connsiteY15" fmla="*/ 1963 h 10000"/>
                <a:gd name="connsiteX16" fmla="*/ 0 w 10000"/>
                <a:gd name="connsiteY16" fmla="*/ 1963 h 10000"/>
                <a:gd name="connsiteX17" fmla="*/ 128 w 10000"/>
                <a:gd name="connsiteY17" fmla="*/ 2123 h 10000"/>
                <a:gd name="connsiteX18" fmla="*/ 994 w 10000"/>
                <a:gd name="connsiteY18" fmla="*/ 2032 h 10000"/>
                <a:gd name="connsiteX19" fmla="*/ 1795 w 10000"/>
                <a:gd name="connsiteY19" fmla="*/ 2009 h 10000"/>
                <a:gd name="connsiteX20" fmla="*/ 2340 w 10000"/>
                <a:gd name="connsiteY20" fmla="*/ 1895 h 10000"/>
                <a:gd name="connsiteX21" fmla="*/ 3173 w 10000"/>
                <a:gd name="connsiteY21" fmla="*/ 1895 h 10000"/>
                <a:gd name="connsiteX22" fmla="*/ 2660 w 10000"/>
                <a:gd name="connsiteY22" fmla="*/ 2215 h 10000"/>
                <a:gd name="connsiteX23" fmla="*/ 2821 w 10000"/>
                <a:gd name="connsiteY23" fmla="*/ 2534 h 10000"/>
                <a:gd name="connsiteX24" fmla="*/ 3173 w 10000"/>
                <a:gd name="connsiteY24" fmla="*/ 2694 h 10000"/>
                <a:gd name="connsiteX25" fmla="*/ 3622 w 10000"/>
                <a:gd name="connsiteY25" fmla="*/ 2694 h 10000"/>
                <a:gd name="connsiteX26" fmla="*/ 3654 w 10000"/>
                <a:gd name="connsiteY26" fmla="*/ 2945 h 10000"/>
                <a:gd name="connsiteX27" fmla="*/ 3686 w 10000"/>
                <a:gd name="connsiteY27" fmla="*/ 2991 h 10000"/>
                <a:gd name="connsiteX28" fmla="*/ 3686 w 10000"/>
                <a:gd name="connsiteY28" fmla="*/ 3014 h 10000"/>
                <a:gd name="connsiteX29" fmla="*/ 3654 w 10000"/>
                <a:gd name="connsiteY29" fmla="*/ 3242 h 10000"/>
                <a:gd name="connsiteX30" fmla="*/ 3910 w 10000"/>
                <a:gd name="connsiteY30" fmla="*/ 3676 h 10000"/>
                <a:gd name="connsiteX31" fmla="*/ 4038 w 10000"/>
                <a:gd name="connsiteY31" fmla="*/ 3927 h 10000"/>
                <a:gd name="connsiteX32" fmla="*/ 4263 w 10000"/>
                <a:gd name="connsiteY32" fmla="*/ 4155 h 10000"/>
                <a:gd name="connsiteX33" fmla="*/ 4423 w 10000"/>
                <a:gd name="connsiteY33" fmla="*/ 4498 h 10000"/>
                <a:gd name="connsiteX34" fmla="*/ 4551 w 10000"/>
                <a:gd name="connsiteY34" fmla="*/ 4840 h 10000"/>
                <a:gd name="connsiteX35" fmla="*/ 4583 w 10000"/>
                <a:gd name="connsiteY35" fmla="*/ 5365 h 10000"/>
                <a:gd name="connsiteX36" fmla="*/ 4583 w 10000"/>
                <a:gd name="connsiteY36" fmla="*/ 5365 h 10000"/>
                <a:gd name="connsiteX37" fmla="*/ 4968 w 10000"/>
                <a:gd name="connsiteY37" fmla="*/ 5731 h 10000"/>
                <a:gd name="connsiteX38" fmla="*/ 5064 w 10000"/>
                <a:gd name="connsiteY38" fmla="*/ 5982 h 10000"/>
                <a:gd name="connsiteX39" fmla="*/ 4968 w 10000"/>
                <a:gd name="connsiteY39" fmla="*/ 6233 h 10000"/>
                <a:gd name="connsiteX40" fmla="*/ 4872 w 10000"/>
                <a:gd name="connsiteY40" fmla="*/ 6621 h 10000"/>
                <a:gd name="connsiteX41" fmla="*/ 4968 w 10000"/>
                <a:gd name="connsiteY41" fmla="*/ 6941 h 10000"/>
                <a:gd name="connsiteX42" fmla="*/ 4872 w 10000"/>
                <a:gd name="connsiteY42" fmla="*/ 7146 h 10000"/>
                <a:gd name="connsiteX43" fmla="*/ 4840 w 10000"/>
                <a:gd name="connsiteY43" fmla="*/ 7420 h 10000"/>
                <a:gd name="connsiteX44" fmla="*/ 5000 w 10000"/>
                <a:gd name="connsiteY44" fmla="*/ 7671 h 10000"/>
                <a:gd name="connsiteX45" fmla="*/ 5096 w 10000"/>
                <a:gd name="connsiteY45" fmla="*/ 8059 h 10000"/>
                <a:gd name="connsiteX46" fmla="*/ 5385 w 10000"/>
                <a:gd name="connsiteY46" fmla="*/ 8402 h 10000"/>
                <a:gd name="connsiteX47" fmla="*/ 5609 w 10000"/>
                <a:gd name="connsiteY47" fmla="*/ 8904 h 10000"/>
                <a:gd name="connsiteX48" fmla="*/ 6218 w 10000"/>
                <a:gd name="connsiteY48" fmla="*/ 9315 h 10000"/>
                <a:gd name="connsiteX49" fmla="*/ 7051 w 10000"/>
                <a:gd name="connsiteY49" fmla="*/ 9749 h 10000"/>
                <a:gd name="connsiteX50" fmla="*/ 7244 w 10000"/>
                <a:gd name="connsiteY50" fmla="*/ 10000 h 10000"/>
                <a:gd name="connsiteX51" fmla="*/ 7244 w 10000"/>
                <a:gd name="connsiteY51" fmla="*/ 10000 h 10000"/>
                <a:gd name="connsiteX52" fmla="*/ 8462 w 10000"/>
                <a:gd name="connsiteY52" fmla="*/ 9292 h 10000"/>
                <a:gd name="connsiteX53" fmla="*/ 8462 w 10000"/>
                <a:gd name="connsiteY53" fmla="*/ 8562 h 10000"/>
                <a:gd name="connsiteX54" fmla="*/ 10000 w 10000"/>
                <a:gd name="connsiteY54" fmla="*/ 5890 h 10000"/>
                <a:gd name="connsiteX55" fmla="*/ 10000 w 10000"/>
                <a:gd name="connsiteY55" fmla="*/ 5890 h 10000"/>
                <a:gd name="connsiteX56" fmla="*/ 9840 w 10000"/>
                <a:gd name="connsiteY56" fmla="*/ 5753 h 10000"/>
                <a:gd name="connsiteX57" fmla="*/ 9744 w 10000"/>
                <a:gd name="connsiteY57" fmla="*/ 5662 h 10000"/>
                <a:gd name="connsiteX58" fmla="*/ 9679 w 10000"/>
                <a:gd name="connsiteY58" fmla="*/ 5616 h 10000"/>
                <a:gd name="connsiteX59" fmla="*/ 9647 w 10000"/>
                <a:gd name="connsiteY59" fmla="*/ 5548 h 10000"/>
                <a:gd name="connsiteX60" fmla="*/ 9647 w 10000"/>
                <a:gd name="connsiteY60" fmla="*/ 5502 h 10000"/>
                <a:gd name="connsiteX61" fmla="*/ 9487 w 10000"/>
                <a:gd name="connsiteY61" fmla="*/ 5434 h 10000"/>
                <a:gd name="connsiteX62" fmla="*/ 8718 w 10000"/>
                <a:gd name="connsiteY62" fmla="*/ 4909 h 10000"/>
                <a:gd name="connsiteX63" fmla="*/ 8782 w 10000"/>
                <a:gd name="connsiteY63" fmla="*/ 205 h 10000"/>
                <a:gd name="connsiteX0" fmla="*/ 8782 w 10000"/>
                <a:gd name="connsiteY0" fmla="*/ 45 h 9840"/>
                <a:gd name="connsiteX1" fmla="*/ 7660 w 10000"/>
                <a:gd name="connsiteY1" fmla="*/ 0 h 9840"/>
                <a:gd name="connsiteX2" fmla="*/ 7468 w 10000"/>
                <a:gd name="connsiteY2" fmla="*/ 23 h 9840"/>
                <a:gd name="connsiteX3" fmla="*/ 7340 w 10000"/>
                <a:gd name="connsiteY3" fmla="*/ 68 h 9840"/>
                <a:gd name="connsiteX4" fmla="*/ 7179 w 10000"/>
                <a:gd name="connsiteY4" fmla="*/ 114 h 9840"/>
                <a:gd name="connsiteX5" fmla="*/ 6667 w 10000"/>
                <a:gd name="connsiteY5" fmla="*/ 45 h 9840"/>
                <a:gd name="connsiteX6" fmla="*/ 6154 w 10000"/>
                <a:gd name="connsiteY6" fmla="*/ 160 h 9840"/>
                <a:gd name="connsiteX7" fmla="*/ 5417 w 10000"/>
                <a:gd name="connsiteY7" fmla="*/ 205 h 9840"/>
                <a:gd name="connsiteX8" fmla="*/ 4840 w 10000"/>
                <a:gd name="connsiteY8" fmla="*/ 319 h 9840"/>
                <a:gd name="connsiteX9" fmla="*/ 3750 w 10000"/>
                <a:gd name="connsiteY9" fmla="*/ 593 h 9840"/>
                <a:gd name="connsiteX10" fmla="*/ 2564 w 10000"/>
                <a:gd name="connsiteY10" fmla="*/ 845 h 9840"/>
                <a:gd name="connsiteX11" fmla="*/ 1410 w 10000"/>
                <a:gd name="connsiteY11" fmla="*/ 1073 h 9840"/>
                <a:gd name="connsiteX12" fmla="*/ 1026 w 10000"/>
                <a:gd name="connsiteY12" fmla="*/ 1393 h 9840"/>
                <a:gd name="connsiteX13" fmla="*/ 577 w 10000"/>
                <a:gd name="connsiteY13" fmla="*/ 1461 h 9840"/>
                <a:gd name="connsiteX14" fmla="*/ 0 w 10000"/>
                <a:gd name="connsiteY14" fmla="*/ 1803 h 9840"/>
                <a:gd name="connsiteX15" fmla="*/ 0 w 10000"/>
                <a:gd name="connsiteY15" fmla="*/ 1803 h 9840"/>
                <a:gd name="connsiteX16" fmla="*/ 128 w 10000"/>
                <a:gd name="connsiteY16" fmla="*/ 1963 h 9840"/>
                <a:gd name="connsiteX17" fmla="*/ 994 w 10000"/>
                <a:gd name="connsiteY17" fmla="*/ 1872 h 9840"/>
                <a:gd name="connsiteX18" fmla="*/ 1795 w 10000"/>
                <a:gd name="connsiteY18" fmla="*/ 1849 h 9840"/>
                <a:gd name="connsiteX19" fmla="*/ 2340 w 10000"/>
                <a:gd name="connsiteY19" fmla="*/ 1735 h 9840"/>
                <a:gd name="connsiteX20" fmla="*/ 3173 w 10000"/>
                <a:gd name="connsiteY20" fmla="*/ 1735 h 9840"/>
                <a:gd name="connsiteX21" fmla="*/ 2660 w 10000"/>
                <a:gd name="connsiteY21" fmla="*/ 2055 h 9840"/>
                <a:gd name="connsiteX22" fmla="*/ 2821 w 10000"/>
                <a:gd name="connsiteY22" fmla="*/ 2374 h 9840"/>
                <a:gd name="connsiteX23" fmla="*/ 3173 w 10000"/>
                <a:gd name="connsiteY23" fmla="*/ 2534 h 9840"/>
                <a:gd name="connsiteX24" fmla="*/ 3622 w 10000"/>
                <a:gd name="connsiteY24" fmla="*/ 2534 h 9840"/>
                <a:gd name="connsiteX25" fmla="*/ 3654 w 10000"/>
                <a:gd name="connsiteY25" fmla="*/ 2785 h 9840"/>
                <a:gd name="connsiteX26" fmla="*/ 3686 w 10000"/>
                <a:gd name="connsiteY26" fmla="*/ 2831 h 9840"/>
                <a:gd name="connsiteX27" fmla="*/ 3686 w 10000"/>
                <a:gd name="connsiteY27" fmla="*/ 2854 h 9840"/>
                <a:gd name="connsiteX28" fmla="*/ 3654 w 10000"/>
                <a:gd name="connsiteY28" fmla="*/ 3082 h 9840"/>
                <a:gd name="connsiteX29" fmla="*/ 3910 w 10000"/>
                <a:gd name="connsiteY29" fmla="*/ 3516 h 9840"/>
                <a:gd name="connsiteX30" fmla="*/ 4038 w 10000"/>
                <a:gd name="connsiteY30" fmla="*/ 3767 h 9840"/>
                <a:gd name="connsiteX31" fmla="*/ 4263 w 10000"/>
                <a:gd name="connsiteY31" fmla="*/ 3995 h 9840"/>
                <a:gd name="connsiteX32" fmla="*/ 4423 w 10000"/>
                <a:gd name="connsiteY32" fmla="*/ 4338 h 9840"/>
                <a:gd name="connsiteX33" fmla="*/ 4551 w 10000"/>
                <a:gd name="connsiteY33" fmla="*/ 4680 h 9840"/>
                <a:gd name="connsiteX34" fmla="*/ 4583 w 10000"/>
                <a:gd name="connsiteY34" fmla="*/ 5205 h 9840"/>
                <a:gd name="connsiteX35" fmla="*/ 4583 w 10000"/>
                <a:gd name="connsiteY35" fmla="*/ 5205 h 9840"/>
                <a:gd name="connsiteX36" fmla="*/ 4968 w 10000"/>
                <a:gd name="connsiteY36" fmla="*/ 5571 h 9840"/>
                <a:gd name="connsiteX37" fmla="*/ 5064 w 10000"/>
                <a:gd name="connsiteY37" fmla="*/ 5822 h 9840"/>
                <a:gd name="connsiteX38" fmla="*/ 4968 w 10000"/>
                <a:gd name="connsiteY38" fmla="*/ 6073 h 9840"/>
                <a:gd name="connsiteX39" fmla="*/ 4872 w 10000"/>
                <a:gd name="connsiteY39" fmla="*/ 6461 h 9840"/>
                <a:gd name="connsiteX40" fmla="*/ 4968 w 10000"/>
                <a:gd name="connsiteY40" fmla="*/ 6781 h 9840"/>
                <a:gd name="connsiteX41" fmla="*/ 4872 w 10000"/>
                <a:gd name="connsiteY41" fmla="*/ 6986 h 9840"/>
                <a:gd name="connsiteX42" fmla="*/ 4840 w 10000"/>
                <a:gd name="connsiteY42" fmla="*/ 7260 h 9840"/>
                <a:gd name="connsiteX43" fmla="*/ 5000 w 10000"/>
                <a:gd name="connsiteY43" fmla="*/ 7511 h 9840"/>
                <a:gd name="connsiteX44" fmla="*/ 5096 w 10000"/>
                <a:gd name="connsiteY44" fmla="*/ 7899 h 9840"/>
                <a:gd name="connsiteX45" fmla="*/ 5385 w 10000"/>
                <a:gd name="connsiteY45" fmla="*/ 8242 h 9840"/>
                <a:gd name="connsiteX46" fmla="*/ 5609 w 10000"/>
                <a:gd name="connsiteY46" fmla="*/ 8744 h 9840"/>
                <a:gd name="connsiteX47" fmla="*/ 6218 w 10000"/>
                <a:gd name="connsiteY47" fmla="*/ 9155 h 9840"/>
                <a:gd name="connsiteX48" fmla="*/ 7051 w 10000"/>
                <a:gd name="connsiteY48" fmla="*/ 9589 h 9840"/>
                <a:gd name="connsiteX49" fmla="*/ 7244 w 10000"/>
                <a:gd name="connsiteY49" fmla="*/ 9840 h 9840"/>
                <a:gd name="connsiteX50" fmla="*/ 7244 w 10000"/>
                <a:gd name="connsiteY50" fmla="*/ 9840 h 9840"/>
                <a:gd name="connsiteX51" fmla="*/ 8462 w 10000"/>
                <a:gd name="connsiteY51" fmla="*/ 9132 h 9840"/>
                <a:gd name="connsiteX52" fmla="*/ 8462 w 10000"/>
                <a:gd name="connsiteY52" fmla="*/ 8402 h 9840"/>
                <a:gd name="connsiteX53" fmla="*/ 10000 w 10000"/>
                <a:gd name="connsiteY53" fmla="*/ 5730 h 9840"/>
                <a:gd name="connsiteX54" fmla="*/ 10000 w 10000"/>
                <a:gd name="connsiteY54" fmla="*/ 5730 h 9840"/>
                <a:gd name="connsiteX55" fmla="*/ 9840 w 10000"/>
                <a:gd name="connsiteY55" fmla="*/ 5593 h 9840"/>
                <a:gd name="connsiteX56" fmla="*/ 9744 w 10000"/>
                <a:gd name="connsiteY56" fmla="*/ 5502 h 9840"/>
                <a:gd name="connsiteX57" fmla="*/ 9679 w 10000"/>
                <a:gd name="connsiteY57" fmla="*/ 5456 h 9840"/>
                <a:gd name="connsiteX58" fmla="*/ 9647 w 10000"/>
                <a:gd name="connsiteY58" fmla="*/ 5388 h 9840"/>
                <a:gd name="connsiteX59" fmla="*/ 9647 w 10000"/>
                <a:gd name="connsiteY59" fmla="*/ 5342 h 9840"/>
                <a:gd name="connsiteX60" fmla="*/ 9487 w 10000"/>
                <a:gd name="connsiteY60" fmla="*/ 5274 h 9840"/>
                <a:gd name="connsiteX61" fmla="*/ 8718 w 10000"/>
                <a:gd name="connsiteY61" fmla="*/ 4749 h 9840"/>
                <a:gd name="connsiteX62" fmla="*/ 8782 w 10000"/>
                <a:gd name="connsiteY62" fmla="*/ 45 h 9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0000" h="9840">
                  <a:moveTo>
                    <a:pt x="8782" y="45"/>
                  </a:moveTo>
                  <a:lnTo>
                    <a:pt x="7660" y="0"/>
                  </a:lnTo>
                  <a:cubicBezTo>
                    <a:pt x="7628" y="0"/>
                    <a:pt x="7500" y="0"/>
                    <a:pt x="7468" y="23"/>
                  </a:cubicBezTo>
                  <a:cubicBezTo>
                    <a:pt x="7404" y="45"/>
                    <a:pt x="7372" y="68"/>
                    <a:pt x="7340" y="68"/>
                  </a:cubicBezTo>
                  <a:cubicBezTo>
                    <a:pt x="7276" y="91"/>
                    <a:pt x="7212" y="91"/>
                    <a:pt x="7179" y="114"/>
                  </a:cubicBezTo>
                  <a:cubicBezTo>
                    <a:pt x="6923" y="114"/>
                    <a:pt x="6859" y="137"/>
                    <a:pt x="6667" y="45"/>
                  </a:cubicBezTo>
                  <a:cubicBezTo>
                    <a:pt x="6442" y="-46"/>
                    <a:pt x="6378" y="182"/>
                    <a:pt x="6154" y="160"/>
                  </a:cubicBezTo>
                  <a:cubicBezTo>
                    <a:pt x="5946" y="187"/>
                    <a:pt x="5636" y="179"/>
                    <a:pt x="5417" y="205"/>
                  </a:cubicBezTo>
                  <a:cubicBezTo>
                    <a:pt x="5417" y="411"/>
                    <a:pt x="5000" y="502"/>
                    <a:pt x="4840" y="319"/>
                  </a:cubicBezTo>
                  <a:cubicBezTo>
                    <a:pt x="4562" y="384"/>
                    <a:pt x="4022" y="536"/>
                    <a:pt x="3750" y="593"/>
                  </a:cubicBezTo>
                  <a:cubicBezTo>
                    <a:pt x="3371" y="681"/>
                    <a:pt x="2954" y="765"/>
                    <a:pt x="2564" y="845"/>
                  </a:cubicBezTo>
                  <a:cubicBezTo>
                    <a:pt x="2212" y="845"/>
                    <a:pt x="1731" y="1210"/>
                    <a:pt x="1410" y="1073"/>
                  </a:cubicBezTo>
                  <a:cubicBezTo>
                    <a:pt x="962" y="913"/>
                    <a:pt x="1250" y="1347"/>
                    <a:pt x="1026" y="1393"/>
                  </a:cubicBezTo>
                  <a:cubicBezTo>
                    <a:pt x="929" y="1415"/>
                    <a:pt x="641" y="1415"/>
                    <a:pt x="577" y="1461"/>
                  </a:cubicBezTo>
                  <a:cubicBezTo>
                    <a:pt x="256" y="1461"/>
                    <a:pt x="288" y="1849"/>
                    <a:pt x="0" y="1803"/>
                  </a:cubicBezTo>
                  <a:lnTo>
                    <a:pt x="0" y="1803"/>
                  </a:lnTo>
                  <a:cubicBezTo>
                    <a:pt x="43" y="1856"/>
                    <a:pt x="85" y="1910"/>
                    <a:pt x="128" y="1963"/>
                  </a:cubicBezTo>
                  <a:cubicBezTo>
                    <a:pt x="417" y="2123"/>
                    <a:pt x="673" y="1918"/>
                    <a:pt x="994" y="1872"/>
                  </a:cubicBezTo>
                  <a:cubicBezTo>
                    <a:pt x="1314" y="1826"/>
                    <a:pt x="1474" y="1781"/>
                    <a:pt x="1795" y="1849"/>
                  </a:cubicBezTo>
                  <a:cubicBezTo>
                    <a:pt x="1987" y="1895"/>
                    <a:pt x="2147" y="1781"/>
                    <a:pt x="2340" y="1735"/>
                  </a:cubicBezTo>
                  <a:cubicBezTo>
                    <a:pt x="2468" y="1689"/>
                    <a:pt x="3109" y="1666"/>
                    <a:pt x="3173" y="1735"/>
                  </a:cubicBezTo>
                  <a:cubicBezTo>
                    <a:pt x="3269" y="1826"/>
                    <a:pt x="2660" y="1895"/>
                    <a:pt x="2660" y="2055"/>
                  </a:cubicBezTo>
                  <a:cubicBezTo>
                    <a:pt x="2821" y="2169"/>
                    <a:pt x="2917" y="2214"/>
                    <a:pt x="2821" y="2374"/>
                  </a:cubicBezTo>
                  <a:cubicBezTo>
                    <a:pt x="2660" y="2694"/>
                    <a:pt x="2853" y="2580"/>
                    <a:pt x="3173" y="2534"/>
                  </a:cubicBezTo>
                  <a:cubicBezTo>
                    <a:pt x="3269" y="2511"/>
                    <a:pt x="3558" y="2511"/>
                    <a:pt x="3622" y="2534"/>
                  </a:cubicBezTo>
                  <a:cubicBezTo>
                    <a:pt x="3654" y="2557"/>
                    <a:pt x="3590" y="2694"/>
                    <a:pt x="3654" y="2785"/>
                  </a:cubicBezTo>
                  <a:cubicBezTo>
                    <a:pt x="3665" y="2800"/>
                    <a:pt x="3675" y="2816"/>
                    <a:pt x="3686" y="2831"/>
                  </a:cubicBezTo>
                  <a:lnTo>
                    <a:pt x="3686" y="2854"/>
                  </a:lnTo>
                  <a:cubicBezTo>
                    <a:pt x="3622" y="2922"/>
                    <a:pt x="3494" y="3014"/>
                    <a:pt x="3654" y="3082"/>
                  </a:cubicBezTo>
                  <a:cubicBezTo>
                    <a:pt x="3878" y="3128"/>
                    <a:pt x="3878" y="3379"/>
                    <a:pt x="3910" y="3516"/>
                  </a:cubicBezTo>
                  <a:cubicBezTo>
                    <a:pt x="3942" y="3607"/>
                    <a:pt x="3974" y="3698"/>
                    <a:pt x="4038" y="3767"/>
                  </a:cubicBezTo>
                  <a:cubicBezTo>
                    <a:pt x="4103" y="3835"/>
                    <a:pt x="4263" y="3927"/>
                    <a:pt x="4263" y="3995"/>
                  </a:cubicBezTo>
                  <a:cubicBezTo>
                    <a:pt x="4359" y="4087"/>
                    <a:pt x="4391" y="4224"/>
                    <a:pt x="4423" y="4338"/>
                  </a:cubicBezTo>
                  <a:cubicBezTo>
                    <a:pt x="4487" y="4452"/>
                    <a:pt x="4551" y="4566"/>
                    <a:pt x="4551" y="4680"/>
                  </a:cubicBezTo>
                  <a:cubicBezTo>
                    <a:pt x="4562" y="4855"/>
                    <a:pt x="4572" y="5030"/>
                    <a:pt x="4583" y="5205"/>
                  </a:cubicBezTo>
                  <a:lnTo>
                    <a:pt x="4583" y="5205"/>
                  </a:lnTo>
                  <a:cubicBezTo>
                    <a:pt x="4679" y="5342"/>
                    <a:pt x="4872" y="5411"/>
                    <a:pt x="4968" y="5571"/>
                  </a:cubicBezTo>
                  <a:cubicBezTo>
                    <a:pt x="5000" y="5662"/>
                    <a:pt x="5032" y="5730"/>
                    <a:pt x="5064" y="5822"/>
                  </a:cubicBezTo>
                  <a:cubicBezTo>
                    <a:pt x="5064" y="5913"/>
                    <a:pt x="5000" y="5982"/>
                    <a:pt x="4968" y="6073"/>
                  </a:cubicBezTo>
                  <a:cubicBezTo>
                    <a:pt x="4904" y="6141"/>
                    <a:pt x="4872" y="6393"/>
                    <a:pt x="4872" y="6461"/>
                  </a:cubicBezTo>
                  <a:cubicBezTo>
                    <a:pt x="4872" y="6552"/>
                    <a:pt x="5064" y="6689"/>
                    <a:pt x="4968" y="6781"/>
                  </a:cubicBezTo>
                  <a:cubicBezTo>
                    <a:pt x="4968" y="6849"/>
                    <a:pt x="4904" y="6918"/>
                    <a:pt x="4872" y="6986"/>
                  </a:cubicBezTo>
                  <a:cubicBezTo>
                    <a:pt x="4861" y="7077"/>
                    <a:pt x="4851" y="7169"/>
                    <a:pt x="4840" y="7260"/>
                  </a:cubicBezTo>
                  <a:cubicBezTo>
                    <a:pt x="4840" y="7351"/>
                    <a:pt x="4968" y="7443"/>
                    <a:pt x="5000" y="7511"/>
                  </a:cubicBezTo>
                  <a:cubicBezTo>
                    <a:pt x="5032" y="7625"/>
                    <a:pt x="5000" y="7785"/>
                    <a:pt x="5096" y="7899"/>
                  </a:cubicBezTo>
                  <a:cubicBezTo>
                    <a:pt x="5160" y="7991"/>
                    <a:pt x="5288" y="8196"/>
                    <a:pt x="5385" y="8242"/>
                  </a:cubicBezTo>
                  <a:cubicBezTo>
                    <a:pt x="5481" y="8402"/>
                    <a:pt x="5481" y="8584"/>
                    <a:pt x="5609" y="8744"/>
                  </a:cubicBezTo>
                  <a:cubicBezTo>
                    <a:pt x="5705" y="8904"/>
                    <a:pt x="6026" y="9018"/>
                    <a:pt x="6218" y="9155"/>
                  </a:cubicBezTo>
                  <a:lnTo>
                    <a:pt x="7051" y="9589"/>
                  </a:lnTo>
                  <a:cubicBezTo>
                    <a:pt x="7115" y="9673"/>
                    <a:pt x="7180" y="9756"/>
                    <a:pt x="7244" y="9840"/>
                  </a:cubicBezTo>
                  <a:lnTo>
                    <a:pt x="7244" y="9840"/>
                  </a:lnTo>
                  <a:lnTo>
                    <a:pt x="8462" y="9132"/>
                  </a:lnTo>
                  <a:lnTo>
                    <a:pt x="8462" y="8402"/>
                  </a:lnTo>
                  <a:lnTo>
                    <a:pt x="10000" y="5730"/>
                  </a:lnTo>
                  <a:lnTo>
                    <a:pt x="10000" y="5730"/>
                  </a:lnTo>
                  <a:cubicBezTo>
                    <a:pt x="9947" y="5684"/>
                    <a:pt x="9893" y="5639"/>
                    <a:pt x="9840" y="5593"/>
                  </a:cubicBezTo>
                  <a:cubicBezTo>
                    <a:pt x="9808" y="5571"/>
                    <a:pt x="9776" y="5548"/>
                    <a:pt x="9744" y="5502"/>
                  </a:cubicBezTo>
                  <a:cubicBezTo>
                    <a:pt x="9744" y="5502"/>
                    <a:pt x="9712" y="5456"/>
                    <a:pt x="9679" y="5456"/>
                  </a:cubicBezTo>
                  <a:cubicBezTo>
                    <a:pt x="9679" y="5434"/>
                    <a:pt x="9679" y="5411"/>
                    <a:pt x="9647" y="5388"/>
                  </a:cubicBezTo>
                  <a:lnTo>
                    <a:pt x="9647" y="5342"/>
                  </a:lnTo>
                  <a:cubicBezTo>
                    <a:pt x="9615" y="5297"/>
                    <a:pt x="9519" y="5274"/>
                    <a:pt x="9487" y="5274"/>
                  </a:cubicBezTo>
                  <a:lnTo>
                    <a:pt x="8718" y="4749"/>
                  </a:lnTo>
                  <a:cubicBezTo>
                    <a:pt x="8739" y="3181"/>
                    <a:pt x="8761" y="1613"/>
                    <a:pt x="8782" y="4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PICKENS"/>
            <p:cNvSpPr>
              <a:spLocks/>
            </p:cNvSpPr>
            <p:nvPr/>
          </p:nvSpPr>
          <p:spPr bwMode="auto">
            <a:xfrm>
              <a:off x="1957388" y="1143001"/>
              <a:ext cx="612775" cy="765175"/>
            </a:xfrm>
            <a:custGeom>
              <a:avLst/>
              <a:gdLst>
                <a:gd name="T0" fmla="*/ 25 w 234"/>
                <a:gd name="T1" fmla="*/ 16 h 292"/>
                <a:gd name="T2" fmla="*/ 21 w 234"/>
                <a:gd name="T3" fmla="*/ 23 h 292"/>
                <a:gd name="T4" fmla="*/ 18 w 234"/>
                <a:gd name="T5" fmla="*/ 35 h 292"/>
                <a:gd name="T6" fmla="*/ 6 w 234"/>
                <a:gd name="T7" fmla="*/ 47 h 292"/>
                <a:gd name="T8" fmla="*/ 12 w 234"/>
                <a:gd name="T9" fmla="*/ 64 h 292"/>
                <a:gd name="T10" fmla="*/ 18 w 234"/>
                <a:gd name="T11" fmla="*/ 79 h 292"/>
                <a:gd name="T12" fmla="*/ 22 w 234"/>
                <a:gd name="T13" fmla="*/ 100 h 292"/>
                <a:gd name="T14" fmla="*/ 21 w 234"/>
                <a:gd name="T15" fmla="*/ 121 h 292"/>
                <a:gd name="T16" fmla="*/ 24 w 234"/>
                <a:gd name="T17" fmla="*/ 151 h 292"/>
                <a:gd name="T18" fmla="*/ 36 w 234"/>
                <a:gd name="T19" fmla="*/ 175 h 292"/>
                <a:gd name="T20" fmla="*/ 30 w 234"/>
                <a:gd name="T21" fmla="*/ 182 h 292"/>
                <a:gd name="T22" fmla="*/ 26 w 234"/>
                <a:gd name="T23" fmla="*/ 196 h 292"/>
                <a:gd name="T24" fmla="*/ 26 w 234"/>
                <a:gd name="T25" fmla="*/ 196 h 292"/>
                <a:gd name="T26" fmla="*/ 25 w 234"/>
                <a:gd name="T27" fmla="*/ 207 h 292"/>
                <a:gd name="T28" fmla="*/ 43 w 234"/>
                <a:gd name="T29" fmla="*/ 215 h 292"/>
                <a:gd name="T30" fmla="*/ 43 w 234"/>
                <a:gd name="T31" fmla="*/ 230 h 292"/>
                <a:gd name="T32" fmla="*/ 45 w 234"/>
                <a:gd name="T33" fmla="*/ 243 h 292"/>
                <a:gd name="T34" fmla="*/ 43 w 234"/>
                <a:gd name="T35" fmla="*/ 252 h 292"/>
                <a:gd name="T36" fmla="*/ 45 w 234"/>
                <a:gd name="T37" fmla="*/ 266 h 292"/>
                <a:gd name="T38" fmla="*/ 37 w 234"/>
                <a:gd name="T39" fmla="*/ 282 h 292"/>
                <a:gd name="T40" fmla="*/ 38 w 234"/>
                <a:gd name="T41" fmla="*/ 292 h 292"/>
                <a:gd name="T42" fmla="*/ 38 w 234"/>
                <a:gd name="T43" fmla="*/ 292 h 292"/>
                <a:gd name="T44" fmla="*/ 78 w 234"/>
                <a:gd name="T45" fmla="*/ 248 h 292"/>
                <a:gd name="T46" fmla="*/ 234 w 234"/>
                <a:gd name="T47" fmla="*/ 158 h 292"/>
                <a:gd name="T48" fmla="*/ 234 w 234"/>
                <a:gd name="T49" fmla="*/ 158 h 292"/>
                <a:gd name="T50" fmla="*/ 233 w 234"/>
                <a:gd name="T51" fmla="*/ 135 h 292"/>
                <a:gd name="T52" fmla="*/ 229 w 234"/>
                <a:gd name="T53" fmla="*/ 120 h 292"/>
                <a:gd name="T54" fmla="*/ 224 w 234"/>
                <a:gd name="T55" fmla="*/ 105 h 292"/>
                <a:gd name="T56" fmla="*/ 217 w 234"/>
                <a:gd name="T57" fmla="*/ 95 h 292"/>
                <a:gd name="T58" fmla="*/ 213 w 234"/>
                <a:gd name="T59" fmla="*/ 84 h 292"/>
                <a:gd name="T60" fmla="*/ 205 w 234"/>
                <a:gd name="T61" fmla="*/ 65 h 292"/>
                <a:gd name="T62" fmla="*/ 206 w 234"/>
                <a:gd name="T63" fmla="*/ 55 h 292"/>
                <a:gd name="T64" fmla="*/ 206 w 234"/>
                <a:gd name="T65" fmla="*/ 54 h 292"/>
                <a:gd name="T66" fmla="*/ 205 w 234"/>
                <a:gd name="T67" fmla="*/ 52 h 292"/>
                <a:gd name="T68" fmla="*/ 204 w 234"/>
                <a:gd name="T69" fmla="*/ 41 h 292"/>
                <a:gd name="T70" fmla="*/ 190 w 234"/>
                <a:gd name="T71" fmla="*/ 41 h 292"/>
                <a:gd name="T72" fmla="*/ 179 w 234"/>
                <a:gd name="T73" fmla="*/ 34 h 292"/>
                <a:gd name="T74" fmla="*/ 174 w 234"/>
                <a:gd name="T75" fmla="*/ 20 h 292"/>
                <a:gd name="T76" fmla="*/ 190 w 234"/>
                <a:gd name="T77" fmla="*/ 6 h 292"/>
                <a:gd name="T78" fmla="*/ 164 w 234"/>
                <a:gd name="T79" fmla="*/ 6 h 292"/>
                <a:gd name="T80" fmla="*/ 147 w 234"/>
                <a:gd name="T81" fmla="*/ 11 h 292"/>
                <a:gd name="T82" fmla="*/ 122 w 234"/>
                <a:gd name="T83" fmla="*/ 12 h 292"/>
                <a:gd name="T84" fmla="*/ 95 w 234"/>
                <a:gd name="T85" fmla="*/ 16 h 292"/>
                <a:gd name="T86" fmla="*/ 91 w 234"/>
                <a:gd name="T87" fmla="*/ 9 h 292"/>
                <a:gd name="T88" fmla="*/ 91 w 234"/>
                <a:gd name="T89" fmla="*/ 9 h 292"/>
                <a:gd name="T90" fmla="*/ 84 w 234"/>
                <a:gd name="T91" fmla="*/ 5 h 292"/>
                <a:gd name="T92" fmla="*/ 82 w 234"/>
                <a:gd name="T93" fmla="*/ 0 h 292"/>
                <a:gd name="T94" fmla="*/ 81 w 234"/>
                <a:gd name="T95" fmla="*/ 0 h 292"/>
                <a:gd name="T96" fmla="*/ 25 w 234"/>
                <a:gd name="T97" fmla="*/ 1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92">
                  <a:moveTo>
                    <a:pt x="25" y="16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18" y="27"/>
                    <a:pt x="15" y="29"/>
                    <a:pt x="18" y="35"/>
                  </a:cubicBezTo>
                  <a:cubicBezTo>
                    <a:pt x="19" y="38"/>
                    <a:pt x="9" y="44"/>
                    <a:pt x="6" y="47"/>
                  </a:cubicBezTo>
                  <a:cubicBezTo>
                    <a:pt x="0" y="54"/>
                    <a:pt x="7" y="60"/>
                    <a:pt x="12" y="64"/>
                  </a:cubicBezTo>
                  <a:cubicBezTo>
                    <a:pt x="13" y="68"/>
                    <a:pt x="16" y="75"/>
                    <a:pt x="18" y="79"/>
                  </a:cubicBezTo>
                  <a:cubicBezTo>
                    <a:pt x="20" y="86"/>
                    <a:pt x="22" y="93"/>
                    <a:pt x="22" y="100"/>
                  </a:cubicBezTo>
                  <a:cubicBezTo>
                    <a:pt x="21" y="107"/>
                    <a:pt x="20" y="114"/>
                    <a:pt x="21" y="121"/>
                  </a:cubicBezTo>
                  <a:cubicBezTo>
                    <a:pt x="21" y="132"/>
                    <a:pt x="25" y="139"/>
                    <a:pt x="24" y="151"/>
                  </a:cubicBezTo>
                  <a:cubicBezTo>
                    <a:pt x="22" y="163"/>
                    <a:pt x="28" y="167"/>
                    <a:pt x="36" y="175"/>
                  </a:cubicBezTo>
                  <a:cubicBezTo>
                    <a:pt x="36" y="177"/>
                    <a:pt x="32" y="180"/>
                    <a:pt x="30" y="182"/>
                  </a:cubicBezTo>
                  <a:cubicBezTo>
                    <a:pt x="29" y="185"/>
                    <a:pt x="26" y="192"/>
                    <a:pt x="26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26" y="196"/>
                    <a:pt x="25" y="206"/>
                    <a:pt x="25" y="207"/>
                  </a:cubicBezTo>
                  <a:cubicBezTo>
                    <a:pt x="28" y="208"/>
                    <a:pt x="50" y="208"/>
                    <a:pt x="43" y="215"/>
                  </a:cubicBezTo>
                  <a:cubicBezTo>
                    <a:pt x="40" y="219"/>
                    <a:pt x="39" y="227"/>
                    <a:pt x="43" y="230"/>
                  </a:cubicBezTo>
                  <a:cubicBezTo>
                    <a:pt x="47" y="231"/>
                    <a:pt x="47" y="240"/>
                    <a:pt x="45" y="243"/>
                  </a:cubicBezTo>
                  <a:cubicBezTo>
                    <a:pt x="45" y="244"/>
                    <a:pt x="43" y="251"/>
                    <a:pt x="43" y="252"/>
                  </a:cubicBezTo>
                  <a:cubicBezTo>
                    <a:pt x="46" y="258"/>
                    <a:pt x="50" y="258"/>
                    <a:pt x="45" y="266"/>
                  </a:cubicBezTo>
                  <a:cubicBezTo>
                    <a:pt x="43" y="272"/>
                    <a:pt x="39" y="276"/>
                    <a:pt x="37" y="282"/>
                  </a:cubicBezTo>
                  <a:cubicBezTo>
                    <a:pt x="38" y="292"/>
                    <a:pt x="38" y="292"/>
                    <a:pt x="38" y="292"/>
                  </a:cubicBezTo>
                  <a:cubicBezTo>
                    <a:pt x="38" y="292"/>
                    <a:pt x="38" y="292"/>
                    <a:pt x="38" y="292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3" y="135"/>
                    <a:pt x="233" y="135"/>
                    <a:pt x="233" y="135"/>
                  </a:cubicBezTo>
                  <a:cubicBezTo>
                    <a:pt x="233" y="130"/>
                    <a:pt x="231" y="125"/>
                    <a:pt x="229" y="120"/>
                  </a:cubicBezTo>
                  <a:cubicBezTo>
                    <a:pt x="228" y="115"/>
                    <a:pt x="227" y="109"/>
                    <a:pt x="224" y="105"/>
                  </a:cubicBezTo>
                  <a:cubicBezTo>
                    <a:pt x="224" y="102"/>
                    <a:pt x="219" y="98"/>
                    <a:pt x="217" y="95"/>
                  </a:cubicBezTo>
                  <a:cubicBezTo>
                    <a:pt x="215" y="92"/>
                    <a:pt x="214" y="88"/>
                    <a:pt x="213" y="84"/>
                  </a:cubicBezTo>
                  <a:cubicBezTo>
                    <a:pt x="212" y="78"/>
                    <a:pt x="212" y="67"/>
                    <a:pt x="205" y="65"/>
                  </a:cubicBezTo>
                  <a:cubicBezTo>
                    <a:pt x="200" y="62"/>
                    <a:pt x="204" y="58"/>
                    <a:pt x="206" y="55"/>
                  </a:cubicBezTo>
                  <a:cubicBezTo>
                    <a:pt x="206" y="55"/>
                    <a:pt x="206" y="55"/>
                    <a:pt x="206" y="54"/>
                  </a:cubicBezTo>
                  <a:cubicBezTo>
                    <a:pt x="206" y="54"/>
                    <a:pt x="205" y="52"/>
                    <a:pt x="205" y="52"/>
                  </a:cubicBezTo>
                  <a:cubicBezTo>
                    <a:pt x="203" y="48"/>
                    <a:pt x="205" y="42"/>
                    <a:pt x="204" y="41"/>
                  </a:cubicBezTo>
                  <a:cubicBezTo>
                    <a:pt x="202" y="40"/>
                    <a:pt x="193" y="40"/>
                    <a:pt x="190" y="41"/>
                  </a:cubicBezTo>
                  <a:cubicBezTo>
                    <a:pt x="180" y="43"/>
                    <a:pt x="174" y="48"/>
                    <a:pt x="179" y="34"/>
                  </a:cubicBezTo>
                  <a:cubicBezTo>
                    <a:pt x="182" y="27"/>
                    <a:pt x="179" y="25"/>
                    <a:pt x="174" y="20"/>
                  </a:cubicBezTo>
                  <a:cubicBezTo>
                    <a:pt x="174" y="13"/>
                    <a:pt x="193" y="10"/>
                    <a:pt x="190" y="6"/>
                  </a:cubicBezTo>
                  <a:cubicBezTo>
                    <a:pt x="188" y="3"/>
                    <a:pt x="168" y="4"/>
                    <a:pt x="164" y="6"/>
                  </a:cubicBezTo>
                  <a:cubicBezTo>
                    <a:pt x="158" y="8"/>
                    <a:pt x="153" y="13"/>
                    <a:pt x="147" y="11"/>
                  </a:cubicBezTo>
                  <a:cubicBezTo>
                    <a:pt x="137" y="8"/>
                    <a:pt x="132" y="10"/>
                    <a:pt x="122" y="12"/>
                  </a:cubicBezTo>
                  <a:cubicBezTo>
                    <a:pt x="112" y="14"/>
                    <a:pt x="104" y="23"/>
                    <a:pt x="95" y="16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9" y="9"/>
                    <a:pt x="87" y="8"/>
                    <a:pt x="84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25" y="16"/>
                    <a:pt x="25" y="16"/>
                    <a:pt x="25" y="1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OCONEE"/>
            <p:cNvSpPr>
              <a:spLocks/>
            </p:cNvSpPr>
            <p:nvPr/>
          </p:nvSpPr>
          <p:spPr bwMode="auto">
            <a:xfrm>
              <a:off x="1415482" y="1184276"/>
              <a:ext cx="665184" cy="918174"/>
            </a:xfrm>
            <a:custGeom>
              <a:avLst/>
              <a:gdLst>
                <a:gd name="T0" fmla="*/ 233 w 258"/>
                <a:gd name="T1" fmla="*/ 0 h 349"/>
                <a:gd name="T2" fmla="*/ 229 w 258"/>
                <a:gd name="T3" fmla="*/ 7 h 349"/>
                <a:gd name="T4" fmla="*/ 226 w 258"/>
                <a:gd name="T5" fmla="*/ 19 h 349"/>
                <a:gd name="T6" fmla="*/ 214 w 258"/>
                <a:gd name="T7" fmla="*/ 31 h 349"/>
                <a:gd name="T8" fmla="*/ 220 w 258"/>
                <a:gd name="T9" fmla="*/ 48 h 349"/>
                <a:gd name="T10" fmla="*/ 226 w 258"/>
                <a:gd name="T11" fmla="*/ 63 h 349"/>
                <a:gd name="T12" fmla="*/ 230 w 258"/>
                <a:gd name="T13" fmla="*/ 84 h 349"/>
                <a:gd name="T14" fmla="*/ 229 w 258"/>
                <a:gd name="T15" fmla="*/ 105 h 349"/>
                <a:gd name="T16" fmla="*/ 232 w 258"/>
                <a:gd name="T17" fmla="*/ 135 h 349"/>
                <a:gd name="T18" fmla="*/ 244 w 258"/>
                <a:gd name="T19" fmla="*/ 159 h 349"/>
                <a:gd name="T20" fmla="*/ 238 w 258"/>
                <a:gd name="T21" fmla="*/ 166 h 349"/>
                <a:gd name="T22" fmla="*/ 234 w 258"/>
                <a:gd name="T23" fmla="*/ 180 h 349"/>
                <a:gd name="T24" fmla="*/ 234 w 258"/>
                <a:gd name="T25" fmla="*/ 180 h 349"/>
                <a:gd name="T26" fmla="*/ 233 w 258"/>
                <a:gd name="T27" fmla="*/ 191 h 349"/>
                <a:gd name="T28" fmla="*/ 251 w 258"/>
                <a:gd name="T29" fmla="*/ 199 h 349"/>
                <a:gd name="T30" fmla="*/ 251 w 258"/>
                <a:gd name="T31" fmla="*/ 214 h 349"/>
                <a:gd name="T32" fmla="*/ 253 w 258"/>
                <a:gd name="T33" fmla="*/ 227 h 349"/>
                <a:gd name="T34" fmla="*/ 251 w 258"/>
                <a:gd name="T35" fmla="*/ 236 h 349"/>
                <a:gd name="T36" fmla="*/ 253 w 258"/>
                <a:gd name="T37" fmla="*/ 250 h 349"/>
                <a:gd name="T38" fmla="*/ 245 w 258"/>
                <a:gd name="T39" fmla="*/ 266 h 349"/>
                <a:gd name="T40" fmla="*/ 246 w 258"/>
                <a:gd name="T41" fmla="*/ 276 h 349"/>
                <a:gd name="T42" fmla="*/ 246 w 258"/>
                <a:gd name="T43" fmla="*/ 276 h 349"/>
                <a:gd name="T44" fmla="*/ 186 w 258"/>
                <a:gd name="T45" fmla="*/ 347 h 349"/>
                <a:gd name="T46" fmla="*/ 186 w 258"/>
                <a:gd name="T47" fmla="*/ 347 h 349"/>
                <a:gd name="T48" fmla="*/ 165 w 258"/>
                <a:gd name="T49" fmla="*/ 346 h 349"/>
                <a:gd name="T50" fmla="*/ 145 w 258"/>
                <a:gd name="T51" fmla="*/ 333 h 349"/>
                <a:gd name="T52" fmla="*/ 134 w 258"/>
                <a:gd name="T53" fmla="*/ 315 h 349"/>
                <a:gd name="T54" fmla="*/ 115 w 258"/>
                <a:gd name="T55" fmla="*/ 300 h 349"/>
                <a:gd name="T56" fmla="*/ 100 w 258"/>
                <a:gd name="T57" fmla="*/ 284 h 349"/>
                <a:gd name="T58" fmla="*/ 93 w 258"/>
                <a:gd name="T59" fmla="*/ 278 h 349"/>
                <a:gd name="T60" fmla="*/ 95 w 258"/>
                <a:gd name="T61" fmla="*/ 269 h 349"/>
                <a:gd name="T62" fmla="*/ 84 w 258"/>
                <a:gd name="T63" fmla="*/ 270 h 349"/>
                <a:gd name="T64" fmla="*/ 65 w 258"/>
                <a:gd name="T65" fmla="*/ 263 h 349"/>
                <a:gd name="T66" fmla="*/ 55 w 258"/>
                <a:gd name="T67" fmla="*/ 254 h 349"/>
                <a:gd name="T68" fmla="*/ 38 w 258"/>
                <a:gd name="T69" fmla="*/ 245 h 349"/>
                <a:gd name="T70" fmla="*/ 20 w 258"/>
                <a:gd name="T71" fmla="*/ 228 h 349"/>
                <a:gd name="T72" fmla="*/ 6 w 258"/>
                <a:gd name="T73" fmla="*/ 217 h 349"/>
                <a:gd name="T74" fmla="*/ 2 w 258"/>
                <a:gd name="T75" fmla="*/ 200 h 349"/>
                <a:gd name="T76" fmla="*/ 15 w 258"/>
                <a:gd name="T77" fmla="*/ 181 h 349"/>
                <a:gd name="T78" fmla="*/ 17 w 258"/>
                <a:gd name="T79" fmla="*/ 159 h 349"/>
                <a:gd name="T80" fmla="*/ 20 w 258"/>
                <a:gd name="T81" fmla="*/ 156 h 349"/>
                <a:gd name="T82" fmla="*/ 26 w 258"/>
                <a:gd name="T83" fmla="*/ 152 h 349"/>
                <a:gd name="T84" fmla="*/ 25 w 258"/>
                <a:gd name="T85" fmla="*/ 142 h 349"/>
                <a:gd name="T86" fmla="*/ 30 w 258"/>
                <a:gd name="T87" fmla="*/ 144 h 349"/>
                <a:gd name="T88" fmla="*/ 34 w 258"/>
                <a:gd name="T89" fmla="*/ 138 h 349"/>
                <a:gd name="T90" fmla="*/ 45 w 258"/>
                <a:gd name="T91" fmla="*/ 140 h 349"/>
                <a:gd name="T92" fmla="*/ 42 w 258"/>
                <a:gd name="T93" fmla="*/ 127 h 349"/>
                <a:gd name="T94" fmla="*/ 50 w 258"/>
                <a:gd name="T95" fmla="*/ 125 h 349"/>
                <a:gd name="T96" fmla="*/ 52 w 258"/>
                <a:gd name="T97" fmla="*/ 115 h 349"/>
                <a:gd name="T98" fmla="*/ 53 w 258"/>
                <a:gd name="T99" fmla="*/ 115 h 349"/>
                <a:gd name="T100" fmla="*/ 60 w 258"/>
                <a:gd name="T101" fmla="*/ 107 h 349"/>
                <a:gd name="T102" fmla="*/ 70 w 258"/>
                <a:gd name="T103" fmla="*/ 105 h 349"/>
                <a:gd name="T104" fmla="*/ 82 w 258"/>
                <a:gd name="T105" fmla="*/ 91 h 349"/>
                <a:gd name="T106" fmla="*/ 88 w 258"/>
                <a:gd name="T107" fmla="*/ 87 h 349"/>
                <a:gd name="T108" fmla="*/ 99 w 258"/>
                <a:gd name="T109" fmla="*/ 77 h 349"/>
                <a:gd name="T110" fmla="*/ 108 w 258"/>
                <a:gd name="T111" fmla="*/ 76 h 349"/>
                <a:gd name="T112" fmla="*/ 118 w 258"/>
                <a:gd name="T113" fmla="*/ 69 h 349"/>
                <a:gd name="T114" fmla="*/ 123 w 258"/>
                <a:gd name="T115" fmla="*/ 47 h 349"/>
                <a:gd name="T116" fmla="*/ 125 w 258"/>
                <a:gd name="T117" fmla="*/ 32 h 349"/>
                <a:gd name="T118" fmla="*/ 125 w 258"/>
                <a:gd name="T119" fmla="*/ 32 h 349"/>
                <a:gd name="T120" fmla="*/ 233 w 258"/>
                <a:gd name="T121" fmla="*/ 0 h 349"/>
                <a:gd name="connsiteX0" fmla="*/ 8969 w 9836"/>
                <a:gd name="connsiteY0" fmla="*/ 0 h 9973"/>
                <a:gd name="connsiteX1" fmla="*/ 8814 w 9836"/>
                <a:gd name="connsiteY1" fmla="*/ 201 h 9973"/>
                <a:gd name="connsiteX2" fmla="*/ 8698 w 9836"/>
                <a:gd name="connsiteY2" fmla="*/ 544 h 9973"/>
                <a:gd name="connsiteX3" fmla="*/ 8233 w 9836"/>
                <a:gd name="connsiteY3" fmla="*/ 888 h 9973"/>
                <a:gd name="connsiteX4" fmla="*/ 8465 w 9836"/>
                <a:gd name="connsiteY4" fmla="*/ 1375 h 9973"/>
                <a:gd name="connsiteX5" fmla="*/ 8698 w 9836"/>
                <a:gd name="connsiteY5" fmla="*/ 1805 h 9973"/>
                <a:gd name="connsiteX6" fmla="*/ 8853 w 9836"/>
                <a:gd name="connsiteY6" fmla="*/ 2407 h 9973"/>
                <a:gd name="connsiteX7" fmla="*/ 8814 w 9836"/>
                <a:gd name="connsiteY7" fmla="*/ 3009 h 9973"/>
                <a:gd name="connsiteX8" fmla="*/ 8930 w 9836"/>
                <a:gd name="connsiteY8" fmla="*/ 3868 h 9973"/>
                <a:gd name="connsiteX9" fmla="*/ 9395 w 9836"/>
                <a:gd name="connsiteY9" fmla="*/ 4556 h 9973"/>
                <a:gd name="connsiteX10" fmla="*/ 9163 w 9836"/>
                <a:gd name="connsiteY10" fmla="*/ 4756 h 9973"/>
                <a:gd name="connsiteX11" fmla="*/ 9008 w 9836"/>
                <a:gd name="connsiteY11" fmla="*/ 5158 h 9973"/>
                <a:gd name="connsiteX12" fmla="*/ 9008 w 9836"/>
                <a:gd name="connsiteY12" fmla="*/ 5158 h 9973"/>
                <a:gd name="connsiteX13" fmla="*/ 8969 w 9836"/>
                <a:gd name="connsiteY13" fmla="*/ 5473 h 9973"/>
                <a:gd name="connsiteX14" fmla="*/ 9667 w 9836"/>
                <a:gd name="connsiteY14" fmla="*/ 5702 h 9973"/>
                <a:gd name="connsiteX15" fmla="*/ 9667 w 9836"/>
                <a:gd name="connsiteY15" fmla="*/ 6132 h 9973"/>
                <a:gd name="connsiteX16" fmla="*/ 9744 w 9836"/>
                <a:gd name="connsiteY16" fmla="*/ 6504 h 9973"/>
                <a:gd name="connsiteX17" fmla="*/ 9667 w 9836"/>
                <a:gd name="connsiteY17" fmla="*/ 6762 h 9973"/>
                <a:gd name="connsiteX18" fmla="*/ 9744 w 9836"/>
                <a:gd name="connsiteY18" fmla="*/ 7163 h 9973"/>
                <a:gd name="connsiteX19" fmla="*/ 9434 w 9836"/>
                <a:gd name="connsiteY19" fmla="*/ 7622 h 9973"/>
                <a:gd name="connsiteX20" fmla="*/ 9473 w 9836"/>
                <a:gd name="connsiteY20" fmla="*/ 7908 h 9973"/>
                <a:gd name="connsiteX21" fmla="*/ 9473 w 9836"/>
                <a:gd name="connsiteY21" fmla="*/ 7908 h 9973"/>
                <a:gd name="connsiteX22" fmla="*/ 7147 w 9836"/>
                <a:gd name="connsiteY22" fmla="*/ 9943 h 9973"/>
                <a:gd name="connsiteX23" fmla="*/ 7147 w 9836"/>
                <a:gd name="connsiteY23" fmla="*/ 9943 h 9973"/>
                <a:gd name="connsiteX24" fmla="*/ 6333 w 9836"/>
                <a:gd name="connsiteY24" fmla="*/ 9914 h 9973"/>
                <a:gd name="connsiteX25" fmla="*/ 5558 w 9836"/>
                <a:gd name="connsiteY25" fmla="*/ 9542 h 9973"/>
                <a:gd name="connsiteX26" fmla="*/ 5132 w 9836"/>
                <a:gd name="connsiteY26" fmla="*/ 9026 h 9973"/>
                <a:gd name="connsiteX27" fmla="*/ 4395 w 9836"/>
                <a:gd name="connsiteY27" fmla="*/ 8596 h 9973"/>
                <a:gd name="connsiteX28" fmla="*/ 3814 w 9836"/>
                <a:gd name="connsiteY28" fmla="*/ 8138 h 9973"/>
                <a:gd name="connsiteX29" fmla="*/ 3543 w 9836"/>
                <a:gd name="connsiteY29" fmla="*/ 7966 h 9973"/>
                <a:gd name="connsiteX30" fmla="*/ 3620 w 9836"/>
                <a:gd name="connsiteY30" fmla="*/ 7708 h 9973"/>
                <a:gd name="connsiteX31" fmla="*/ 3194 w 9836"/>
                <a:gd name="connsiteY31" fmla="*/ 7736 h 9973"/>
                <a:gd name="connsiteX32" fmla="*/ 2457 w 9836"/>
                <a:gd name="connsiteY32" fmla="*/ 7536 h 9973"/>
                <a:gd name="connsiteX33" fmla="*/ 2070 w 9836"/>
                <a:gd name="connsiteY33" fmla="*/ 7278 h 9973"/>
                <a:gd name="connsiteX34" fmla="*/ 1411 w 9836"/>
                <a:gd name="connsiteY34" fmla="*/ 7020 h 9973"/>
                <a:gd name="connsiteX35" fmla="*/ 713 w 9836"/>
                <a:gd name="connsiteY35" fmla="*/ 6533 h 9973"/>
                <a:gd name="connsiteX36" fmla="*/ 171 w 9836"/>
                <a:gd name="connsiteY36" fmla="*/ 6218 h 9973"/>
                <a:gd name="connsiteX37" fmla="*/ 16 w 9836"/>
                <a:gd name="connsiteY37" fmla="*/ 5731 h 9973"/>
                <a:gd name="connsiteX38" fmla="*/ 519 w 9836"/>
                <a:gd name="connsiteY38" fmla="*/ 5186 h 9973"/>
                <a:gd name="connsiteX39" fmla="*/ 597 w 9836"/>
                <a:gd name="connsiteY39" fmla="*/ 4556 h 9973"/>
                <a:gd name="connsiteX40" fmla="*/ 713 w 9836"/>
                <a:gd name="connsiteY40" fmla="*/ 4470 h 9973"/>
                <a:gd name="connsiteX41" fmla="*/ 946 w 9836"/>
                <a:gd name="connsiteY41" fmla="*/ 4355 h 9973"/>
                <a:gd name="connsiteX42" fmla="*/ 907 w 9836"/>
                <a:gd name="connsiteY42" fmla="*/ 4069 h 9973"/>
                <a:gd name="connsiteX43" fmla="*/ 1101 w 9836"/>
                <a:gd name="connsiteY43" fmla="*/ 4126 h 9973"/>
                <a:gd name="connsiteX44" fmla="*/ 1682 w 9836"/>
                <a:gd name="connsiteY44" fmla="*/ 4011 h 9973"/>
                <a:gd name="connsiteX45" fmla="*/ 1566 w 9836"/>
                <a:gd name="connsiteY45" fmla="*/ 3639 h 9973"/>
                <a:gd name="connsiteX46" fmla="*/ 1876 w 9836"/>
                <a:gd name="connsiteY46" fmla="*/ 3582 h 9973"/>
                <a:gd name="connsiteX47" fmla="*/ 1954 w 9836"/>
                <a:gd name="connsiteY47" fmla="*/ 3295 h 9973"/>
                <a:gd name="connsiteX48" fmla="*/ 1992 w 9836"/>
                <a:gd name="connsiteY48" fmla="*/ 3295 h 9973"/>
                <a:gd name="connsiteX49" fmla="*/ 2264 w 9836"/>
                <a:gd name="connsiteY49" fmla="*/ 3066 h 9973"/>
                <a:gd name="connsiteX50" fmla="*/ 2651 w 9836"/>
                <a:gd name="connsiteY50" fmla="*/ 3009 h 9973"/>
                <a:gd name="connsiteX51" fmla="*/ 3116 w 9836"/>
                <a:gd name="connsiteY51" fmla="*/ 2607 h 9973"/>
                <a:gd name="connsiteX52" fmla="*/ 3349 w 9836"/>
                <a:gd name="connsiteY52" fmla="*/ 2493 h 9973"/>
                <a:gd name="connsiteX53" fmla="*/ 3775 w 9836"/>
                <a:gd name="connsiteY53" fmla="*/ 2206 h 9973"/>
                <a:gd name="connsiteX54" fmla="*/ 4124 w 9836"/>
                <a:gd name="connsiteY54" fmla="*/ 2178 h 9973"/>
                <a:gd name="connsiteX55" fmla="*/ 4512 w 9836"/>
                <a:gd name="connsiteY55" fmla="*/ 1977 h 9973"/>
                <a:gd name="connsiteX56" fmla="*/ 4705 w 9836"/>
                <a:gd name="connsiteY56" fmla="*/ 1347 h 9973"/>
                <a:gd name="connsiteX57" fmla="*/ 4783 w 9836"/>
                <a:gd name="connsiteY57" fmla="*/ 917 h 9973"/>
                <a:gd name="connsiteX58" fmla="*/ 4783 w 9836"/>
                <a:gd name="connsiteY58" fmla="*/ 917 h 9973"/>
                <a:gd name="connsiteX59" fmla="*/ 8969 w 9836"/>
                <a:gd name="connsiteY59" fmla="*/ 0 h 9973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1435 w 10000"/>
                <a:gd name="connsiteY34" fmla="*/ 7039 h 10000"/>
                <a:gd name="connsiteX35" fmla="*/ 725 w 10000"/>
                <a:gd name="connsiteY35" fmla="*/ 6551 h 10000"/>
                <a:gd name="connsiteX36" fmla="*/ 174 w 10000"/>
                <a:gd name="connsiteY36" fmla="*/ 6235 h 10000"/>
                <a:gd name="connsiteX37" fmla="*/ 16 w 10000"/>
                <a:gd name="connsiteY37" fmla="*/ 5747 h 10000"/>
                <a:gd name="connsiteX38" fmla="*/ 528 w 10000"/>
                <a:gd name="connsiteY38" fmla="*/ 5200 h 10000"/>
                <a:gd name="connsiteX39" fmla="*/ 607 w 10000"/>
                <a:gd name="connsiteY39" fmla="*/ 4568 h 10000"/>
                <a:gd name="connsiteX40" fmla="*/ 725 w 10000"/>
                <a:gd name="connsiteY40" fmla="*/ 4482 h 10000"/>
                <a:gd name="connsiteX41" fmla="*/ 962 w 10000"/>
                <a:gd name="connsiteY41" fmla="*/ 4367 h 10000"/>
                <a:gd name="connsiteX42" fmla="*/ 922 w 10000"/>
                <a:gd name="connsiteY42" fmla="*/ 4080 h 10000"/>
                <a:gd name="connsiteX43" fmla="*/ 1119 w 10000"/>
                <a:gd name="connsiteY43" fmla="*/ 4137 h 10000"/>
                <a:gd name="connsiteX44" fmla="*/ 1710 w 10000"/>
                <a:gd name="connsiteY44" fmla="*/ 4022 h 10000"/>
                <a:gd name="connsiteX45" fmla="*/ 1592 w 10000"/>
                <a:gd name="connsiteY45" fmla="*/ 3649 h 10000"/>
                <a:gd name="connsiteX46" fmla="*/ 1987 w 10000"/>
                <a:gd name="connsiteY46" fmla="*/ 3304 h 10000"/>
                <a:gd name="connsiteX47" fmla="*/ 2025 w 10000"/>
                <a:gd name="connsiteY47" fmla="*/ 3304 h 10000"/>
                <a:gd name="connsiteX48" fmla="*/ 2302 w 10000"/>
                <a:gd name="connsiteY48" fmla="*/ 3074 h 10000"/>
                <a:gd name="connsiteX49" fmla="*/ 2695 w 10000"/>
                <a:gd name="connsiteY49" fmla="*/ 3017 h 10000"/>
                <a:gd name="connsiteX50" fmla="*/ 3168 w 10000"/>
                <a:gd name="connsiteY50" fmla="*/ 2614 h 10000"/>
                <a:gd name="connsiteX51" fmla="*/ 3405 w 10000"/>
                <a:gd name="connsiteY51" fmla="*/ 2500 h 10000"/>
                <a:gd name="connsiteX52" fmla="*/ 3838 w 10000"/>
                <a:gd name="connsiteY52" fmla="*/ 2212 h 10000"/>
                <a:gd name="connsiteX53" fmla="*/ 4193 w 10000"/>
                <a:gd name="connsiteY53" fmla="*/ 2184 h 10000"/>
                <a:gd name="connsiteX54" fmla="*/ 4587 w 10000"/>
                <a:gd name="connsiteY54" fmla="*/ 1982 h 10000"/>
                <a:gd name="connsiteX55" fmla="*/ 4783 w 10000"/>
                <a:gd name="connsiteY55" fmla="*/ 1351 h 10000"/>
                <a:gd name="connsiteX56" fmla="*/ 4863 w 10000"/>
                <a:gd name="connsiteY56" fmla="*/ 919 h 10000"/>
                <a:gd name="connsiteX57" fmla="*/ 4863 w 10000"/>
                <a:gd name="connsiteY57" fmla="*/ 919 h 10000"/>
                <a:gd name="connsiteX58" fmla="*/ 9119 w 10000"/>
                <a:gd name="connsiteY58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1435 w 10000"/>
                <a:gd name="connsiteY34" fmla="*/ 7039 h 10000"/>
                <a:gd name="connsiteX35" fmla="*/ 725 w 10000"/>
                <a:gd name="connsiteY35" fmla="*/ 6551 h 10000"/>
                <a:gd name="connsiteX36" fmla="*/ 174 w 10000"/>
                <a:gd name="connsiteY36" fmla="*/ 6235 h 10000"/>
                <a:gd name="connsiteX37" fmla="*/ 16 w 10000"/>
                <a:gd name="connsiteY37" fmla="*/ 5747 h 10000"/>
                <a:gd name="connsiteX38" fmla="*/ 528 w 10000"/>
                <a:gd name="connsiteY38" fmla="*/ 5200 h 10000"/>
                <a:gd name="connsiteX39" fmla="*/ 607 w 10000"/>
                <a:gd name="connsiteY39" fmla="*/ 4568 h 10000"/>
                <a:gd name="connsiteX40" fmla="*/ 725 w 10000"/>
                <a:gd name="connsiteY40" fmla="*/ 4482 h 10000"/>
                <a:gd name="connsiteX41" fmla="*/ 962 w 10000"/>
                <a:gd name="connsiteY41" fmla="*/ 4367 h 10000"/>
                <a:gd name="connsiteX42" fmla="*/ 922 w 10000"/>
                <a:gd name="connsiteY42" fmla="*/ 4080 h 10000"/>
                <a:gd name="connsiteX43" fmla="*/ 1119 w 10000"/>
                <a:gd name="connsiteY43" fmla="*/ 4137 h 10000"/>
                <a:gd name="connsiteX44" fmla="*/ 1710 w 10000"/>
                <a:gd name="connsiteY44" fmla="*/ 4022 h 10000"/>
                <a:gd name="connsiteX45" fmla="*/ 1592 w 10000"/>
                <a:gd name="connsiteY45" fmla="*/ 3649 h 10000"/>
                <a:gd name="connsiteX46" fmla="*/ 1987 w 10000"/>
                <a:gd name="connsiteY46" fmla="*/ 3304 h 10000"/>
                <a:gd name="connsiteX47" fmla="*/ 2025 w 10000"/>
                <a:gd name="connsiteY47" fmla="*/ 3304 h 10000"/>
                <a:gd name="connsiteX48" fmla="*/ 2302 w 10000"/>
                <a:gd name="connsiteY48" fmla="*/ 3074 h 10000"/>
                <a:gd name="connsiteX49" fmla="*/ 3168 w 10000"/>
                <a:gd name="connsiteY49" fmla="*/ 2614 h 10000"/>
                <a:gd name="connsiteX50" fmla="*/ 3405 w 10000"/>
                <a:gd name="connsiteY50" fmla="*/ 2500 h 10000"/>
                <a:gd name="connsiteX51" fmla="*/ 3838 w 10000"/>
                <a:gd name="connsiteY51" fmla="*/ 2212 h 10000"/>
                <a:gd name="connsiteX52" fmla="*/ 4193 w 10000"/>
                <a:gd name="connsiteY52" fmla="*/ 2184 h 10000"/>
                <a:gd name="connsiteX53" fmla="*/ 4587 w 10000"/>
                <a:gd name="connsiteY53" fmla="*/ 1982 h 10000"/>
                <a:gd name="connsiteX54" fmla="*/ 4783 w 10000"/>
                <a:gd name="connsiteY54" fmla="*/ 1351 h 10000"/>
                <a:gd name="connsiteX55" fmla="*/ 4863 w 10000"/>
                <a:gd name="connsiteY55" fmla="*/ 919 h 10000"/>
                <a:gd name="connsiteX56" fmla="*/ 4863 w 10000"/>
                <a:gd name="connsiteY56" fmla="*/ 919 h 10000"/>
                <a:gd name="connsiteX57" fmla="*/ 9119 w 10000"/>
                <a:gd name="connsiteY57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1435 w 10000"/>
                <a:gd name="connsiteY34" fmla="*/ 7039 h 10000"/>
                <a:gd name="connsiteX35" fmla="*/ 725 w 10000"/>
                <a:gd name="connsiteY35" fmla="*/ 6551 h 10000"/>
                <a:gd name="connsiteX36" fmla="*/ 174 w 10000"/>
                <a:gd name="connsiteY36" fmla="*/ 6235 h 10000"/>
                <a:gd name="connsiteX37" fmla="*/ 16 w 10000"/>
                <a:gd name="connsiteY37" fmla="*/ 5747 h 10000"/>
                <a:gd name="connsiteX38" fmla="*/ 528 w 10000"/>
                <a:gd name="connsiteY38" fmla="*/ 5200 h 10000"/>
                <a:gd name="connsiteX39" fmla="*/ 607 w 10000"/>
                <a:gd name="connsiteY39" fmla="*/ 4568 h 10000"/>
                <a:gd name="connsiteX40" fmla="*/ 725 w 10000"/>
                <a:gd name="connsiteY40" fmla="*/ 4482 h 10000"/>
                <a:gd name="connsiteX41" fmla="*/ 962 w 10000"/>
                <a:gd name="connsiteY41" fmla="*/ 4367 h 10000"/>
                <a:gd name="connsiteX42" fmla="*/ 922 w 10000"/>
                <a:gd name="connsiteY42" fmla="*/ 4080 h 10000"/>
                <a:gd name="connsiteX43" fmla="*/ 1119 w 10000"/>
                <a:gd name="connsiteY43" fmla="*/ 4137 h 10000"/>
                <a:gd name="connsiteX44" fmla="*/ 1710 w 10000"/>
                <a:gd name="connsiteY44" fmla="*/ 4022 h 10000"/>
                <a:gd name="connsiteX45" fmla="*/ 1592 w 10000"/>
                <a:gd name="connsiteY45" fmla="*/ 3649 h 10000"/>
                <a:gd name="connsiteX46" fmla="*/ 1987 w 10000"/>
                <a:gd name="connsiteY46" fmla="*/ 3304 h 10000"/>
                <a:gd name="connsiteX47" fmla="*/ 2025 w 10000"/>
                <a:gd name="connsiteY47" fmla="*/ 3304 h 10000"/>
                <a:gd name="connsiteX48" fmla="*/ 2302 w 10000"/>
                <a:gd name="connsiteY48" fmla="*/ 3074 h 10000"/>
                <a:gd name="connsiteX49" fmla="*/ 3168 w 10000"/>
                <a:gd name="connsiteY49" fmla="*/ 2614 h 10000"/>
                <a:gd name="connsiteX50" fmla="*/ 3405 w 10000"/>
                <a:gd name="connsiteY50" fmla="*/ 2500 h 10000"/>
                <a:gd name="connsiteX51" fmla="*/ 4193 w 10000"/>
                <a:gd name="connsiteY51" fmla="*/ 2184 h 10000"/>
                <a:gd name="connsiteX52" fmla="*/ 4587 w 10000"/>
                <a:gd name="connsiteY52" fmla="*/ 1982 h 10000"/>
                <a:gd name="connsiteX53" fmla="*/ 4783 w 10000"/>
                <a:gd name="connsiteY53" fmla="*/ 1351 h 10000"/>
                <a:gd name="connsiteX54" fmla="*/ 4863 w 10000"/>
                <a:gd name="connsiteY54" fmla="*/ 919 h 10000"/>
                <a:gd name="connsiteX55" fmla="*/ 4863 w 10000"/>
                <a:gd name="connsiteY55" fmla="*/ 919 h 10000"/>
                <a:gd name="connsiteX56" fmla="*/ 9119 w 10000"/>
                <a:gd name="connsiteY56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1435 w 10000"/>
                <a:gd name="connsiteY34" fmla="*/ 7039 h 10000"/>
                <a:gd name="connsiteX35" fmla="*/ 725 w 10000"/>
                <a:gd name="connsiteY35" fmla="*/ 6551 h 10000"/>
                <a:gd name="connsiteX36" fmla="*/ 174 w 10000"/>
                <a:gd name="connsiteY36" fmla="*/ 6235 h 10000"/>
                <a:gd name="connsiteX37" fmla="*/ 16 w 10000"/>
                <a:gd name="connsiteY37" fmla="*/ 5747 h 10000"/>
                <a:gd name="connsiteX38" fmla="*/ 528 w 10000"/>
                <a:gd name="connsiteY38" fmla="*/ 5200 h 10000"/>
                <a:gd name="connsiteX39" fmla="*/ 607 w 10000"/>
                <a:gd name="connsiteY39" fmla="*/ 4568 h 10000"/>
                <a:gd name="connsiteX40" fmla="*/ 725 w 10000"/>
                <a:gd name="connsiteY40" fmla="*/ 4482 h 10000"/>
                <a:gd name="connsiteX41" fmla="*/ 962 w 10000"/>
                <a:gd name="connsiteY41" fmla="*/ 4367 h 10000"/>
                <a:gd name="connsiteX42" fmla="*/ 922 w 10000"/>
                <a:gd name="connsiteY42" fmla="*/ 4080 h 10000"/>
                <a:gd name="connsiteX43" fmla="*/ 1119 w 10000"/>
                <a:gd name="connsiteY43" fmla="*/ 4137 h 10000"/>
                <a:gd name="connsiteX44" fmla="*/ 1710 w 10000"/>
                <a:gd name="connsiteY44" fmla="*/ 4022 h 10000"/>
                <a:gd name="connsiteX45" fmla="*/ 1592 w 10000"/>
                <a:gd name="connsiteY45" fmla="*/ 3649 h 10000"/>
                <a:gd name="connsiteX46" fmla="*/ 1987 w 10000"/>
                <a:gd name="connsiteY46" fmla="*/ 3304 h 10000"/>
                <a:gd name="connsiteX47" fmla="*/ 2025 w 10000"/>
                <a:gd name="connsiteY47" fmla="*/ 3304 h 10000"/>
                <a:gd name="connsiteX48" fmla="*/ 2302 w 10000"/>
                <a:gd name="connsiteY48" fmla="*/ 3074 h 10000"/>
                <a:gd name="connsiteX49" fmla="*/ 3168 w 10000"/>
                <a:gd name="connsiteY49" fmla="*/ 2614 h 10000"/>
                <a:gd name="connsiteX50" fmla="*/ 3405 w 10000"/>
                <a:gd name="connsiteY50" fmla="*/ 2500 h 10000"/>
                <a:gd name="connsiteX51" fmla="*/ 4193 w 10000"/>
                <a:gd name="connsiteY51" fmla="*/ 2184 h 10000"/>
                <a:gd name="connsiteX52" fmla="*/ 4783 w 10000"/>
                <a:gd name="connsiteY52" fmla="*/ 1351 h 10000"/>
                <a:gd name="connsiteX53" fmla="*/ 4863 w 10000"/>
                <a:gd name="connsiteY53" fmla="*/ 919 h 10000"/>
                <a:gd name="connsiteX54" fmla="*/ 4863 w 10000"/>
                <a:gd name="connsiteY54" fmla="*/ 919 h 10000"/>
                <a:gd name="connsiteX55" fmla="*/ 9119 w 10000"/>
                <a:gd name="connsiteY55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1435 w 10000"/>
                <a:gd name="connsiteY34" fmla="*/ 7039 h 10000"/>
                <a:gd name="connsiteX35" fmla="*/ 725 w 10000"/>
                <a:gd name="connsiteY35" fmla="*/ 6551 h 10000"/>
                <a:gd name="connsiteX36" fmla="*/ 174 w 10000"/>
                <a:gd name="connsiteY36" fmla="*/ 6235 h 10000"/>
                <a:gd name="connsiteX37" fmla="*/ 16 w 10000"/>
                <a:gd name="connsiteY37" fmla="*/ 5747 h 10000"/>
                <a:gd name="connsiteX38" fmla="*/ 528 w 10000"/>
                <a:gd name="connsiteY38" fmla="*/ 5200 h 10000"/>
                <a:gd name="connsiteX39" fmla="*/ 607 w 10000"/>
                <a:gd name="connsiteY39" fmla="*/ 4568 h 10000"/>
                <a:gd name="connsiteX40" fmla="*/ 725 w 10000"/>
                <a:gd name="connsiteY40" fmla="*/ 4482 h 10000"/>
                <a:gd name="connsiteX41" fmla="*/ 962 w 10000"/>
                <a:gd name="connsiteY41" fmla="*/ 4367 h 10000"/>
                <a:gd name="connsiteX42" fmla="*/ 922 w 10000"/>
                <a:gd name="connsiteY42" fmla="*/ 4080 h 10000"/>
                <a:gd name="connsiteX43" fmla="*/ 1119 w 10000"/>
                <a:gd name="connsiteY43" fmla="*/ 4137 h 10000"/>
                <a:gd name="connsiteX44" fmla="*/ 1710 w 10000"/>
                <a:gd name="connsiteY44" fmla="*/ 4022 h 10000"/>
                <a:gd name="connsiteX45" fmla="*/ 1592 w 10000"/>
                <a:gd name="connsiteY45" fmla="*/ 3649 h 10000"/>
                <a:gd name="connsiteX46" fmla="*/ 1987 w 10000"/>
                <a:gd name="connsiteY46" fmla="*/ 3304 h 10000"/>
                <a:gd name="connsiteX47" fmla="*/ 2025 w 10000"/>
                <a:gd name="connsiteY47" fmla="*/ 3304 h 10000"/>
                <a:gd name="connsiteX48" fmla="*/ 2302 w 10000"/>
                <a:gd name="connsiteY48" fmla="*/ 3074 h 10000"/>
                <a:gd name="connsiteX49" fmla="*/ 3168 w 10000"/>
                <a:gd name="connsiteY49" fmla="*/ 2614 h 10000"/>
                <a:gd name="connsiteX50" fmla="*/ 3405 w 10000"/>
                <a:gd name="connsiteY50" fmla="*/ 2500 h 10000"/>
                <a:gd name="connsiteX51" fmla="*/ 4193 w 10000"/>
                <a:gd name="connsiteY51" fmla="*/ 2184 h 10000"/>
                <a:gd name="connsiteX52" fmla="*/ 4863 w 10000"/>
                <a:gd name="connsiteY52" fmla="*/ 919 h 10000"/>
                <a:gd name="connsiteX53" fmla="*/ 4863 w 10000"/>
                <a:gd name="connsiteY53" fmla="*/ 919 h 10000"/>
                <a:gd name="connsiteX54" fmla="*/ 9119 w 10000"/>
                <a:gd name="connsiteY54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2105 w 10000"/>
                <a:gd name="connsiteY33" fmla="*/ 7298 h 10000"/>
                <a:gd name="connsiteX34" fmla="*/ 725 w 10000"/>
                <a:gd name="connsiteY34" fmla="*/ 6551 h 10000"/>
                <a:gd name="connsiteX35" fmla="*/ 174 w 10000"/>
                <a:gd name="connsiteY35" fmla="*/ 6235 h 10000"/>
                <a:gd name="connsiteX36" fmla="*/ 16 w 10000"/>
                <a:gd name="connsiteY36" fmla="*/ 5747 h 10000"/>
                <a:gd name="connsiteX37" fmla="*/ 528 w 10000"/>
                <a:gd name="connsiteY37" fmla="*/ 5200 h 10000"/>
                <a:gd name="connsiteX38" fmla="*/ 607 w 10000"/>
                <a:gd name="connsiteY38" fmla="*/ 4568 h 10000"/>
                <a:gd name="connsiteX39" fmla="*/ 725 w 10000"/>
                <a:gd name="connsiteY39" fmla="*/ 4482 h 10000"/>
                <a:gd name="connsiteX40" fmla="*/ 962 w 10000"/>
                <a:gd name="connsiteY40" fmla="*/ 4367 h 10000"/>
                <a:gd name="connsiteX41" fmla="*/ 922 w 10000"/>
                <a:gd name="connsiteY41" fmla="*/ 4080 h 10000"/>
                <a:gd name="connsiteX42" fmla="*/ 1119 w 10000"/>
                <a:gd name="connsiteY42" fmla="*/ 4137 h 10000"/>
                <a:gd name="connsiteX43" fmla="*/ 1710 w 10000"/>
                <a:gd name="connsiteY43" fmla="*/ 4022 h 10000"/>
                <a:gd name="connsiteX44" fmla="*/ 1592 w 10000"/>
                <a:gd name="connsiteY44" fmla="*/ 3649 h 10000"/>
                <a:gd name="connsiteX45" fmla="*/ 1987 w 10000"/>
                <a:gd name="connsiteY45" fmla="*/ 3304 h 10000"/>
                <a:gd name="connsiteX46" fmla="*/ 2025 w 10000"/>
                <a:gd name="connsiteY46" fmla="*/ 3304 h 10000"/>
                <a:gd name="connsiteX47" fmla="*/ 2302 w 10000"/>
                <a:gd name="connsiteY47" fmla="*/ 3074 h 10000"/>
                <a:gd name="connsiteX48" fmla="*/ 3168 w 10000"/>
                <a:gd name="connsiteY48" fmla="*/ 2614 h 10000"/>
                <a:gd name="connsiteX49" fmla="*/ 3405 w 10000"/>
                <a:gd name="connsiteY49" fmla="*/ 2500 h 10000"/>
                <a:gd name="connsiteX50" fmla="*/ 4193 w 10000"/>
                <a:gd name="connsiteY50" fmla="*/ 2184 h 10000"/>
                <a:gd name="connsiteX51" fmla="*/ 4863 w 10000"/>
                <a:gd name="connsiteY51" fmla="*/ 919 h 10000"/>
                <a:gd name="connsiteX52" fmla="*/ 4863 w 10000"/>
                <a:gd name="connsiteY52" fmla="*/ 919 h 10000"/>
                <a:gd name="connsiteX53" fmla="*/ 9119 w 10000"/>
                <a:gd name="connsiteY53" fmla="*/ 0 h 10000"/>
                <a:gd name="connsiteX0" fmla="*/ 9119 w 10000"/>
                <a:gd name="connsiteY0" fmla="*/ 0 h 10000"/>
                <a:gd name="connsiteX1" fmla="*/ 8961 w 10000"/>
                <a:gd name="connsiteY1" fmla="*/ 202 h 10000"/>
                <a:gd name="connsiteX2" fmla="*/ 8843 w 10000"/>
                <a:gd name="connsiteY2" fmla="*/ 545 h 10000"/>
                <a:gd name="connsiteX3" fmla="*/ 8370 w 10000"/>
                <a:gd name="connsiteY3" fmla="*/ 890 h 10000"/>
                <a:gd name="connsiteX4" fmla="*/ 8606 w 10000"/>
                <a:gd name="connsiteY4" fmla="*/ 1379 h 10000"/>
                <a:gd name="connsiteX5" fmla="*/ 8843 w 10000"/>
                <a:gd name="connsiteY5" fmla="*/ 1810 h 10000"/>
                <a:gd name="connsiteX6" fmla="*/ 9001 w 10000"/>
                <a:gd name="connsiteY6" fmla="*/ 2414 h 10000"/>
                <a:gd name="connsiteX7" fmla="*/ 8961 w 10000"/>
                <a:gd name="connsiteY7" fmla="*/ 3017 h 10000"/>
                <a:gd name="connsiteX8" fmla="*/ 9079 w 10000"/>
                <a:gd name="connsiteY8" fmla="*/ 3878 h 10000"/>
                <a:gd name="connsiteX9" fmla="*/ 9552 w 10000"/>
                <a:gd name="connsiteY9" fmla="*/ 4568 h 10000"/>
                <a:gd name="connsiteX10" fmla="*/ 9316 w 10000"/>
                <a:gd name="connsiteY10" fmla="*/ 4769 h 10000"/>
                <a:gd name="connsiteX11" fmla="*/ 9158 w 10000"/>
                <a:gd name="connsiteY11" fmla="*/ 5172 h 10000"/>
                <a:gd name="connsiteX12" fmla="*/ 9158 w 10000"/>
                <a:gd name="connsiteY12" fmla="*/ 5172 h 10000"/>
                <a:gd name="connsiteX13" fmla="*/ 9119 w 10000"/>
                <a:gd name="connsiteY13" fmla="*/ 5488 h 10000"/>
                <a:gd name="connsiteX14" fmla="*/ 9828 w 10000"/>
                <a:gd name="connsiteY14" fmla="*/ 5717 h 10000"/>
                <a:gd name="connsiteX15" fmla="*/ 9828 w 10000"/>
                <a:gd name="connsiteY15" fmla="*/ 6149 h 10000"/>
                <a:gd name="connsiteX16" fmla="*/ 9906 w 10000"/>
                <a:gd name="connsiteY16" fmla="*/ 6522 h 10000"/>
                <a:gd name="connsiteX17" fmla="*/ 9828 w 10000"/>
                <a:gd name="connsiteY17" fmla="*/ 6780 h 10000"/>
                <a:gd name="connsiteX18" fmla="*/ 9906 w 10000"/>
                <a:gd name="connsiteY18" fmla="*/ 7182 h 10000"/>
                <a:gd name="connsiteX19" fmla="*/ 9591 w 10000"/>
                <a:gd name="connsiteY19" fmla="*/ 7643 h 10000"/>
                <a:gd name="connsiteX20" fmla="*/ 9631 w 10000"/>
                <a:gd name="connsiteY20" fmla="*/ 7929 h 10000"/>
                <a:gd name="connsiteX21" fmla="*/ 9631 w 10000"/>
                <a:gd name="connsiteY21" fmla="*/ 7929 h 10000"/>
                <a:gd name="connsiteX22" fmla="*/ 7266 w 10000"/>
                <a:gd name="connsiteY22" fmla="*/ 9970 h 10000"/>
                <a:gd name="connsiteX23" fmla="*/ 7266 w 10000"/>
                <a:gd name="connsiteY23" fmla="*/ 9970 h 10000"/>
                <a:gd name="connsiteX24" fmla="*/ 6439 w 10000"/>
                <a:gd name="connsiteY24" fmla="*/ 9941 h 10000"/>
                <a:gd name="connsiteX25" fmla="*/ 5651 w 10000"/>
                <a:gd name="connsiteY25" fmla="*/ 9568 h 10000"/>
                <a:gd name="connsiteX26" fmla="*/ 5218 w 10000"/>
                <a:gd name="connsiteY26" fmla="*/ 9050 h 10000"/>
                <a:gd name="connsiteX27" fmla="*/ 4468 w 10000"/>
                <a:gd name="connsiteY27" fmla="*/ 8619 h 10000"/>
                <a:gd name="connsiteX28" fmla="*/ 3878 w 10000"/>
                <a:gd name="connsiteY28" fmla="*/ 8160 h 10000"/>
                <a:gd name="connsiteX29" fmla="*/ 3602 w 10000"/>
                <a:gd name="connsiteY29" fmla="*/ 7988 h 10000"/>
                <a:gd name="connsiteX30" fmla="*/ 3680 w 10000"/>
                <a:gd name="connsiteY30" fmla="*/ 7729 h 10000"/>
                <a:gd name="connsiteX31" fmla="*/ 3247 w 10000"/>
                <a:gd name="connsiteY31" fmla="*/ 7757 h 10000"/>
                <a:gd name="connsiteX32" fmla="*/ 2498 w 10000"/>
                <a:gd name="connsiteY32" fmla="*/ 7556 h 10000"/>
                <a:gd name="connsiteX33" fmla="*/ 725 w 10000"/>
                <a:gd name="connsiteY33" fmla="*/ 6551 h 10000"/>
                <a:gd name="connsiteX34" fmla="*/ 174 w 10000"/>
                <a:gd name="connsiteY34" fmla="*/ 6235 h 10000"/>
                <a:gd name="connsiteX35" fmla="*/ 16 w 10000"/>
                <a:gd name="connsiteY35" fmla="*/ 5747 h 10000"/>
                <a:gd name="connsiteX36" fmla="*/ 528 w 10000"/>
                <a:gd name="connsiteY36" fmla="*/ 5200 h 10000"/>
                <a:gd name="connsiteX37" fmla="*/ 607 w 10000"/>
                <a:gd name="connsiteY37" fmla="*/ 4568 h 10000"/>
                <a:gd name="connsiteX38" fmla="*/ 725 w 10000"/>
                <a:gd name="connsiteY38" fmla="*/ 4482 h 10000"/>
                <a:gd name="connsiteX39" fmla="*/ 962 w 10000"/>
                <a:gd name="connsiteY39" fmla="*/ 4367 h 10000"/>
                <a:gd name="connsiteX40" fmla="*/ 922 w 10000"/>
                <a:gd name="connsiteY40" fmla="*/ 4080 h 10000"/>
                <a:gd name="connsiteX41" fmla="*/ 1119 w 10000"/>
                <a:gd name="connsiteY41" fmla="*/ 4137 h 10000"/>
                <a:gd name="connsiteX42" fmla="*/ 1710 w 10000"/>
                <a:gd name="connsiteY42" fmla="*/ 4022 h 10000"/>
                <a:gd name="connsiteX43" fmla="*/ 1592 w 10000"/>
                <a:gd name="connsiteY43" fmla="*/ 3649 h 10000"/>
                <a:gd name="connsiteX44" fmla="*/ 1987 w 10000"/>
                <a:gd name="connsiteY44" fmla="*/ 3304 h 10000"/>
                <a:gd name="connsiteX45" fmla="*/ 2025 w 10000"/>
                <a:gd name="connsiteY45" fmla="*/ 3304 h 10000"/>
                <a:gd name="connsiteX46" fmla="*/ 2302 w 10000"/>
                <a:gd name="connsiteY46" fmla="*/ 3074 h 10000"/>
                <a:gd name="connsiteX47" fmla="*/ 3168 w 10000"/>
                <a:gd name="connsiteY47" fmla="*/ 2614 h 10000"/>
                <a:gd name="connsiteX48" fmla="*/ 3405 w 10000"/>
                <a:gd name="connsiteY48" fmla="*/ 2500 h 10000"/>
                <a:gd name="connsiteX49" fmla="*/ 4193 w 10000"/>
                <a:gd name="connsiteY49" fmla="*/ 2184 h 10000"/>
                <a:gd name="connsiteX50" fmla="*/ 4863 w 10000"/>
                <a:gd name="connsiteY50" fmla="*/ 919 h 10000"/>
                <a:gd name="connsiteX51" fmla="*/ 4863 w 10000"/>
                <a:gd name="connsiteY51" fmla="*/ 919 h 10000"/>
                <a:gd name="connsiteX52" fmla="*/ 9119 w 10000"/>
                <a:gd name="connsiteY52" fmla="*/ 0 h 10000"/>
                <a:gd name="connsiteX0" fmla="*/ 4468 w 10000"/>
                <a:gd name="connsiteY0" fmla="*/ 8619 h 10051"/>
                <a:gd name="connsiteX1" fmla="*/ 3878 w 10000"/>
                <a:gd name="connsiteY1" fmla="*/ 8160 h 10051"/>
                <a:gd name="connsiteX2" fmla="*/ 3602 w 10000"/>
                <a:gd name="connsiteY2" fmla="*/ 7988 h 10051"/>
                <a:gd name="connsiteX3" fmla="*/ 3680 w 10000"/>
                <a:gd name="connsiteY3" fmla="*/ 7729 h 10051"/>
                <a:gd name="connsiteX4" fmla="*/ 3247 w 10000"/>
                <a:gd name="connsiteY4" fmla="*/ 7757 h 10051"/>
                <a:gd name="connsiteX5" fmla="*/ 2498 w 10000"/>
                <a:gd name="connsiteY5" fmla="*/ 7556 h 10051"/>
                <a:gd name="connsiteX6" fmla="*/ 725 w 10000"/>
                <a:gd name="connsiteY6" fmla="*/ 6551 h 10051"/>
                <a:gd name="connsiteX7" fmla="*/ 174 w 10000"/>
                <a:gd name="connsiteY7" fmla="*/ 6235 h 10051"/>
                <a:gd name="connsiteX8" fmla="*/ 16 w 10000"/>
                <a:gd name="connsiteY8" fmla="*/ 5747 h 10051"/>
                <a:gd name="connsiteX9" fmla="*/ 528 w 10000"/>
                <a:gd name="connsiteY9" fmla="*/ 5200 h 10051"/>
                <a:gd name="connsiteX10" fmla="*/ 607 w 10000"/>
                <a:gd name="connsiteY10" fmla="*/ 4568 h 10051"/>
                <a:gd name="connsiteX11" fmla="*/ 725 w 10000"/>
                <a:gd name="connsiteY11" fmla="*/ 4482 h 10051"/>
                <a:gd name="connsiteX12" fmla="*/ 962 w 10000"/>
                <a:gd name="connsiteY12" fmla="*/ 4367 h 10051"/>
                <a:gd name="connsiteX13" fmla="*/ 922 w 10000"/>
                <a:gd name="connsiteY13" fmla="*/ 4080 h 10051"/>
                <a:gd name="connsiteX14" fmla="*/ 1119 w 10000"/>
                <a:gd name="connsiteY14" fmla="*/ 4137 h 10051"/>
                <a:gd name="connsiteX15" fmla="*/ 1710 w 10000"/>
                <a:gd name="connsiteY15" fmla="*/ 4022 h 10051"/>
                <a:gd name="connsiteX16" fmla="*/ 1592 w 10000"/>
                <a:gd name="connsiteY16" fmla="*/ 3649 h 10051"/>
                <a:gd name="connsiteX17" fmla="*/ 1987 w 10000"/>
                <a:gd name="connsiteY17" fmla="*/ 3304 h 10051"/>
                <a:gd name="connsiteX18" fmla="*/ 2025 w 10000"/>
                <a:gd name="connsiteY18" fmla="*/ 3304 h 10051"/>
                <a:gd name="connsiteX19" fmla="*/ 2302 w 10000"/>
                <a:gd name="connsiteY19" fmla="*/ 3074 h 10051"/>
                <a:gd name="connsiteX20" fmla="*/ 3168 w 10000"/>
                <a:gd name="connsiteY20" fmla="*/ 2614 h 10051"/>
                <a:gd name="connsiteX21" fmla="*/ 3405 w 10000"/>
                <a:gd name="connsiteY21" fmla="*/ 2500 h 10051"/>
                <a:gd name="connsiteX22" fmla="*/ 4193 w 10000"/>
                <a:gd name="connsiteY22" fmla="*/ 2184 h 10051"/>
                <a:gd name="connsiteX23" fmla="*/ 4863 w 10000"/>
                <a:gd name="connsiteY23" fmla="*/ 919 h 10051"/>
                <a:gd name="connsiteX24" fmla="*/ 4863 w 10000"/>
                <a:gd name="connsiteY24" fmla="*/ 919 h 10051"/>
                <a:gd name="connsiteX25" fmla="*/ 9119 w 10000"/>
                <a:gd name="connsiteY25" fmla="*/ 0 h 10051"/>
                <a:gd name="connsiteX26" fmla="*/ 8961 w 10000"/>
                <a:gd name="connsiteY26" fmla="*/ 202 h 10051"/>
                <a:gd name="connsiteX27" fmla="*/ 8843 w 10000"/>
                <a:gd name="connsiteY27" fmla="*/ 545 h 10051"/>
                <a:gd name="connsiteX28" fmla="*/ 8370 w 10000"/>
                <a:gd name="connsiteY28" fmla="*/ 890 h 10051"/>
                <a:gd name="connsiteX29" fmla="*/ 8606 w 10000"/>
                <a:gd name="connsiteY29" fmla="*/ 1379 h 10051"/>
                <a:gd name="connsiteX30" fmla="*/ 8843 w 10000"/>
                <a:gd name="connsiteY30" fmla="*/ 1810 h 10051"/>
                <a:gd name="connsiteX31" fmla="*/ 9001 w 10000"/>
                <a:gd name="connsiteY31" fmla="*/ 2414 h 10051"/>
                <a:gd name="connsiteX32" fmla="*/ 8961 w 10000"/>
                <a:gd name="connsiteY32" fmla="*/ 3017 h 10051"/>
                <a:gd name="connsiteX33" fmla="*/ 9079 w 10000"/>
                <a:gd name="connsiteY33" fmla="*/ 3878 h 10051"/>
                <a:gd name="connsiteX34" fmla="*/ 9552 w 10000"/>
                <a:gd name="connsiteY34" fmla="*/ 4568 h 10051"/>
                <a:gd name="connsiteX35" fmla="*/ 9316 w 10000"/>
                <a:gd name="connsiteY35" fmla="*/ 4769 h 10051"/>
                <a:gd name="connsiteX36" fmla="*/ 9158 w 10000"/>
                <a:gd name="connsiteY36" fmla="*/ 5172 h 10051"/>
                <a:gd name="connsiteX37" fmla="*/ 9158 w 10000"/>
                <a:gd name="connsiteY37" fmla="*/ 5172 h 10051"/>
                <a:gd name="connsiteX38" fmla="*/ 9119 w 10000"/>
                <a:gd name="connsiteY38" fmla="*/ 5488 h 10051"/>
                <a:gd name="connsiteX39" fmla="*/ 9828 w 10000"/>
                <a:gd name="connsiteY39" fmla="*/ 5717 h 10051"/>
                <a:gd name="connsiteX40" fmla="*/ 9828 w 10000"/>
                <a:gd name="connsiteY40" fmla="*/ 6149 h 10051"/>
                <a:gd name="connsiteX41" fmla="*/ 9906 w 10000"/>
                <a:gd name="connsiteY41" fmla="*/ 6522 h 10051"/>
                <a:gd name="connsiteX42" fmla="*/ 9828 w 10000"/>
                <a:gd name="connsiteY42" fmla="*/ 6780 h 10051"/>
                <a:gd name="connsiteX43" fmla="*/ 9906 w 10000"/>
                <a:gd name="connsiteY43" fmla="*/ 7182 h 10051"/>
                <a:gd name="connsiteX44" fmla="*/ 9591 w 10000"/>
                <a:gd name="connsiteY44" fmla="*/ 7643 h 10051"/>
                <a:gd name="connsiteX45" fmla="*/ 9631 w 10000"/>
                <a:gd name="connsiteY45" fmla="*/ 7929 h 10051"/>
                <a:gd name="connsiteX46" fmla="*/ 9631 w 10000"/>
                <a:gd name="connsiteY46" fmla="*/ 7929 h 10051"/>
                <a:gd name="connsiteX47" fmla="*/ 7266 w 10000"/>
                <a:gd name="connsiteY47" fmla="*/ 9970 h 10051"/>
                <a:gd name="connsiteX48" fmla="*/ 7266 w 10000"/>
                <a:gd name="connsiteY48" fmla="*/ 9970 h 10051"/>
                <a:gd name="connsiteX49" fmla="*/ 6439 w 10000"/>
                <a:gd name="connsiteY49" fmla="*/ 9941 h 10051"/>
                <a:gd name="connsiteX50" fmla="*/ 5651 w 10000"/>
                <a:gd name="connsiteY50" fmla="*/ 9568 h 10051"/>
                <a:gd name="connsiteX51" fmla="*/ 6593 w 10000"/>
                <a:gd name="connsiteY51" fmla="*/ 10051 h 10051"/>
                <a:gd name="connsiteX0" fmla="*/ 4468 w 10000"/>
                <a:gd name="connsiteY0" fmla="*/ 8619 h 10051"/>
                <a:gd name="connsiteX1" fmla="*/ 3878 w 10000"/>
                <a:gd name="connsiteY1" fmla="*/ 8160 h 10051"/>
                <a:gd name="connsiteX2" fmla="*/ 3602 w 10000"/>
                <a:gd name="connsiteY2" fmla="*/ 7988 h 10051"/>
                <a:gd name="connsiteX3" fmla="*/ 3680 w 10000"/>
                <a:gd name="connsiteY3" fmla="*/ 7729 h 10051"/>
                <a:gd name="connsiteX4" fmla="*/ 3247 w 10000"/>
                <a:gd name="connsiteY4" fmla="*/ 7757 h 10051"/>
                <a:gd name="connsiteX5" fmla="*/ 2498 w 10000"/>
                <a:gd name="connsiteY5" fmla="*/ 7556 h 10051"/>
                <a:gd name="connsiteX6" fmla="*/ 725 w 10000"/>
                <a:gd name="connsiteY6" fmla="*/ 6551 h 10051"/>
                <a:gd name="connsiteX7" fmla="*/ 174 w 10000"/>
                <a:gd name="connsiteY7" fmla="*/ 6235 h 10051"/>
                <a:gd name="connsiteX8" fmla="*/ 16 w 10000"/>
                <a:gd name="connsiteY8" fmla="*/ 5747 h 10051"/>
                <a:gd name="connsiteX9" fmla="*/ 607 w 10000"/>
                <a:gd name="connsiteY9" fmla="*/ 4568 h 10051"/>
                <a:gd name="connsiteX10" fmla="*/ 725 w 10000"/>
                <a:gd name="connsiteY10" fmla="*/ 4482 h 10051"/>
                <a:gd name="connsiteX11" fmla="*/ 962 w 10000"/>
                <a:gd name="connsiteY11" fmla="*/ 4367 h 10051"/>
                <a:gd name="connsiteX12" fmla="*/ 922 w 10000"/>
                <a:gd name="connsiteY12" fmla="*/ 4080 h 10051"/>
                <a:gd name="connsiteX13" fmla="*/ 1119 w 10000"/>
                <a:gd name="connsiteY13" fmla="*/ 4137 h 10051"/>
                <a:gd name="connsiteX14" fmla="*/ 1710 w 10000"/>
                <a:gd name="connsiteY14" fmla="*/ 4022 h 10051"/>
                <a:gd name="connsiteX15" fmla="*/ 1592 w 10000"/>
                <a:gd name="connsiteY15" fmla="*/ 3649 h 10051"/>
                <a:gd name="connsiteX16" fmla="*/ 1987 w 10000"/>
                <a:gd name="connsiteY16" fmla="*/ 3304 h 10051"/>
                <a:gd name="connsiteX17" fmla="*/ 2025 w 10000"/>
                <a:gd name="connsiteY17" fmla="*/ 3304 h 10051"/>
                <a:gd name="connsiteX18" fmla="*/ 2302 w 10000"/>
                <a:gd name="connsiteY18" fmla="*/ 3074 h 10051"/>
                <a:gd name="connsiteX19" fmla="*/ 3168 w 10000"/>
                <a:gd name="connsiteY19" fmla="*/ 2614 h 10051"/>
                <a:gd name="connsiteX20" fmla="*/ 3405 w 10000"/>
                <a:gd name="connsiteY20" fmla="*/ 2500 h 10051"/>
                <a:gd name="connsiteX21" fmla="*/ 4193 w 10000"/>
                <a:gd name="connsiteY21" fmla="*/ 2184 h 10051"/>
                <a:gd name="connsiteX22" fmla="*/ 4863 w 10000"/>
                <a:gd name="connsiteY22" fmla="*/ 919 h 10051"/>
                <a:gd name="connsiteX23" fmla="*/ 4863 w 10000"/>
                <a:gd name="connsiteY23" fmla="*/ 919 h 10051"/>
                <a:gd name="connsiteX24" fmla="*/ 9119 w 10000"/>
                <a:gd name="connsiteY24" fmla="*/ 0 h 10051"/>
                <a:gd name="connsiteX25" fmla="*/ 8961 w 10000"/>
                <a:gd name="connsiteY25" fmla="*/ 202 h 10051"/>
                <a:gd name="connsiteX26" fmla="*/ 8843 w 10000"/>
                <a:gd name="connsiteY26" fmla="*/ 545 h 10051"/>
                <a:gd name="connsiteX27" fmla="*/ 8370 w 10000"/>
                <a:gd name="connsiteY27" fmla="*/ 890 h 10051"/>
                <a:gd name="connsiteX28" fmla="*/ 8606 w 10000"/>
                <a:gd name="connsiteY28" fmla="*/ 1379 h 10051"/>
                <a:gd name="connsiteX29" fmla="*/ 8843 w 10000"/>
                <a:gd name="connsiteY29" fmla="*/ 1810 h 10051"/>
                <a:gd name="connsiteX30" fmla="*/ 9001 w 10000"/>
                <a:gd name="connsiteY30" fmla="*/ 2414 h 10051"/>
                <a:gd name="connsiteX31" fmla="*/ 8961 w 10000"/>
                <a:gd name="connsiteY31" fmla="*/ 3017 h 10051"/>
                <a:gd name="connsiteX32" fmla="*/ 9079 w 10000"/>
                <a:gd name="connsiteY32" fmla="*/ 3878 h 10051"/>
                <a:gd name="connsiteX33" fmla="*/ 9552 w 10000"/>
                <a:gd name="connsiteY33" fmla="*/ 4568 h 10051"/>
                <a:gd name="connsiteX34" fmla="*/ 9316 w 10000"/>
                <a:gd name="connsiteY34" fmla="*/ 4769 h 10051"/>
                <a:gd name="connsiteX35" fmla="*/ 9158 w 10000"/>
                <a:gd name="connsiteY35" fmla="*/ 5172 h 10051"/>
                <a:gd name="connsiteX36" fmla="*/ 9158 w 10000"/>
                <a:gd name="connsiteY36" fmla="*/ 5172 h 10051"/>
                <a:gd name="connsiteX37" fmla="*/ 9119 w 10000"/>
                <a:gd name="connsiteY37" fmla="*/ 5488 h 10051"/>
                <a:gd name="connsiteX38" fmla="*/ 9828 w 10000"/>
                <a:gd name="connsiteY38" fmla="*/ 5717 h 10051"/>
                <a:gd name="connsiteX39" fmla="*/ 9828 w 10000"/>
                <a:gd name="connsiteY39" fmla="*/ 6149 h 10051"/>
                <a:gd name="connsiteX40" fmla="*/ 9906 w 10000"/>
                <a:gd name="connsiteY40" fmla="*/ 6522 h 10051"/>
                <a:gd name="connsiteX41" fmla="*/ 9828 w 10000"/>
                <a:gd name="connsiteY41" fmla="*/ 6780 h 10051"/>
                <a:gd name="connsiteX42" fmla="*/ 9906 w 10000"/>
                <a:gd name="connsiteY42" fmla="*/ 7182 h 10051"/>
                <a:gd name="connsiteX43" fmla="*/ 9591 w 10000"/>
                <a:gd name="connsiteY43" fmla="*/ 7643 h 10051"/>
                <a:gd name="connsiteX44" fmla="*/ 9631 w 10000"/>
                <a:gd name="connsiteY44" fmla="*/ 7929 h 10051"/>
                <a:gd name="connsiteX45" fmla="*/ 9631 w 10000"/>
                <a:gd name="connsiteY45" fmla="*/ 7929 h 10051"/>
                <a:gd name="connsiteX46" fmla="*/ 7266 w 10000"/>
                <a:gd name="connsiteY46" fmla="*/ 9970 h 10051"/>
                <a:gd name="connsiteX47" fmla="*/ 7266 w 10000"/>
                <a:gd name="connsiteY47" fmla="*/ 9970 h 10051"/>
                <a:gd name="connsiteX48" fmla="*/ 6439 w 10000"/>
                <a:gd name="connsiteY48" fmla="*/ 9941 h 10051"/>
                <a:gd name="connsiteX49" fmla="*/ 5651 w 10000"/>
                <a:gd name="connsiteY49" fmla="*/ 9568 h 10051"/>
                <a:gd name="connsiteX50" fmla="*/ 6593 w 10000"/>
                <a:gd name="connsiteY50" fmla="*/ 10051 h 1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000" h="10051">
                  <a:moveTo>
                    <a:pt x="4468" y="8619"/>
                  </a:moveTo>
                  <a:cubicBezTo>
                    <a:pt x="4350" y="8562"/>
                    <a:pt x="3917" y="8245"/>
                    <a:pt x="3878" y="8160"/>
                  </a:cubicBezTo>
                  <a:cubicBezTo>
                    <a:pt x="3798" y="8102"/>
                    <a:pt x="3602" y="8074"/>
                    <a:pt x="3602" y="7988"/>
                  </a:cubicBezTo>
                  <a:cubicBezTo>
                    <a:pt x="3680" y="7958"/>
                    <a:pt x="3878" y="7729"/>
                    <a:pt x="3680" y="7729"/>
                  </a:cubicBezTo>
                  <a:cubicBezTo>
                    <a:pt x="3523" y="7729"/>
                    <a:pt x="3405" y="7786"/>
                    <a:pt x="3247" y="7757"/>
                  </a:cubicBezTo>
                  <a:cubicBezTo>
                    <a:pt x="2932" y="7671"/>
                    <a:pt x="2918" y="7757"/>
                    <a:pt x="2498" y="7556"/>
                  </a:cubicBezTo>
                  <a:cubicBezTo>
                    <a:pt x="2078" y="7355"/>
                    <a:pt x="1112" y="6771"/>
                    <a:pt x="725" y="6551"/>
                  </a:cubicBezTo>
                  <a:cubicBezTo>
                    <a:pt x="370" y="6494"/>
                    <a:pt x="212" y="6494"/>
                    <a:pt x="174" y="6235"/>
                  </a:cubicBezTo>
                  <a:cubicBezTo>
                    <a:pt x="174" y="6062"/>
                    <a:pt x="-63" y="5919"/>
                    <a:pt x="16" y="5747"/>
                  </a:cubicBezTo>
                  <a:cubicBezTo>
                    <a:pt x="88" y="5469"/>
                    <a:pt x="489" y="4779"/>
                    <a:pt x="607" y="4568"/>
                  </a:cubicBezTo>
                  <a:cubicBezTo>
                    <a:pt x="607" y="4539"/>
                    <a:pt x="685" y="4482"/>
                    <a:pt x="725" y="4482"/>
                  </a:cubicBezTo>
                  <a:cubicBezTo>
                    <a:pt x="765" y="4425"/>
                    <a:pt x="922" y="4453"/>
                    <a:pt x="962" y="4367"/>
                  </a:cubicBezTo>
                  <a:cubicBezTo>
                    <a:pt x="962" y="4281"/>
                    <a:pt x="843" y="4166"/>
                    <a:pt x="922" y="4080"/>
                  </a:cubicBezTo>
                  <a:cubicBezTo>
                    <a:pt x="1001" y="4080"/>
                    <a:pt x="1040" y="4137"/>
                    <a:pt x="1119" y="4137"/>
                  </a:cubicBezTo>
                  <a:cubicBezTo>
                    <a:pt x="1251" y="4127"/>
                    <a:pt x="1632" y="4103"/>
                    <a:pt x="1710" y="4022"/>
                  </a:cubicBezTo>
                  <a:cubicBezTo>
                    <a:pt x="1632" y="3908"/>
                    <a:pt x="1474" y="3764"/>
                    <a:pt x="1592" y="3649"/>
                  </a:cubicBezTo>
                  <a:cubicBezTo>
                    <a:pt x="1638" y="3529"/>
                    <a:pt x="1915" y="3362"/>
                    <a:pt x="1987" y="3304"/>
                  </a:cubicBezTo>
                  <a:lnTo>
                    <a:pt x="2025" y="3304"/>
                  </a:lnTo>
                  <a:cubicBezTo>
                    <a:pt x="2262" y="3304"/>
                    <a:pt x="2144" y="3190"/>
                    <a:pt x="2302" y="3074"/>
                  </a:cubicBezTo>
                  <a:cubicBezTo>
                    <a:pt x="2493" y="2959"/>
                    <a:pt x="2984" y="2710"/>
                    <a:pt x="3168" y="2614"/>
                  </a:cubicBezTo>
                  <a:cubicBezTo>
                    <a:pt x="3208" y="2557"/>
                    <a:pt x="3326" y="2528"/>
                    <a:pt x="3405" y="2500"/>
                  </a:cubicBezTo>
                  <a:cubicBezTo>
                    <a:pt x="3576" y="2428"/>
                    <a:pt x="3996" y="2270"/>
                    <a:pt x="4193" y="2184"/>
                  </a:cubicBezTo>
                  <a:cubicBezTo>
                    <a:pt x="4436" y="1920"/>
                    <a:pt x="4751" y="1130"/>
                    <a:pt x="4863" y="919"/>
                  </a:cubicBezTo>
                  <a:lnTo>
                    <a:pt x="4863" y="919"/>
                  </a:lnTo>
                  <a:lnTo>
                    <a:pt x="9119" y="0"/>
                  </a:lnTo>
                  <a:cubicBezTo>
                    <a:pt x="9066" y="67"/>
                    <a:pt x="9014" y="135"/>
                    <a:pt x="8961" y="202"/>
                  </a:cubicBezTo>
                  <a:cubicBezTo>
                    <a:pt x="8843" y="316"/>
                    <a:pt x="8724" y="373"/>
                    <a:pt x="8843" y="545"/>
                  </a:cubicBezTo>
                  <a:cubicBezTo>
                    <a:pt x="8882" y="632"/>
                    <a:pt x="8488" y="804"/>
                    <a:pt x="8370" y="890"/>
                  </a:cubicBezTo>
                  <a:cubicBezTo>
                    <a:pt x="8133" y="1092"/>
                    <a:pt x="8409" y="1264"/>
                    <a:pt x="8606" y="1379"/>
                  </a:cubicBezTo>
                  <a:cubicBezTo>
                    <a:pt x="8646" y="1494"/>
                    <a:pt x="8764" y="1696"/>
                    <a:pt x="8843" y="1810"/>
                  </a:cubicBezTo>
                  <a:cubicBezTo>
                    <a:pt x="8921" y="2011"/>
                    <a:pt x="9001" y="2212"/>
                    <a:pt x="9001" y="2414"/>
                  </a:cubicBezTo>
                  <a:cubicBezTo>
                    <a:pt x="8961" y="2614"/>
                    <a:pt x="8921" y="2816"/>
                    <a:pt x="8961" y="3017"/>
                  </a:cubicBezTo>
                  <a:cubicBezTo>
                    <a:pt x="8961" y="3333"/>
                    <a:pt x="9119" y="3534"/>
                    <a:pt x="9079" y="3878"/>
                  </a:cubicBezTo>
                  <a:cubicBezTo>
                    <a:pt x="9001" y="4223"/>
                    <a:pt x="9236" y="4339"/>
                    <a:pt x="9552" y="4568"/>
                  </a:cubicBezTo>
                  <a:cubicBezTo>
                    <a:pt x="9552" y="4625"/>
                    <a:pt x="9394" y="4712"/>
                    <a:pt x="9316" y="4769"/>
                  </a:cubicBezTo>
                  <a:cubicBezTo>
                    <a:pt x="9276" y="4855"/>
                    <a:pt x="9158" y="5057"/>
                    <a:pt x="9158" y="5172"/>
                  </a:cubicBezTo>
                  <a:lnTo>
                    <a:pt x="9158" y="5172"/>
                  </a:lnTo>
                  <a:cubicBezTo>
                    <a:pt x="9158" y="5172"/>
                    <a:pt x="9119" y="5459"/>
                    <a:pt x="9119" y="5488"/>
                  </a:cubicBezTo>
                  <a:cubicBezTo>
                    <a:pt x="9236" y="5516"/>
                    <a:pt x="10104" y="5516"/>
                    <a:pt x="9828" y="5717"/>
                  </a:cubicBezTo>
                  <a:cubicBezTo>
                    <a:pt x="9709" y="5833"/>
                    <a:pt x="9671" y="6062"/>
                    <a:pt x="9828" y="6149"/>
                  </a:cubicBezTo>
                  <a:cubicBezTo>
                    <a:pt x="9986" y="6177"/>
                    <a:pt x="9986" y="6435"/>
                    <a:pt x="9906" y="6522"/>
                  </a:cubicBezTo>
                  <a:cubicBezTo>
                    <a:pt x="9906" y="6551"/>
                    <a:pt x="9828" y="6752"/>
                    <a:pt x="9828" y="6780"/>
                  </a:cubicBezTo>
                  <a:cubicBezTo>
                    <a:pt x="9946" y="6953"/>
                    <a:pt x="10104" y="6953"/>
                    <a:pt x="9906" y="7182"/>
                  </a:cubicBezTo>
                  <a:cubicBezTo>
                    <a:pt x="9828" y="7355"/>
                    <a:pt x="9671" y="7470"/>
                    <a:pt x="9591" y="7643"/>
                  </a:cubicBezTo>
                  <a:cubicBezTo>
                    <a:pt x="9604" y="7738"/>
                    <a:pt x="9618" y="7834"/>
                    <a:pt x="9631" y="7929"/>
                  </a:cubicBezTo>
                  <a:lnTo>
                    <a:pt x="9631" y="7929"/>
                  </a:lnTo>
                  <a:lnTo>
                    <a:pt x="7266" y="9970"/>
                  </a:lnTo>
                  <a:lnTo>
                    <a:pt x="7266" y="9970"/>
                  </a:lnTo>
                  <a:cubicBezTo>
                    <a:pt x="6951" y="10027"/>
                    <a:pt x="6833" y="9998"/>
                    <a:pt x="6439" y="9941"/>
                  </a:cubicBezTo>
                  <a:cubicBezTo>
                    <a:pt x="6005" y="9826"/>
                    <a:pt x="5966" y="9739"/>
                    <a:pt x="5651" y="9568"/>
                  </a:cubicBezTo>
                  <a:cubicBezTo>
                    <a:pt x="5611" y="9423"/>
                    <a:pt x="5336" y="9165"/>
                    <a:pt x="6593" y="10051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DILLON"/>
            <p:cNvSpPr>
              <a:spLocks/>
            </p:cNvSpPr>
            <p:nvPr/>
          </p:nvSpPr>
          <p:spPr bwMode="auto">
            <a:xfrm>
              <a:off x="6313488" y="1885951"/>
              <a:ext cx="720725" cy="579438"/>
            </a:xfrm>
            <a:custGeom>
              <a:avLst/>
              <a:gdLst>
                <a:gd name="T0" fmla="*/ 0 w 275"/>
                <a:gd name="T1" fmla="*/ 186 h 221"/>
                <a:gd name="T2" fmla="*/ 12 w 275"/>
                <a:gd name="T3" fmla="*/ 192 h 221"/>
                <a:gd name="T4" fmla="*/ 24 w 275"/>
                <a:gd name="T5" fmla="*/ 201 h 221"/>
                <a:gd name="T6" fmla="*/ 28 w 275"/>
                <a:gd name="T7" fmla="*/ 206 h 221"/>
                <a:gd name="T8" fmla="*/ 33 w 275"/>
                <a:gd name="T9" fmla="*/ 212 h 221"/>
                <a:gd name="T10" fmla="*/ 39 w 275"/>
                <a:gd name="T11" fmla="*/ 221 h 221"/>
                <a:gd name="T12" fmla="*/ 39 w 275"/>
                <a:gd name="T13" fmla="*/ 221 h 221"/>
                <a:gd name="T14" fmla="*/ 40 w 275"/>
                <a:gd name="T15" fmla="*/ 220 h 221"/>
                <a:gd name="T16" fmla="*/ 82 w 275"/>
                <a:gd name="T17" fmla="*/ 194 h 221"/>
                <a:gd name="T18" fmla="*/ 111 w 275"/>
                <a:gd name="T19" fmla="*/ 185 h 221"/>
                <a:gd name="T20" fmla="*/ 139 w 275"/>
                <a:gd name="T21" fmla="*/ 192 h 221"/>
                <a:gd name="T22" fmla="*/ 145 w 275"/>
                <a:gd name="T23" fmla="*/ 197 h 221"/>
                <a:gd name="T24" fmla="*/ 167 w 275"/>
                <a:gd name="T25" fmla="*/ 200 h 221"/>
                <a:gd name="T26" fmla="*/ 206 w 275"/>
                <a:gd name="T27" fmla="*/ 209 h 221"/>
                <a:gd name="T28" fmla="*/ 238 w 275"/>
                <a:gd name="T29" fmla="*/ 200 h 221"/>
                <a:gd name="T30" fmla="*/ 245 w 275"/>
                <a:gd name="T31" fmla="*/ 208 h 221"/>
                <a:gd name="T32" fmla="*/ 251 w 275"/>
                <a:gd name="T33" fmla="*/ 217 h 221"/>
                <a:gd name="T34" fmla="*/ 251 w 275"/>
                <a:gd name="T35" fmla="*/ 217 h 221"/>
                <a:gd name="T36" fmla="*/ 275 w 275"/>
                <a:gd name="T37" fmla="*/ 192 h 221"/>
                <a:gd name="T38" fmla="*/ 275 w 275"/>
                <a:gd name="T39" fmla="*/ 192 h 221"/>
                <a:gd name="T40" fmla="*/ 88 w 275"/>
                <a:gd name="T41" fmla="*/ 0 h 221"/>
                <a:gd name="T42" fmla="*/ 88 w 275"/>
                <a:gd name="T43" fmla="*/ 0 h 221"/>
                <a:gd name="T44" fmla="*/ 0 w 275"/>
                <a:gd name="T45" fmla="*/ 18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5" h="221">
                  <a:moveTo>
                    <a:pt x="0" y="186"/>
                  </a:moveTo>
                  <a:cubicBezTo>
                    <a:pt x="4" y="187"/>
                    <a:pt x="8" y="190"/>
                    <a:pt x="12" y="192"/>
                  </a:cubicBezTo>
                  <a:cubicBezTo>
                    <a:pt x="15" y="196"/>
                    <a:pt x="20" y="197"/>
                    <a:pt x="24" y="201"/>
                  </a:cubicBezTo>
                  <a:cubicBezTo>
                    <a:pt x="25" y="203"/>
                    <a:pt x="26" y="205"/>
                    <a:pt x="28" y="206"/>
                  </a:cubicBezTo>
                  <a:cubicBezTo>
                    <a:pt x="29" y="207"/>
                    <a:pt x="32" y="210"/>
                    <a:pt x="33" y="212"/>
                  </a:cubicBezTo>
                  <a:cubicBezTo>
                    <a:pt x="39" y="221"/>
                    <a:pt x="39" y="221"/>
                    <a:pt x="39" y="221"/>
                  </a:cubicBezTo>
                  <a:cubicBezTo>
                    <a:pt x="39" y="221"/>
                    <a:pt x="39" y="221"/>
                    <a:pt x="39" y="221"/>
                  </a:cubicBezTo>
                  <a:cubicBezTo>
                    <a:pt x="39" y="221"/>
                    <a:pt x="40" y="221"/>
                    <a:pt x="40" y="220"/>
                  </a:cubicBezTo>
                  <a:cubicBezTo>
                    <a:pt x="60" y="220"/>
                    <a:pt x="68" y="204"/>
                    <a:pt x="82" y="194"/>
                  </a:cubicBezTo>
                  <a:cubicBezTo>
                    <a:pt x="89" y="190"/>
                    <a:pt x="103" y="186"/>
                    <a:pt x="111" y="185"/>
                  </a:cubicBezTo>
                  <a:cubicBezTo>
                    <a:pt x="124" y="184"/>
                    <a:pt x="128" y="187"/>
                    <a:pt x="139" y="192"/>
                  </a:cubicBezTo>
                  <a:cubicBezTo>
                    <a:pt x="141" y="194"/>
                    <a:pt x="143" y="196"/>
                    <a:pt x="145" y="197"/>
                  </a:cubicBezTo>
                  <a:cubicBezTo>
                    <a:pt x="151" y="206"/>
                    <a:pt x="159" y="205"/>
                    <a:pt x="167" y="200"/>
                  </a:cubicBezTo>
                  <a:cubicBezTo>
                    <a:pt x="176" y="195"/>
                    <a:pt x="193" y="217"/>
                    <a:pt x="206" y="209"/>
                  </a:cubicBezTo>
                  <a:cubicBezTo>
                    <a:pt x="220" y="202"/>
                    <a:pt x="223" y="189"/>
                    <a:pt x="238" y="200"/>
                  </a:cubicBezTo>
                  <a:cubicBezTo>
                    <a:pt x="239" y="203"/>
                    <a:pt x="243" y="206"/>
                    <a:pt x="245" y="208"/>
                  </a:cubicBezTo>
                  <a:cubicBezTo>
                    <a:pt x="251" y="217"/>
                    <a:pt x="251" y="217"/>
                    <a:pt x="251" y="217"/>
                  </a:cubicBezTo>
                  <a:cubicBezTo>
                    <a:pt x="251" y="217"/>
                    <a:pt x="251" y="217"/>
                    <a:pt x="251" y="217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0" y="186"/>
                    <a:pt x="0" y="186"/>
                    <a:pt x="0" y="1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2" name="County Names"/>
          <p:cNvGrpSpPr/>
          <p:nvPr/>
        </p:nvGrpSpPr>
        <p:grpSpPr>
          <a:xfrm>
            <a:off x="1511060" y="1063936"/>
            <a:ext cx="5921906" cy="4372989"/>
            <a:chOff x="1511060" y="1063936"/>
            <a:chExt cx="5921906" cy="4372989"/>
          </a:xfrm>
        </p:grpSpPr>
        <p:sp>
          <p:nvSpPr>
            <p:cNvPr id="69" name="Text1"/>
            <p:cNvSpPr/>
            <p:nvPr/>
          </p:nvSpPr>
          <p:spPr>
            <a:xfrm>
              <a:off x="2297955" y="2458034"/>
              <a:ext cx="57900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ABBEVILLE</a:t>
              </a: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0" name="Text2"/>
            <p:cNvSpPr/>
            <p:nvPr/>
          </p:nvSpPr>
          <p:spPr>
            <a:xfrm>
              <a:off x="3478593" y="3491413"/>
              <a:ext cx="415498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AIKEN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1" name="Text3"/>
            <p:cNvSpPr/>
            <p:nvPr/>
          </p:nvSpPr>
          <p:spPr>
            <a:xfrm>
              <a:off x="3781862" y="4308224"/>
              <a:ext cx="61106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ALLENDALE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2" name="Text4"/>
            <p:cNvSpPr/>
            <p:nvPr/>
          </p:nvSpPr>
          <p:spPr>
            <a:xfrm>
              <a:off x="2057335" y="1891939"/>
              <a:ext cx="611065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ANDERSON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3" name="Text5"/>
            <p:cNvSpPr/>
            <p:nvPr/>
          </p:nvSpPr>
          <p:spPr>
            <a:xfrm>
              <a:off x="4155627" y="3978762"/>
              <a:ext cx="569387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BAMBERG</a:t>
              </a:r>
            </a:p>
          </p:txBody>
        </p:sp>
        <p:sp>
          <p:nvSpPr>
            <p:cNvPr id="74" name="Text6"/>
            <p:cNvSpPr/>
            <p:nvPr/>
          </p:nvSpPr>
          <p:spPr>
            <a:xfrm>
              <a:off x="3650313" y="3902550"/>
              <a:ext cx="601447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BARNWELL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5" name="Text7"/>
            <p:cNvSpPr/>
            <p:nvPr/>
          </p:nvSpPr>
          <p:spPr>
            <a:xfrm>
              <a:off x="4690639" y="5263159"/>
              <a:ext cx="590225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BEAUFORT</a:t>
              </a:r>
            </a:p>
          </p:txBody>
        </p:sp>
        <p:sp>
          <p:nvSpPr>
            <p:cNvPr id="76" name="Text8"/>
            <p:cNvSpPr/>
            <p:nvPr/>
          </p:nvSpPr>
          <p:spPr>
            <a:xfrm>
              <a:off x="5633098" y="3948002"/>
              <a:ext cx="550151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BERKELEY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7" name="Text9"/>
            <p:cNvSpPr/>
            <p:nvPr/>
          </p:nvSpPr>
          <p:spPr>
            <a:xfrm>
              <a:off x="4552667" y="3297571"/>
              <a:ext cx="561371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CALHOUN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8" name="Text10"/>
            <p:cNvSpPr/>
            <p:nvPr/>
          </p:nvSpPr>
          <p:spPr>
            <a:xfrm>
              <a:off x="5462299" y="4673612"/>
              <a:ext cx="683200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CHARLESTON</a:t>
              </a:r>
            </a:p>
          </p:txBody>
        </p:sp>
        <p:sp>
          <p:nvSpPr>
            <p:cNvPr id="79" name="Text11"/>
            <p:cNvSpPr/>
            <p:nvPr/>
          </p:nvSpPr>
          <p:spPr>
            <a:xfrm>
              <a:off x="3388017" y="1070821"/>
              <a:ext cx="580607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CHEROKEE</a:t>
              </a:r>
            </a:p>
          </p:txBody>
        </p:sp>
        <p:sp>
          <p:nvSpPr>
            <p:cNvPr id="80" name="Text12"/>
            <p:cNvSpPr/>
            <p:nvPr/>
          </p:nvSpPr>
          <p:spPr>
            <a:xfrm>
              <a:off x="4015238" y="1673308"/>
              <a:ext cx="513281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CHESTER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1" name="Text13"/>
            <p:cNvSpPr/>
            <p:nvPr/>
          </p:nvSpPr>
          <p:spPr>
            <a:xfrm>
              <a:off x="5341196" y="1760203"/>
              <a:ext cx="716863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CHESTERFIELD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2" name="Text14"/>
            <p:cNvSpPr/>
            <p:nvPr/>
          </p:nvSpPr>
          <p:spPr>
            <a:xfrm>
              <a:off x="5122999" y="3344790"/>
              <a:ext cx="655949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CLARENDON</a:t>
              </a:r>
            </a:p>
          </p:txBody>
        </p:sp>
        <p:sp>
          <p:nvSpPr>
            <p:cNvPr id="83" name="Text15"/>
            <p:cNvSpPr/>
            <p:nvPr/>
          </p:nvSpPr>
          <p:spPr>
            <a:xfrm>
              <a:off x="4680207" y="4476665"/>
              <a:ext cx="57900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COLLETON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4" name="Text16"/>
            <p:cNvSpPr/>
            <p:nvPr/>
          </p:nvSpPr>
          <p:spPr>
            <a:xfrm>
              <a:off x="5570588" y="2180697"/>
              <a:ext cx="691215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DARLINGTON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5" name="Text17"/>
            <p:cNvSpPr/>
            <p:nvPr/>
          </p:nvSpPr>
          <p:spPr>
            <a:xfrm>
              <a:off x="6391054" y="2091128"/>
              <a:ext cx="461985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DILLON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6" name="Text18"/>
            <p:cNvSpPr/>
            <p:nvPr/>
          </p:nvSpPr>
          <p:spPr>
            <a:xfrm rot="2346854">
              <a:off x="4973817" y="4167855"/>
              <a:ext cx="681597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DORCHESTER</a:t>
              </a: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7" name="Text19"/>
            <p:cNvSpPr/>
            <p:nvPr/>
          </p:nvSpPr>
          <p:spPr>
            <a:xfrm>
              <a:off x="2966914" y="3153622"/>
              <a:ext cx="588623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EDGEFIELD</a:t>
              </a:r>
            </a:p>
          </p:txBody>
        </p:sp>
        <p:sp>
          <p:nvSpPr>
            <p:cNvPr id="88" name="Text20"/>
            <p:cNvSpPr/>
            <p:nvPr/>
          </p:nvSpPr>
          <p:spPr>
            <a:xfrm>
              <a:off x="4064183" y="2103771"/>
              <a:ext cx="559769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FAIRFIELD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9" name="Text21"/>
            <p:cNvSpPr/>
            <p:nvPr/>
          </p:nvSpPr>
          <p:spPr>
            <a:xfrm>
              <a:off x="5935499" y="2629272"/>
              <a:ext cx="570989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FLORENCE</a:t>
              </a:r>
            </a:p>
          </p:txBody>
        </p:sp>
        <p:sp>
          <p:nvSpPr>
            <p:cNvPr id="90" name="Text22"/>
            <p:cNvSpPr/>
            <p:nvPr/>
          </p:nvSpPr>
          <p:spPr>
            <a:xfrm>
              <a:off x="6289293" y="3640528"/>
              <a:ext cx="745717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GEORGETOWN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1" name="Text23"/>
            <p:cNvSpPr/>
            <p:nvPr/>
          </p:nvSpPr>
          <p:spPr>
            <a:xfrm rot="2942807">
              <a:off x="2381397" y="1256938"/>
              <a:ext cx="636713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GREENVILLE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2" name="Text24"/>
            <p:cNvSpPr/>
            <p:nvPr/>
          </p:nvSpPr>
          <p:spPr>
            <a:xfrm rot="2342882">
              <a:off x="2728897" y="2516718"/>
              <a:ext cx="699230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GREENWOOD</a:t>
              </a:r>
            </a:p>
          </p:txBody>
        </p:sp>
        <p:sp>
          <p:nvSpPr>
            <p:cNvPr id="93" name="Text25"/>
            <p:cNvSpPr/>
            <p:nvPr/>
          </p:nvSpPr>
          <p:spPr>
            <a:xfrm>
              <a:off x="4106706" y="4653559"/>
              <a:ext cx="587019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HAMPTON</a:t>
              </a:r>
            </a:p>
          </p:txBody>
        </p:sp>
        <p:sp>
          <p:nvSpPr>
            <p:cNvPr id="94" name="Text26"/>
            <p:cNvSpPr/>
            <p:nvPr/>
          </p:nvSpPr>
          <p:spPr>
            <a:xfrm>
              <a:off x="6982202" y="2905876"/>
              <a:ext cx="450764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HORRY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5" name="Text27"/>
            <p:cNvSpPr/>
            <p:nvPr/>
          </p:nvSpPr>
          <p:spPr>
            <a:xfrm>
              <a:off x="4253441" y="5164232"/>
              <a:ext cx="453970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JASPER</a:t>
              </a:r>
            </a:p>
          </p:txBody>
        </p:sp>
        <p:sp>
          <p:nvSpPr>
            <p:cNvPr id="96" name="Text28"/>
            <p:cNvSpPr/>
            <p:nvPr/>
          </p:nvSpPr>
          <p:spPr>
            <a:xfrm>
              <a:off x="4768433" y="2184745"/>
              <a:ext cx="562975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KERSHAW</a:t>
              </a:r>
            </a:p>
          </p:txBody>
        </p:sp>
        <p:sp>
          <p:nvSpPr>
            <p:cNvPr id="97" name="Text29"/>
            <p:cNvSpPr/>
            <p:nvPr/>
          </p:nvSpPr>
          <p:spPr>
            <a:xfrm>
              <a:off x="4621268" y="1647334"/>
              <a:ext cx="620683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LANCASTER</a:t>
              </a:r>
            </a:p>
          </p:txBody>
        </p:sp>
        <p:sp>
          <p:nvSpPr>
            <p:cNvPr id="98" name="Text30"/>
            <p:cNvSpPr/>
            <p:nvPr/>
          </p:nvSpPr>
          <p:spPr>
            <a:xfrm>
              <a:off x="2946841" y="1961455"/>
              <a:ext cx="532517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LAURENS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9" name="Text31"/>
            <p:cNvSpPr/>
            <p:nvPr/>
          </p:nvSpPr>
          <p:spPr>
            <a:xfrm>
              <a:off x="5304145" y="2487873"/>
              <a:ext cx="309700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LEE</a:t>
              </a:r>
            </a:p>
          </p:txBody>
        </p:sp>
        <p:sp>
          <p:nvSpPr>
            <p:cNvPr id="100" name="Text32"/>
            <p:cNvSpPr/>
            <p:nvPr/>
          </p:nvSpPr>
          <p:spPr>
            <a:xfrm>
              <a:off x="3840420" y="2929939"/>
              <a:ext cx="62228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LEXINGTON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1" name="Text33"/>
            <p:cNvSpPr/>
            <p:nvPr/>
          </p:nvSpPr>
          <p:spPr>
            <a:xfrm>
              <a:off x="6373427" y="2509263"/>
              <a:ext cx="513281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MARION</a:t>
              </a:r>
            </a:p>
          </p:txBody>
        </p:sp>
        <p:sp>
          <p:nvSpPr>
            <p:cNvPr id="102" name="Text34"/>
            <p:cNvSpPr/>
            <p:nvPr/>
          </p:nvSpPr>
          <p:spPr>
            <a:xfrm rot="2506051">
              <a:off x="5929908" y="1748171"/>
              <a:ext cx="630301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MARLBORO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3" name="Text35"/>
            <p:cNvSpPr/>
            <p:nvPr/>
          </p:nvSpPr>
          <p:spPr>
            <a:xfrm rot="2125709">
              <a:off x="2403869" y="2893844"/>
              <a:ext cx="671979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MCCORMICK</a:t>
              </a: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4" name="Text36"/>
            <p:cNvSpPr/>
            <p:nvPr/>
          </p:nvSpPr>
          <p:spPr>
            <a:xfrm>
              <a:off x="3436956" y="2314992"/>
              <a:ext cx="61106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NEWBERRY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5" name="Text37"/>
            <p:cNvSpPr/>
            <p:nvPr/>
          </p:nvSpPr>
          <p:spPr>
            <a:xfrm>
              <a:off x="1511060" y="1559065"/>
              <a:ext cx="500457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OCONEE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6" name="Text38"/>
            <p:cNvSpPr/>
            <p:nvPr/>
          </p:nvSpPr>
          <p:spPr>
            <a:xfrm>
              <a:off x="4396320" y="3635181"/>
              <a:ext cx="729687" cy="250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ORANGEBURG</a:t>
              </a:r>
            </a:p>
            <a:p>
              <a:pPr algn="ctr">
                <a:lnSpc>
                  <a:spcPts val="600"/>
                </a:lnSpc>
              </a:pPr>
              <a:endParaRPr lang="de-DE" sz="7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7" name="Text39"/>
            <p:cNvSpPr/>
            <p:nvPr/>
          </p:nvSpPr>
          <p:spPr>
            <a:xfrm>
              <a:off x="2017188" y="1340434"/>
              <a:ext cx="498855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PICKENS</a:t>
              </a:r>
            </a:p>
          </p:txBody>
        </p:sp>
        <p:sp>
          <p:nvSpPr>
            <p:cNvPr id="109" name="Text41"/>
            <p:cNvSpPr/>
            <p:nvPr/>
          </p:nvSpPr>
          <p:spPr>
            <a:xfrm>
              <a:off x="3305365" y="2707116"/>
              <a:ext cx="489236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SALUDA</a:t>
              </a:r>
            </a:p>
          </p:txBody>
        </p:sp>
        <p:sp>
          <p:nvSpPr>
            <p:cNvPr id="111" name="Text43"/>
            <p:cNvSpPr/>
            <p:nvPr/>
          </p:nvSpPr>
          <p:spPr>
            <a:xfrm>
              <a:off x="5006971" y="2839798"/>
              <a:ext cx="503663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SUMTER</a:t>
              </a:r>
            </a:p>
          </p:txBody>
        </p:sp>
        <p:sp>
          <p:nvSpPr>
            <p:cNvPr id="112" name="Text44"/>
            <p:cNvSpPr/>
            <p:nvPr/>
          </p:nvSpPr>
          <p:spPr>
            <a:xfrm>
              <a:off x="3462563" y="1668390"/>
              <a:ext cx="447558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UNION</a:t>
              </a:r>
            </a:p>
          </p:txBody>
        </p:sp>
        <p:sp>
          <p:nvSpPr>
            <p:cNvPr id="113" name="Text45"/>
            <p:cNvSpPr/>
            <p:nvPr/>
          </p:nvSpPr>
          <p:spPr>
            <a:xfrm>
              <a:off x="5772754" y="3292962"/>
              <a:ext cx="784189" cy="173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dirty="0" smtClean="0">
                  <a:solidFill>
                    <a:srgbClr val="000000"/>
                  </a:solidFill>
                  <a:latin typeface="+mj-lt"/>
                </a:rPr>
                <a:t>WILLIAMSBURG</a:t>
              </a:r>
            </a:p>
          </p:txBody>
        </p:sp>
        <p:sp>
          <p:nvSpPr>
            <p:cNvPr id="114" name="Text46"/>
            <p:cNvSpPr/>
            <p:nvPr/>
          </p:nvSpPr>
          <p:spPr>
            <a:xfrm>
              <a:off x="4051288" y="1250865"/>
              <a:ext cx="393056" cy="1692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de-DE" sz="700" b="1" smtClean="0">
                  <a:solidFill>
                    <a:srgbClr val="000000"/>
                  </a:solidFill>
                  <a:latin typeface="+mj-lt"/>
                </a:rPr>
                <a:t>YORK</a:t>
              </a:r>
              <a:endParaRPr lang="de-DE" sz="700" b="1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53" name="Title 52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5472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South Carolina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116527" y="6491488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SC First Steps 2014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72" name="Text42"/>
          <p:cNvSpPr/>
          <p:nvPr/>
        </p:nvSpPr>
        <p:spPr>
          <a:xfrm>
            <a:off x="2833839" y="1284783"/>
            <a:ext cx="756938" cy="173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>
              <a:lnSpc>
                <a:spcPts val="600"/>
              </a:lnSpc>
            </a:pPr>
            <a:r>
              <a:rPr lang="de-DE" sz="700" b="1" dirty="0" smtClean="0">
                <a:solidFill>
                  <a:srgbClr val="000000"/>
                </a:solidFill>
                <a:latin typeface="+mj-lt"/>
              </a:rPr>
              <a:t>SPARTANBURG</a:t>
            </a:r>
          </a:p>
        </p:txBody>
      </p:sp>
      <p:sp>
        <p:nvSpPr>
          <p:cNvPr id="175" name="Text40"/>
          <p:cNvSpPr/>
          <p:nvPr/>
        </p:nvSpPr>
        <p:spPr>
          <a:xfrm>
            <a:off x="4448667" y="2798034"/>
            <a:ext cx="572593" cy="173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>
              <a:lnSpc>
                <a:spcPts val="600"/>
              </a:lnSpc>
            </a:pPr>
            <a:r>
              <a:rPr lang="de-DE" sz="700" b="1" dirty="0" smtClean="0">
                <a:solidFill>
                  <a:srgbClr val="000000"/>
                </a:solidFill>
                <a:latin typeface="+mj-lt"/>
              </a:rPr>
              <a:t>RICHLAND</a:t>
            </a:r>
          </a:p>
        </p:txBody>
      </p:sp>
    </p:spTree>
    <p:extLst>
      <p:ext uri="{BB962C8B-B14F-4D97-AF65-F5344CB8AC3E}">
        <p14:creationId xmlns:p14="http://schemas.microsoft.com/office/powerpoint/2010/main" val="17265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this SC map </a:t>
            </a:r>
            <a:br>
              <a:rPr lang="en-US" dirty="0" smtClean="0"/>
            </a:br>
            <a:r>
              <a:rPr lang="en-US" dirty="0" smtClean="0"/>
              <a:t>in your annual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ouble-click </a:t>
            </a:r>
            <a:r>
              <a:rPr lang="en-US" sz="2800" dirty="0"/>
              <a:t>on your county (not on the county name) and then select “Shape Fill” from the menu at the </a:t>
            </a:r>
            <a:r>
              <a:rPr lang="en-US" sz="2800" smtClean="0"/>
              <a:t>top to select </a:t>
            </a:r>
            <a:r>
              <a:rPr lang="en-US" sz="2800" dirty="0" smtClean="0"/>
              <a:t>the color you want. </a:t>
            </a:r>
          </a:p>
          <a:p>
            <a:r>
              <a:rPr lang="en-US" sz="2800" dirty="0" smtClean="0"/>
              <a:t>Select the entire map (should be a box around it), copy </a:t>
            </a:r>
            <a:r>
              <a:rPr lang="en-US" sz="2800" dirty="0"/>
              <a:t>and paste the entire map to the annual report.</a:t>
            </a:r>
          </a:p>
        </p:txBody>
      </p:sp>
    </p:spTree>
    <p:extLst>
      <p:ext uri="{BB962C8B-B14F-4D97-AF65-F5344CB8AC3E}">
        <p14:creationId xmlns:p14="http://schemas.microsoft.com/office/powerpoint/2010/main" val="309346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112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South Carolina</vt:lpstr>
      <vt:lpstr>How to use this SC map  in your annual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Head Start</dc:title>
  <dc:creator>Betty Gardiner</dc:creator>
  <cp:lastModifiedBy>Gardiner, Betty</cp:lastModifiedBy>
  <cp:revision>10</cp:revision>
  <dcterms:created xsi:type="dcterms:W3CDTF">2014-03-04T18:35:03Z</dcterms:created>
  <dcterms:modified xsi:type="dcterms:W3CDTF">2017-08-17T20:29:07Z</dcterms:modified>
</cp:coreProperties>
</file>