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6" r:id="rId3"/>
    <p:sldMasterId id="2147483708" r:id="rId4"/>
    <p:sldMasterId id="2147483722" r:id="rId5"/>
  </p:sldMasterIdLst>
  <p:notesMasterIdLst>
    <p:notesMasterId r:id="rId35"/>
  </p:notesMasterIdLst>
  <p:handoutMasterIdLst>
    <p:handoutMasterId r:id="rId36"/>
  </p:handoutMasterIdLst>
  <p:sldIdLst>
    <p:sldId id="462" r:id="rId6"/>
    <p:sldId id="465" r:id="rId7"/>
    <p:sldId id="477" r:id="rId8"/>
    <p:sldId id="472" r:id="rId9"/>
    <p:sldId id="478" r:id="rId10"/>
    <p:sldId id="473" r:id="rId11"/>
    <p:sldId id="497" r:id="rId12"/>
    <p:sldId id="498" r:id="rId13"/>
    <p:sldId id="483" r:id="rId14"/>
    <p:sldId id="484" r:id="rId15"/>
    <p:sldId id="485" r:id="rId16"/>
    <p:sldId id="501" r:id="rId17"/>
    <p:sldId id="502" r:id="rId18"/>
    <p:sldId id="486" r:id="rId19"/>
    <p:sldId id="487" r:id="rId20"/>
    <p:sldId id="488" r:id="rId21"/>
    <p:sldId id="489" r:id="rId22"/>
    <p:sldId id="490" r:id="rId23"/>
    <p:sldId id="491" r:id="rId24"/>
    <p:sldId id="492" r:id="rId25"/>
    <p:sldId id="493" r:id="rId26"/>
    <p:sldId id="494" r:id="rId27"/>
    <p:sldId id="495" r:id="rId28"/>
    <p:sldId id="475" r:id="rId29"/>
    <p:sldId id="479" r:id="rId30"/>
    <p:sldId id="470" r:id="rId31"/>
    <p:sldId id="499" r:id="rId32"/>
    <p:sldId id="476" r:id="rId33"/>
    <p:sldId id="480"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CC"/>
    <a:srgbClr val="3F9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1668" y="-5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B15689-CDE2-4C8D-A19B-2888B4F5EEFF}" type="datetimeFigureOut">
              <a:rPr lang="en-US" smtClean="0"/>
              <a:t>3/4/2015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FFDC4EE-1243-48A5-9C79-7693492271E3}" type="slidenum">
              <a:rPr lang="en-US" smtClean="0"/>
              <a:t>‹#›</a:t>
            </a:fld>
            <a:endParaRPr lang="en-US"/>
          </a:p>
        </p:txBody>
      </p:sp>
    </p:spTree>
    <p:extLst>
      <p:ext uri="{BB962C8B-B14F-4D97-AF65-F5344CB8AC3E}">
        <p14:creationId xmlns:p14="http://schemas.microsoft.com/office/powerpoint/2010/main" val="3038676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236BF2C-5B40-404D-B05C-E270CD5D79E7}" type="datetimeFigureOut">
              <a:rPr lang="en-US" smtClean="0"/>
              <a:t>3/4/2015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117BCB-5B06-49DD-956B-91A6B8332FC2}" type="slidenum">
              <a:rPr lang="en-US" smtClean="0"/>
              <a:t>‹#›</a:t>
            </a:fld>
            <a:endParaRPr lang="en-US"/>
          </a:p>
        </p:txBody>
      </p:sp>
    </p:spTree>
    <p:extLst>
      <p:ext uri="{BB962C8B-B14F-4D97-AF65-F5344CB8AC3E}">
        <p14:creationId xmlns:p14="http://schemas.microsoft.com/office/powerpoint/2010/main" val="303879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and welcome to Part 1 of Starting Small: The First Steps Guide to Early Literacy. </a:t>
            </a:r>
          </a:p>
        </p:txBody>
      </p:sp>
      <p:sp>
        <p:nvSpPr>
          <p:cNvPr id="4" name="Slide Number Placeholder 3"/>
          <p:cNvSpPr>
            <a:spLocks noGrp="1"/>
          </p:cNvSpPr>
          <p:nvPr>
            <p:ph type="sldNum" sz="quarter" idx="10"/>
          </p:nvPr>
        </p:nvSpPr>
        <p:spPr/>
        <p:txBody>
          <a:bodyPr/>
          <a:lstStyle/>
          <a:p>
            <a:fld id="{8900EC5A-D49D-4E38-809A-3AC93810D06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1635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9838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5497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91441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2458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4296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029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62568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BDCC7B-325D-4895-BB95-5C77F5B1922A}" type="slidenum">
              <a:rPr lang="en-US" altLang="en-US">
                <a:solidFill>
                  <a:srgbClr val="000000"/>
                </a:solidFill>
              </a:rPr>
              <a:pPr eaLnBrk="1" hangingPunct="1">
                <a:spcBef>
                  <a:spcPct val="0"/>
                </a:spcBef>
              </a:pPr>
              <a:t>22</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701041" y="4415790"/>
            <a:ext cx="5608319" cy="4183380"/>
          </a:xfrm>
          <a:prstGeom prst="rect">
            <a:avLst/>
          </a:prstGeom>
        </p:spPr>
        <p:txBody>
          <a:bodyPr lIns="93162" tIns="93162" rIns="93162" bIns="93162" anchor="ctr" anchorCtr="0">
            <a:noAutofit/>
          </a:bodyPr>
          <a:lstStyle/>
          <a:p>
            <a:endParaRPr/>
          </a:p>
        </p:txBody>
      </p:sp>
      <p:sp>
        <p:nvSpPr>
          <p:cNvPr id="421" name="Shape 4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701041" y="4415790"/>
            <a:ext cx="5608319" cy="4183380"/>
          </a:xfrm>
          <a:prstGeom prst="rect">
            <a:avLst/>
          </a:prstGeom>
        </p:spPr>
        <p:txBody>
          <a:bodyPr lIns="93162" tIns="93162" rIns="93162" bIns="93162" anchor="ctr" anchorCtr="0">
            <a:noAutofit/>
          </a:bodyPr>
          <a:lstStyle/>
          <a:p>
            <a:endParaRPr/>
          </a:p>
        </p:txBody>
      </p:sp>
      <p:sp>
        <p:nvSpPr>
          <p:cNvPr id="421" name="Shape 4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701041" y="4415790"/>
            <a:ext cx="5608319" cy="4183380"/>
          </a:xfrm>
          <a:prstGeom prst="rect">
            <a:avLst/>
          </a:prstGeom>
          <a:noFill/>
          <a:ln>
            <a:noFill/>
          </a:ln>
        </p:spPr>
        <p:txBody>
          <a:bodyPr lIns="93151" tIns="93151" rIns="93151" bIns="93151" anchor="ctr" anchorCtr="0">
            <a:noAutofit/>
          </a:bodyPr>
          <a:lstStyle/>
          <a:p>
            <a:pPr defTabSz="465831">
              <a:buClr>
                <a:schemeClr val="dk1"/>
              </a:buClr>
            </a:pPr>
            <a:r>
              <a:rPr lang="en-US" dirty="0">
                <a:solidFill>
                  <a:schemeClr val="dk1"/>
                </a:solidFill>
                <a:latin typeface="Calibri"/>
                <a:ea typeface="Calibri"/>
                <a:cs typeface="Calibri"/>
                <a:sym typeface="Calibri"/>
              </a:rPr>
              <a:t>PA broken down into 6 </a:t>
            </a:r>
            <a:r>
              <a:rPr lang="en-US" dirty="0" err="1">
                <a:solidFill>
                  <a:schemeClr val="dk1"/>
                </a:solidFill>
                <a:latin typeface="Calibri"/>
                <a:ea typeface="Calibri"/>
                <a:cs typeface="Calibri"/>
                <a:sym typeface="Calibri"/>
              </a:rPr>
              <a:t>subskills</a:t>
            </a:r>
            <a:r>
              <a:rPr lang="en-US" dirty="0">
                <a:solidFill>
                  <a:schemeClr val="dk1"/>
                </a:solidFill>
                <a:latin typeface="Calibri"/>
                <a:ea typeface="Calibri"/>
                <a:cs typeface="Calibri"/>
                <a:sym typeface="Calibri"/>
              </a:rPr>
              <a:t> - </a:t>
            </a:r>
            <a:r>
              <a:rPr lang="en-US" dirty="0"/>
              <a:t>Listening, Rhyming 1 &amp; 2, Alliteration, Words in a Sentence, Syllabication, Onset-Rime </a:t>
            </a:r>
          </a:p>
          <a:p>
            <a:pPr defTabSz="465831">
              <a:buClr>
                <a:schemeClr val="dk1"/>
              </a:buClr>
            </a:pPr>
            <a:endParaRPr lang="en-US" dirty="0"/>
          </a:p>
          <a:p>
            <a:pPr defTabSz="465831">
              <a:buClr>
                <a:schemeClr val="dk1"/>
              </a:buClr>
            </a:pPr>
            <a:r>
              <a:rPr lang="en-US" dirty="0"/>
              <a:t>Checklists- emerging(never, rarely), developing (sometimes), proficient (consistently) </a:t>
            </a:r>
          </a:p>
          <a:p>
            <a:pPr defTabSz="465831">
              <a:buClr>
                <a:schemeClr val="dk1"/>
              </a:buClr>
            </a:pPr>
            <a:endParaRPr lang="en-US" dirty="0"/>
          </a:p>
          <a:p>
            <a:pPr defTabSz="465831">
              <a:buClr>
                <a:schemeClr val="dk1"/>
              </a:buClr>
            </a:pPr>
            <a:r>
              <a:rPr lang="en-US" dirty="0"/>
              <a:t>Book &amp; Print Awareness checklist based on Marie Clay’s </a:t>
            </a:r>
            <a:r>
              <a:rPr lang="en-US" i="1" dirty="0"/>
              <a:t>An Observation Survey on Early Literacy Achievement</a:t>
            </a:r>
          </a:p>
          <a:p>
            <a:pPr>
              <a:buClr>
                <a:schemeClr val="dk1"/>
              </a:buClr>
            </a:pPr>
            <a:endParaRPr dirty="0">
              <a:solidFill>
                <a:schemeClr val="dk1"/>
              </a:solidFill>
              <a:latin typeface="Calibri"/>
              <a:ea typeface="Calibri"/>
              <a:cs typeface="Calibri"/>
              <a:sym typeface="Calibri"/>
            </a:endParaRPr>
          </a:p>
        </p:txBody>
      </p:sp>
      <p:sp>
        <p:nvSpPr>
          <p:cNvPr id="437" name="Shape 4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2507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2735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454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526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5248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C3E2BF-8293-464C-97B5-85869DBF7496}"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3425A-91C3-4AAF-BA0F-6C0C247E1C50}" type="slidenum">
              <a:rPr lang="en-US" smtClean="0"/>
              <a:t>‹#›</a:t>
            </a:fld>
            <a:endParaRPr lang="en-US"/>
          </a:p>
        </p:txBody>
      </p:sp>
    </p:spTree>
    <p:extLst>
      <p:ext uri="{BB962C8B-B14F-4D97-AF65-F5344CB8AC3E}">
        <p14:creationId xmlns:p14="http://schemas.microsoft.com/office/powerpoint/2010/main" val="23707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3E2BF-8293-464C-97B5-85869DBF7496}"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3425A-91C3-4AAF-BA0F-6C0C247E1C50}" type="slidenum">
              <a:rPr lang="en-US" smtClean="0"/>
              <a:t>‹#›</a:t>
            </a:fld>
            <a:endParaRPr lang="en-US"/>
          </a:p>
        </p:txBody>
      </p:sp>
    </p:spTree>
    <p:extLst>
      <p:ext uri="{BB962C8B-B14F-4D97-AF65-F5344CB8AC3E}">
        <p14:creationId xmlns:p14="http://schemas.microsoft.com/office/powerpoint/2010/main" val="263719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3E2BF-8293-464C-97B5-85869DBF7496}"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3425A-91C3-4AAF-BA0F-6C0C247E1C50}" type="slidenum">
              <a:rPr lang="en-US" smtClean="0"/>
              <a:t>‹#›</a:t>
            </a:fld>
            <a:endParaRPr lang="en-US"/>
          </a:p>
        </p:txBody>
      </p:sp>
    </p:spTree>
    <p:extLst>
      <p:ext uri="{BB962C8B-B14F-4D97-AF65-F5344CB8AC3E}">
        <p14:creationId xmlns:p14="http://schemas.microsoft.com/office/powerpoint/2010/main" val="18391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lumn Subhead and Text">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4563319" y="1869764"/>
            <a:ext cx="3950099" cy="4330800"/>
          </a:xfrm>
          <a:prstGeom prst="rect">
            <a:avLst/>
          </a:prstGeom>
          <a:noFill/>
          <a:ln>
            <a:noFill/>
          </a:ln>
        </p:spPr>
        <p:txBody>
          <a:bodyPr lIns="91425" tIns="91425" rIns="91425" bIns="91425" anchor="t" anchorCtr="0"/>
          <a:lstStyle>
            <a:lvl1pPr indent="0" algn="l" rtl="0">
              <a:lnSpc>
                <a:spcPct val="100000"/>
              </a:lnSpc>
              <a:spcBef>
                <a:spcPts val="1200"/>
              </a:spcBef>
              <a:defRPr/>
            </a:lvl1pPr>
            <a:lvl2pPr indent="0" algn="l" rtl="0">
              <a:lnSpc>
                <a:spcPct val="100000"/>
              </a:lnSpc>
              <a:spcBef>
                <a:spcPts val="1200"/>
              </a:spcBef>
              <a:defRPr/>
            </a:lvl2pPr>
            <a:lvl3pPr marL="463550" indent="-31750" algn="l" rtl="0">
              <a:lnSpc>
                <a:spcPct val="100000"/>
              </a:lnSpc>
              <a:spcBef>
                <a:spcPts val="600"/>
              </a:spcBef>
              <a:buClr>
                <a:schemeClr val="dk2"/>
              </a:buClr>
              <a:buFont typeface="Arial"/>
              <a:buChar char="–"/>
              <a:defRPr/>
            </a:lvl3pPr>
            <a:lvl4pPr marL="793750" indent="-234950"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0" name="Shape 260"/>
          <p:cNvSpPr txBox="1">
            <a:spLocks noGrp="1"/>
          </p:cNvSpPr>
          <p:nvPr>
            <p:ph type="body" idx="2"/>
          </p:nvPr>
        </p:nvSpPr>
        <p:spPr>
          <a:xfrm>
            <a:off x="455458" y="1869763"/>
            <a:ext cx="3950099" cy="4342800"/>
          </a:xfrm>
          <a:prstGeom prst="rect">
            <a:avLst/>
          </a:prstGeom>
          <a:noFill/>
          <a:ln>
            <a:noFill/>
          </a:ln>
        </p:spPr>
        <p:txBody>
          <a:bodyPr lIns="91425" tIns="91425" rIns="91425" bIns="91425" anchor="t" anchorCtr="0"/>
          <a:lstStyle>
            <a:lvl1pPr rtl="0">
              <a:lnSpc>
                <a:spcPct val="100000"/>
              </a:lnSpc>
              <a:spcBef>
                <a:spcPts val="1200"/>
              </a:spcBef>
              <a:defRPr/>
            </a:lvl1pPr>
            <a:lvl2pPr rtl="0">
              <a:lnSpc>
                <a:spcPct val="100000"/>
              </a:lnSpc>
              <a:spcBef>
                <a:spcPts val="1200"/>
              </a:spcBef>
              <a:defRPr/>
            </a:lvl2pPr>
            <a:lvl3pPr marL="460375" indent="-28575" rtl="0">
              <a:lnSpc>
                <a:spcPct val="100000"/>
              </a:lnSpc>
              <a:spcBef>
                <a:spcPts val="600"/>
              </a:spcBef>
              <a:buFont typeface="Arial"/>
              <a:buChar char="–"/>
              <a:defRPr/>
            </a:lvl3pPr>
            <a:lvl4pPr marL="798512" indent="-239712" rtl="0">
              <a:spcBef>
                <a:spcPts val="0"/>
              </a:spcBef>
              <a:defRPr/>
            </a:lvl4pPr>
            <a:lvl5pPr marL="1600200" indent="-25400" rtl="0">
              <a:spcBef>
                <a:spcPts val="0"/>
              </a:spcBef>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1" name="Shape 261"/>
          <p:cNvSpPr txBox="1">
            <a:spLocks noGrp="1"/>
          </p:cNvSpPr>
          <p:nvPr>
            <p:ph type="sldNum" idx="12"/>
          </p:nvPr>
        </p:nvSpPr>
        <p:spPr>
          <a:xfrm>
            <a:off x="455227" y="6307971"/>
            <a:ext cx="2133599" cy="36509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262" name="Shape 262"/>
          <p:cNvSpPr txBox="1">
            <a:spLocks noGrp="1"/>
          </p:cNvSpPr>
          <p:nvPr>
            <p:ph type="title"/>
          </p:nvPr>
        </p:nvSpPr>
        <p:spPr>
          <a:xfrm>
            <a:off x="457200" y="693991"/>
            <a:ext cx="8314800" cy="716999"/>
          </a:xfrm>
          <a:prstGeom prst="rect">
            <a:avLst/>
          </a:prstGeom>
          <a:noFill/>
          <a:ln>
            <a:noFill/>
          </a:ln>
        </p:spPr>
        <p:txBody>
          <a:bodyPr lIns="91425" tIns="91425" rIns="91425" bIns="91425" anchor="ctr" anchorCtr="0"/>
          <a:lstStyle>
            <a:lvl1pPr algn="l"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05128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E9EF01-87D4-4B52-8F6D-547913E13332}" type="datetime1">
              <a:rPr lang="en-US" smtClean="0">
                <a:solidFill>
                  <a:prstClr val="white"/>
                </a:solidFill>
              </a:rPr>
              <a:pPr/>
              <a:t>3/4/2015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US States with Counties</a:t>
            </a:r>
            <a:endParaRPr lang="en-US">
              <a:solidFill>
                <a:prstClr val="white"/>
              </a:solidFill>
            </a:endParaRPr>
          </a:p>
        </p:txBody>
      </p:sp>
      <p:sp>
        <p:nvSpPr>
          <p:cNvPr id="6" name="Slide Number Placeholder 5"/>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0467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4565C-11C5-43AA-9812-D852D9EEE9B0}" type="datetime1">
              <a:rPr lang="en-US" smtClean="0">
                <a:solidFill>
                  <a:prstClr val="white"/>
                </a:solidFill>
              </a:rPr>
              <a:pPr/>
              <a:t>3/4/2015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US States with Counties</a:t>
            </a:r>
            <a:endParaRPr lang="en-US">
              <a:solidFill>
                <a:prstClr val="white"/>
              </a:solidFill>
            </a:endParaRPr>
          </a:p>
        </p:txBody>
      </p:sp>
      <p:sp>
        <p:nvSpPr>
          <p:cNvPr id="6" name="Slide Number Placeholder 5"/>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588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816DF-4728-4E4E-9D9E-B20D7783B045}" type="datetime1">
              <a:rPr lang="en-US" smtClean="0">
                <a:solidFill>
                  <a:prstClr val="white"/>
                </a:solidFill>
              </a:rPr>
              <a:pPr/>
              <a:t>3/4/2015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US States with Counties</a:t>
            </a:r>
            <a:endParaRPr lang="en-US">
              <a:solidFill>
                <a:prstClr val="white"/>
              </a:solidFill>
            </a:endParaRPr>
          </a:p>
        </p:txBody>
      </p:sp>
      <p:sp>
        <p:nvSpPr>
          <p:cNvPr id="6" name="Slide Number Placeholder 5"/>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960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90072B-199F-4E21-8917-CBCA2757EA88}" type="datetime1">
              <a:rPr lang="en-US" smtClean="0">
                <a:solidFill>
                  <a:prstClr val="white"/>
                </a:solidFill>
              </a:rPr>
              <a:pPr/>
              <a:t>3/4/2015</a:t>
            </a:fld>
            <a:endParaRPr lang="en-US">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US States with Counties</a:t>
            </a:r>
            <a:endParaRPr lang="en-US">
              <a:solidFill>
                <a:prstClr val="white"/>
              </a:solidFill>
            </a:endParaRPr>
          </a:p>
        </p:txBody>
      </p:sp>
      <p:sp>
        <p:nvSpPr>
          <p:cNvPr id="7" name="Slide Number Placeholder 6"/>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5963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8A90B-7E1C-4275-B00A-FA80A91728AF}" type="datetime1">
              <a:rPr lang="en-US" smtClean="0">
                <a:solidFill>
                  <a:prstClr val="white"/>
                </a:solidFill>
              </a:rPr>
              <a:pPr/>
              <a:t>3/4/2015</a:t>
            </a:fld>
            <a:endParaRPr lang="en-US">
              <a:solidFill>
                <a:prstClr val="white"/>
              </a:solidFill>
            </a:endParaRPr>
          </a:p>
        </p:txBody>
      </p:sp>
      <p:sp>
        <p:nvSpPr>
          <p:cNvPr id="8" name="Footer Placeholder 7"/>
          <p:cNvSpPr>
            <a:spLocks noGrp="1"/>
          </p:cNvSpPr>
          <p:nvPr>
            <p:ph type="ftr" sz="quarter" idx="11"/>
          </p:nvPr>
        </p:nvSpPr>
        <p:spPr/>
        <p:txBody>
          <a:bodyPr/>
          <a:lstStyle/>
          <a:p>
            <a:r>
              <a:rPr lang="en-US" smtClean="0">
                <a:solidFill>
                  <a:prstClr val="white"/>
                </a:solidFill>
              </a:rPr>
              <a:t>US States with Counties</a:t>
            </a:r>
            <a:endParaRPr lang="en-US">
              <a:solidFill>
                <a:prstClr val="white"/>
              </a:solidFill>
            </a:endParaRPr>
          </a:p>
        </p:txBody>
      </p:sp>
      <p:sp>
        <p:nvSpPr>
          <p:cNvPr id="9" name="Slide Number Placeholder 8"/>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575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EA6C34-1021-4459-8D39-8AC8D5272664}" type="datetime1">
              <a:rPr lang="en-US" smtClean="0">
                <a:solidFill>
                  <a:prstClr val="white"/>
                </a:solidFill>
              </a:rPr>
              <a:pPr/>
              <a:t>3/4/2015</a:t>
            </a:fld>
            <a:endParaRPr lang="en-US">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US States with Counties</a:t>
            </a:r>
            <a:endParaRPr lang="en-US">
              <a:solidFill>
                <a:prstClr val="white"/>
              </a:solidFill>
            </a:endParaRPr>
          </a:p>
        </p:txBody>
      </p:sp>
      <p:sp>
        <p:nvSpPr>
          <p:cNvPr id="5" name="Slide Number Placeholder 4"/>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9802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41A9D-FC92-43A1-ABD2-A760EDD4623D}" type="datetime1">
              <a:rPr lang="en-US" smtClean="0">
                <a:solidFill>
                  <a:prstClr val="white"/>
                </a:solidFill>
              </a:rPr>
              <a:pPr/>
              <a:t>3/4/2015</a:t>
            </a:fld>
            <a:endParaRPr lang="en-US">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US States with Counties</a:t>
            </a:r>
            <a:endParaRPr lang="en-US">
              <a:solidFill>
                <a:prstClr val="white"/>
              </a:solidFill>
            </a:endParaRPr>
          </a:p>
        </p:txBody>
      </p:sp>
      <p:sp>
        <p:nvSpPr>
          <p:cNvPr id="4" name="Slide Number Placeholder 3"/>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692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3E2BF-8293-464C-97B5-85869DBF7496}"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3425A-91C3-4AAF-BA0F-6C0C247E1C50}" type="slidenum">
              <a:rPr lang="en-US" smtClean="0"/>
              <a:t>‹#›</a:t>
            </a:fld>
            <a:endParaRPr lang="en-US"/>
          </a:p>
        </p:txBody>
      </p:sp>
    </p:spTree>
    <p:extLst>
      <p:ext uri="{BB962C8B-B14F-4D97-AF65-F5344CB8AC3E}">
        <p14:creationId xmlns:p14="http://schemas.microsoft.com/office/powerpoint/2010/main" val="67485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92154-B977-49D2-B399-9CAFE00FE15A}" type="datetime1">
              <a:rPr lang="en-US" smtClean="0">
                <a:solidFill>
                  <a:prstClr val="white"/>
                </a:solidFill>
              </a:rPr>
              <a:pPr/>
              <a:t>3/4/2015</a:t>
            </a:fld>
            <a:endParaRPr lang="en-US">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US States with Counties</a:t>
            </a:r>
            <a:endParaRPr lang="en-US">
              <a:solidFill>
                <a:prstClr val="white"/>
              </a:solidFill>
            </a:endParaRPr>
          </a:p>
        </p:txBody>
      </p:sp>
      <p:sp>
        <p:nvSpPr>
          <p:cNvPr id="7" name="Slide Number Placeholder 6"/>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2303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60385-0DC1-48B9-8998-28A79E739244}" type="datetime1">
              <a:rPr lang="en-US" smtClean="0">
                <a:solidFill>
                  <a:prstClr val="white"/>
                </a:solidFill>
              </a:rPr>
              <a:pPr/>
              <a:t>3/4/2015</a:t>
            </a:fld>
            <a:endParaRPr lang="en-US">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US States with Counties</a:t>
            </a:r>
            <a:endParaRPr lang="en-US">
              <a:solidFill>
                <a:prstClr val="white"/>
              </a:solidFill>
            </a:endParaRPr>
          </a:p>
        </p:txBody>
      </p:sp>
      <p:sp>
        <p:nvSpPr>
          <p:cNvPr id="7" name="Slide Number Placeholder 6"/>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1413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3D7B1-10A9-4705-BC47-741A127667B9}" type="datetime1">
              <a:rPr lang="en-US" smtClean="0">
                <a:solidFill>
                  <a:prstClr val="white"/>
                </a:solidFill>
              </a:rPr>
              <a:pPr/>
              <a:t>3/4/2015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US States with Counties</a:t>
            </a:r>
            <a:endParaRPr lang="en-US">
              <a:solidFill>
                <a:prstClr val="white"/>
              </a:solidFill>
            </a:endParaRPr>
          </a:p>
        </p:txBody>
      </p:sp>
      <p:sp>
        <p:nvSpPr>
          <p:cNvPr id="6" name="Slide Number Placeholder 5"/>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8934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684CA-210B-4E97-8E5B-7E33D1E66044}" type="datetime1">
              <a:rPr lang="en-US" smtClean="0">
                <a:solidFill>
                  <a:prstClr val="white"/>
                </a:solidFill>
              </a:rPr>
              <a:pPr/>
              <a:t>3/4/2015</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US States with Counties</a:t>
            </a:r>
            <a:endParaRPr lang="en-US">
              <a:solidFill>
                <a:prstClr val="white"/>
              </a:solidFill>
            </a:endParaRPr>
          </a:p>
        </p:txBody>
      </p:sp>
      <p:sp>
        <p:nvSpPr>
          <p:cNvPr id="6" name="Slide Number Placeholder 5"/>
          <p:cNvSpPr>
            <a:spLocks noGrp="1"/>
          </p:cNvSpPr>
          <p:nvPr>
            <p:ph type="sldNum" sz="quarter" idx="12"/>
          </p:nvPr>
        </p:nvSpPr>
        <p:spPr/>
        <p:txBody>
          <a:body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3330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9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50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0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6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6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05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3E2BF-8293-464C-97B5-85869DBF7496}"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3425A-91C3-4AAF-BA0F-6C0C247E1C50}" type="slidenum">
              <a:rPr lang="en-US" smtClean="0"/>
              <a:t>‹#›</a:t>
            </a:fld>
            <a:endParaRPr lang="en-US"/>
          </a:p>
        </p:txBody>
      </p:sp>
    </p:spTree>
    <p:extLst>
      <p:ext uri="{BB962C8B-B14F-4D97-AF65-F5344CB8AC3E}">
        <p14:creationId xmlns:p14="http://schemas.microsoft.com/office/powerpoint/2010/main" val="313649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97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88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85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56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6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52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14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94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C3E2BF-8293-464C-97B5-85869DBF7496}" type="datetimeFigureOut">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3425A-91C3-4AAF-BA0F-6C0C247E1C50}" type="slidenum">
              <a:rPr lang="en-US" smtClean="0"/>
              <a:t>‹#›</a:t>
            </a:fld>
            <a:endParaRPr lang="en-US"/>
          </a:p>
        </p:txBody>
      </p:sp>
    </p:spTree>
    <p:extLst>
      <p:ext uri="{BB962C8B-B14F-4D97-AF65-F5344CB8AC3E}">
        <p14:creationId xmlns:p14="http://schemas.microsoft.com/office/powerpoint/2010/main" val="85964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96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65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63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94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65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54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Agenda">
    <p:spTree>
      <p:nvGrpSpPr>
        <p:cNvPr id="1" name="Shape 56"/>
        <p:cNvGrpSpPr/>
        <p:nvPr/>
      </p:nvGrpSpPr>
      <p:grpSpPr>
        <a:xfrm>
          <a:off x="0" y="0"/>
          <a:ext cx="0" cy="0"/>
          <a:chOff x="0" y="0"/>
          <a:chExt cx="0" cy="0"/>
        </a:xfrm>
      </p:grpSpPr>
      <p:pic>
        <p:nvPicPr>
          <p:cNvPr id="57" name="Shape 57"/>
          <p:cNvPicPr preferRelativeResize="0"/>
          <p:nvPr/>
        </p:nvPicPr>
        <p:blipFill rotWithShape="1">
          <a:blip r:embed="rId2">
            <a:alphaModFix/>
          </a:blip>
          <a:srcRect r="1331"/>
          <a:stretch/>
        </p:blipFill>
        <p:spPr>
          <a:xfrm rot="-1440014">
            <a:off x="2409879" y="3565457"/>
            <a:ext cx="6886698" cy="3090876"/>
          </a:xfrm>
          <a:prstGeom prst="rect">
            <a:avLst/>
          </a:prstGeom>
          <a:noFill/>
          <a:ln>
            <a:noFill/>
          </a:ln>
        </p:spPr>
      </p:pic>
      <p:sp>
        <p:nvSpPr>
          <p:cNvPr id="58" name="Shape 58"/>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59" name="Shape 59"/>
          <p:cNvSpPr txBox="1">
            <a:spLocks noGrp="1"/>
          </p:cNvSpPr>
          <p:nvPr>
            <p:ph type="body" idx="1"/>
          </p:nvPr>
        </p:nvSpPr>
        <p:spPr>
          <a:xfrm>
            <a:off x="464068" y="1383232"/>
            <a:ext cx="8379899" cy="5117699"/>
          </a:xfrm>
          <a:prstGeom prst="rect">
            <a:avLst/>
          </a:prstGeom>
          <a:noFill/>
          <a:ln>
            <a:noFill/>
          </a:ln>
        </p:spPr>
        <p:txBody>
          <a:bodyPr lIns="91425" tIns="91425" rIns="91425" bIns="91425" anchor="t" anchorCtr="0"/>
          <a:lstStyle>
            <a:lvl1pPr marL="457200" indent="-330200" rtl="0">
              <a:spcBef>
                <a:spcPts val="0"/>
              </a:spcBef>
              <a:buClr>
                <a:srgbClr val="595959"/>
              </a:buClr>
              <a:buFont typeface="Arial"/>
              <a:buAutoNum type="arabicPerio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1752067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Expectations">
    <p:spTree>
      <p:nvGrpSpPr>
        <p:cNvPr id="1" name="Shape 61"/>
        <p:cNvGrpSpPr/>
        <p:nvPr/>
      </p:nvGrpSpPr>
      <p:grpSpPr>
        <a:xfrm>
          <a:off x="0" y="0"/>
          <a:ext cx="0" cy="0"/>
          <a:chOff x="0" y="0"/>
          <a:chExt cx="0" cy="0"/>
        </a:xfrm>
      </p:grpSpPr>
      <p:pic>
        <p:nvPicPr>
          <p:cNvPr id="62" name="Shape 62"/>
          <p:cNvPicPr preferRelativeResize="0"/>
          <p:nvPr/>
        </p:nvPicPr>
        <p:blipFill rotWithShape="1">
          <a:blip r:embed="rId2">
            <a:alphaModFix/>
          </a:blip>
          <a:srcRect r="1554"/>
          <a:stretch/>
        </p:blipFill>
        <p:spPr>
          <a:xfrm>
            <a:off x="1630362" y="2613025"/>
            <a:ext cx="5634000" cy="3559200"/>
          </a:xfrm>
          <a:prstGeom prst="rect">
            <a:avLst/>
          </a:prstGeom>
          <a:noFill/>
          <a:ln>
            <a:noFill/>
          </a:ln>
        </p:spPr>
      </p:pic>
      <p:cxnSp>
        <p:nvCxnSpPr>
          <p:cNvPr id="63" name="Shape 63"/>
          <p:cNvCxnSpPr/>
          <p:nvPr/>
        </p:nvCxnSpPr>
        <p:spPr>
          <a:xfrm rot="10800000" flipH="1">
            <a:off x="7192963" y="4919537"/>
            <a:ext cx="1950900" cy="574799"/>
          </a:xfrm>
          <a:prstGeom prst="straightConnector1">
            <a:avLst/>
          </a:prstGeom>
          <a:noFill/>
          <a:ln w="57150" cap="flat">
            <a:solidFill>
              <a:schemeClr val="lt2"/>
            </a:solidFill>
            <a:prstDash val="solid"/>
            <a:round/>
            <a:headEnd type="none" w="med" len="med"/>
            <a:tailEnd type="none" w="med" len="med"/>
          </a:ln>
        </p:spPr>
      </p:cxnSp>
      <p:cxnSp>
        <p:nvCxnSpPr>
          <p:cNvPr id="64" name="Shape 64"/>
          <p:cNvCxnSpPr/>
          <p:nvPr/>
        </p:nvCxnSpPr>
        <p:spPr>
          <a:xfrm rot="10800000">
            <a:off x="-261800" y="4938587"/>
            <a:ext cx="1950900" cy="574799"/>
          </a:xfrm>
          <a:prstGeom prst="straightConnector1">
            <a:avLst/>
          </a:prstGeom>
          <a:noFill/>
          <a:ln w="57150" cap="flat">
            <a:solidFill>
              <a:schemeClr val="lt2"/>
            </a:solidFill>
            <a:prstDash val="solid"/>
            <a:round/>
            <a:headEnd type="none" w="med" len="med"/>
            <a:tailEnd type="none" w="med" len="med"/>
          </a:ln>
        </p:spPr>
      </p:cxnSp>
      <p:sp>
        <p:nvSpPr>
          <p:cNvPr id="65" name="Shape 65"/>
          <p:cNvSpPr/>
          <p:nvPr/>
        </p:nvSpPr>
        <p:spPr>
          <a:xfrm>
            <a:off x="4322762" y="1470025"/>
            <a:ext cx="1420882" cy="1413557"/>
          </a:xfrm>
          <a:custGeom>
            <a:avLst/>
            <a:gdLst/>
            <a:ahLst/>
            <a:cxnLst/>
            <a:rect l="0" t="0" r="0" b="0"/>
            <a:pathLst>
              <a:path w="1138984" h="1002523" extrusionOk="0">
                <a:moveTo>
                  <a:pt x="19338" y="0"/>
                </a:moveTo>
                <a:lnTo>
                  <a:pt x="205946" y="0"/>
                </a:lnTo>
                <a:lnTo>
                  <a:pt x="485857" y="0"/>
                </a:lnTo>
                <a:lnTo>
                  <a:pt x="1138984" y="0"/>
                </a:lnTo>
                <a:lnTo>
                  <a:pt x="1138984" y="400598"/>
                </a:lnTo>
                <a:lnTo>
                  <a:pt x="1138984" y="572283"/>
                </a:lnTo>
                <a:lnTo>
                  <a:pt x="1138984" y="686739"/>
                </a:lnTo>
                <a:lnTo>
                  <a:pt x="485857" y="686739"/>
                </a:lnTo>
                <a:lnTo>
                  <a:pt x="242932" y="690202"/>
                </a:lnTo>
                <a:lnTo>
                  <a:pt x="0" y="1002523"/>
                </a:lnTo>
                <a:lnTo>
                  <a:pt x="19338" y="686739"/>
                </a:lnTo>
                <a:lnTo>
                  <a:pt x="19338" y="572283"/>
                </a:lnTo>
                <a:lnTo>
                  <a:pt x="19338" y="400598"/>
                </a:lnTo>
                <a:lnTo>
                  <a:pt x="19338" y="0"/>
                </a:lnTo>
                <a:close/>
              </a:path>
            </a:pathLst>
          </a:custGeom>
          <a:solidFill>
            <a:srgbClr val="8DC63F"/>
          </a:solidFill>
          <a:ln>
            <a:noFill/>
          </a:ln>
        </p:spPr>
        <p:txBody>
          <a:bodyPr lIns="91425" tIns="45700" rIns="91425" bIns="45700" anchor="t" anchorCtr="0">
            <a:noAutofit/>
          </a:bodyPr>
          <a:lstStyle/>
          <a:p>
            <a:endParaRPr kern="0">
              <a:solidFill>
                <a:srgbClr val="595959"/>
              </a:solidFill>
              <a:ea typeface="Arial"/>
              <a:cs typeface="Arial"/>
              <a:sym typeface="Arial"/>
              <a:rtl val="0"/>
            </a:endParaRPr>
          </a:p>
        </p:txBody>
      </p:sp>
      <p:sp>
        <p:nvSpPr>
          <p:cNvPr id="66" name="Shape 66"/>
          <p:cNvSpPr/>
          <p:nvPr/>
        </p:nvSpPr>
        <p:spPr>
          <a:xfrm>
            <a:off x="4338637" y="1449387"/>
            <a:ext cx="1449299" cy="1033500"/>
          </a:xfrm>
          <a:prstGeom prst="rect">
            <a:avLst/>
          </a:prstGeom>
          <a:noFill/>
          <a:ln>
            <a:noFill/>
          </a:ln>
        </p:spPr>
        <p:txBody>
          <a:bodyPr lIns="91425" tIns="45700" rIns="91425" bIns="45700" anchor="ctr" anchorCtr="0">
            <a:noAutofit/>
          </a:bodyPr>
          <a:lstStyle/>
          <a:p>
            <a:pPr>
              <a:buSzPct val="25000"/>
            </a:pPr>
            <a:r>
              <a:rPr lang="en" kern="0">
                <a:solidFill>
                  <a:srgbClr val="000000"/>
                </a:solidFill>
                <a:ea typeface="Arial"/>
                <a:cs typeface="Arial"/>
                <a:sym typeface="Arial"/>
                <a:rtl val="0"/>
              </a:rPr>
              <a:t>Listen &amp; Take Turns</a:t>
            </a:r>
          </a:p>
        </p:txBody>
      </p:sp>
      <p:sp>
        <p:nvSpPr>
          <p:cNvPr id="67" name="Shape 67"/>
          <p:cNvSpPr/>
          <p:nvPr/>
        </p:nvSpPr>
        <p:spPr>
          <a:xfrm>
            <a:off x="5732462" y="2579688"/>
            <a:ext cx="1418035" cy="1167939"/>
          </a:xfrm>
          <a:custGeom>
            <a:avLst/>
            <a:gdLst/>
            <a:ahLst/>
            <a:cxnLst/>
            <a:rect l="0" t="0" r="0" b="0"/>
            <a:pathLst>
              <a:path w="1138984" h="1002523" extrusionOk="0">
                <a:moveTo>
                  <a:pt x="19338" y="0"/>
                </a:moveTo>
                <a:lnTo>
                  <a:pt x="205946" y="0"/>
                </a:lnTo>
                <a:lnTo>
                  <a:pt x="485857" y="0"/>
                </a:lnTo>
                <a:lnTo>
                  <a:pt x="1138984" y="0"/>
                </a:lnTo>
                <a:lnTo>
                  <a:pt x="1138984" y="400598"/>
                </a:lnTo>
                <a:lnTo>
                  <a:pt x="1138984" y="572283"/>
                </a:lnTo>
                <a:lnTo>
                  <a:pt x="1138984" y="686739"/>
                </a:lnTo>
                <a:lnTo>
                  <a:pt x="485857" y="686739"/>
                </a:lnTo>
                <a:lnTo>
                  <a:pt x="242932" y="690202"/>
                </a:lnTo>
                <a:lnTo>
                  <a:pt x="0" y="1002523"/>
                </a:lnTo>
                <a:lnTo>
                  <a:pt x="19338" y="686739"/>
                </a:lnTo>
                <a:lnTo>
                  <a:pt x="19338" y="572283"/>
                </a:lnTo>
                <a:lnTo>
                  <a:pt x="19338" y="400598"/>
                </a:lnTo>
                <a:lnTo>
                  <a:pt x="19338" y="0"/>
                </a:lnTo>
                <a:close/>
              </a:path>
            </a:pathLst>
          </a:custGeom>
          <a:solidFill>
            <a:srgbClr val="8DC63F"/>
          </a:solidFill>
          <a:ln>
            <a:noFill/>
          </a:ln>
        </p:spPr>
        <p:txBody>
          <a:bodyPr lIns="91425" tIns="45700" rIns="91425" bIns="45700" anchor="t" anchorCtr="0">
            <a:noAutofit/>
          </a:bodyPr>
          <a:lstStyle/>
          <a:p>
            <a:endParaRPr kern="0">
              <a:solidFill>
                <a:srgbClr val="595959"/>
              </a:solidFill>
              <a:ea typeface="Arial"/>
              <a:cs typeface="Arial"/>
              <a:sym typeface="Arial"/>
              <a:rtl val="0"/>
            </a:endParaRPr>
          </a:p>
        </p:txBody>
      </p:sp>
      <p:sp>
        <p:nvSpPr>
          <p:cNvPr id="68" name="Shape 68"/>
          <p:cNvSpPr txBox="1"/>
          <p:nvPr/>
        </p:nvSpPr>
        <p:spPr>
          <a:xfrm>
            <a:off x="5835650" y="2590800"/>
            <a:ext cx="1414500" cy="838199"/>
          </a:xfrm>
          <a:prstGeom prst="rect">
            <a:avLst/>
          </a:prstGeom>
          <a:noFill/>
          <a:ln>
            <a:noFill/>
          </a:ln>
        </p:spPr>
        <p:txBody>
          <a:bodyPr lIns="0" tIns="0" rIns="0" bIns="0" anchor="ctr" anchorCtr="0">
            <a:noAutofit/>
          </a:bodyPr>
          <a:lstStyle/>
          <a:p>
            <a:pPr>
              <a:buSzPct val="25000"/>
            </a:pPr>
            <a:r>
              <a:rPr lang="en" kern="0">
                <a:solidFill>
                  <a:srgbClr val="000000"/>
                </a:solidFill>
                <a:ea typeface="Arial"/>
                <a:cs typeface="Arial"/>
                <a:sym typeface="Arial"/>
                <a:rtl val="0"/>
              </a:rPr>
              <a:t>Share &amp; Interact</a:t>
            </a:r>
          </a:p>
        </p:txBody>
      </p:sp>
      <p:sp>
        <p:nvSpPr>
          <p:cNvPr id="69" name="Shape 69"/>
          <p:cNvSpPr/>
          <p:nvPr/>
        </p:nvSpPr>
        <p:spPr>
          <a:xfrm flipH="1">
            <a:off x="1579492" y="2598738"/>
            <a:ext cx="1420882" cy="1167939"/>
          </a:xfrm>
          <a:custGeom>
            <a:avLst/>
            <a:gdLst/>
            <a:ahLst/>
            <a:cxnLst/>
            <a:rect l="0" t="0" r="0" b="0"/>
            <a:pathLst>
              <a:path w="1138984" h="1002523" extrusionOk="0">
                <a:moveTo>
                  <a:pt x="19338" y="0"/>
                </a:moveTo>
                <a:lnTo>
                  <a:pt x="205946" y="0"/>
                </a:lnTo>
                <a:lnTo>
                  <a:pt x="485857" y="0"/>
                </a:lnTo>
                <a:lnTo>
                  <a:pt x="1138984" y="0"/>
                </a:lnTo>
                <a:lnTo>
                  <a:pt x="1138984" y="400598"/>
                </a:lnTo>
                <a:lnTo>
                  <a:pt x="1138984" y="572283"/>
                </a:lnTo>
                <a:lnTo>
                  <a:pt x="1138984" y="686739"/>
                </a:lnTo>
                <a:lnTo>
                  <a:pt x="485857" y="686739"/>
                </a:lnTo>
                <a:lnTo>
                  <a:pt x="242932" y="690202"/>
                </a:lnTo>
                <a:lnTo>
                  <a:pt x="0" y="1002523"/>
                </a:lnTo>
                <a:lnTo>
                  <a:pt x="19338" y="686739"/>
                </a:lnTo>
                <a:lnTo>
                  <a:pt x="19338" y="572283"/>
                </a:lnTo>
                <a:lnTo>
                  <a:pt x="19338" y="400598"/>
                </a:lnTo>
                <a:lnTo>
                  <a:pt x="19338" y="0"/>
                </a:lnTo>
                <a:close/>
              </a:path>
            </a:pathLst>
          </a:custGeom>
          <a:solidFill>
            <a:srgbClr val="8DC63F"/>
          </a:solidFill>
          <a:ln>
            <a:noFill/>
          </a:ln>
        </p:spPr>
        <p:txBody>
          <a:bodyPr lIns="91425" tIns="45700" rIns="91425" bIns="45700" anchor="t" anchorCtr="0">
            <a:noAutofit/>
          </a:bodyPr>
          <a:lstStyle/>
          <a:p>
            <a:endParaRPr kern="0">
              <a:solidFill>
                <a:srgbClr val="595959"/>
              </a:solidFill>
              <a:ea typeface="Arial"/>
              <a:cs typeface="Arial"/>
              <a:sym typeface="Arial"/>
              <a:rtl val="0"/>
            </a:endParaRPr>
          </a:p>
        </p:txBody>
      </p:sp>
      <p:sp>
        <p:nvSpPr>
          <p:cNvPr id="70" name="Shape 70"/>
          <p:cNvSpPr/>
          <p:nvPr/>
        </p:nvSpPr>
        <p:spPr>
          <a:xfrm>
            <a:off x="1609725" y="2605088"/>
            <a:ext cx="1371599" cy="823799"/>
          </a:xfrm>
          <a:prstGeom prst="rect">
            <a:avLst/>
          </a:prstGeom>
          <a:noFill/>
          <a:ln>
            <a:noFill/>
          </a:ln>
        </p:spPr>
        <p:txBody>
          <a:bodyPr lIns="91425" tIns="45700" rIns="91425" bIns="45700" anchor="ctr" anchorCtr="0">
            <a:noAutofit/>
          </a:bodyPr>
          <a:lstStyle/>
          <a:p>
            <a:pPr>
              <a:buSzPct val="25000"/>
            </a:pPr>
            <a:r>
              <a:rPr lang="en" kern="0">
                <a:solidFill>
                  <a:srgbClr val="000000"/>
                </a:solidFill>
                <a:ea typeface="Arial"/>
                <a:cs typeface="Arial"/>
                <a:sym typeface="Arial"/>
                <a:rtl val="0"/>
              </a:rPr>
              <a:t>Minimize Repeats</a:t>
            </a:r>
          </a:p>
        </p:txBody>
      </p:sp>
      <p:sp>
        <p:nvSpPr>
          <p:cNvPr id="71" name="Shape 71"/>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72" name="Shape 72"/>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27162955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Written Exercise">
    <p:spTree>
      <p:nvGrpSpPr>
        <p:cNvPr id="1" name="Shape 73"/>
        <p:cNvGrpSpPr/>
        <p:nvPr/>
      </p:nvGrpSpPr>
      <p:grpSpPr>
        <a:xfrm>
          <a:off x="0" y="0"/>
          <a:ext cx="0" cy="0"/>
          <a:chOff x="0" y="0"/>
          <a:chExt cx="0" cy="0"/>
        </a:xfrm>
      </p:grpSpPr>
      <p:sp>
        <p:nvSpPr>
          <p:cNvPr id="74" name="Shape 74"/>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pic>
        <p:nvPicPr>
          <p:cNvPr id="75" name="Shape 75"/>
          <p:cNvPicPr preferRelativeResize="0"/>
          <p:nvPr/>
        </p:nvPicPr>
        <p:blipFill rotWithShape="1">
          <a:blip r:embed="rId2">
            <a:alphaModFix/>
          </a:blip>
          <a:srcRect/>
          <a:stretch/>
        </p:blipFill>
        <p:spPr>
          <a:xfrm>
            <a:off x="5638800" y="4419600"/>
            <a:ext cx="3505200" cy="2055899"/>
          </a:xfrm>
          <a:prstGeom prst="rect">
            <a:avLst/>
          </a:prstGeom>
          <a:noFill/>
          <a:ln>
            <a:noFill/>
          </a:ln>
        </p:spPr>
      </p:pic>
      <p:cxnSp>
        <p:nvCxnSpPr>
          <p:cNvPr id="76" name="Shape 76"/>
          <p:cNvCxnSpPr/>
          <p:nvPr/>
        </p:nvCxnSpPr>
        <p:spPr>
          <a:xfrm rot="10800000">
            <a:off x="-409575" y="5133975"/>
            <a:ext cx="6096000" cy="838199"/>
          </a:xfrm>
          <a:prstGeom prst="straightConnector1">
            <a:avLst/>
          </a:prstGeom>
          <a:noFill/>
          <a:ln w="38100" cap="flat">
            <a:solidFill>
              <a:srgbClr val="000000"/>
            </a:solidFill>
            <a:prstDash val="solid"/>
            <a:round/>
            <a:headEnd type="none" w="med" len="med"/>
            <a:tailEnd type="none" w="med" len="med"/>
          </a:ln>
        </p:spPr>
      </p:cxnSp>
      <p:sp>
        <p:nvSpPr>
          <p:cNvPr id="77" name="Shape 77"/>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78" name="Shape 78"/>
          <p:cNvSpPr txBox="1">
            <a:spLocks noGrp="1"/>
          </p:cNvSpPr>
          <p:nvPr>
            <p:ph type="body" idx="1"/>
          </p:nvPr>
        </p:nvSpPr>
        <p:spPr>
          <a:xfrm>
            <a:off x="457200" y="2021841"/>
            <a:ext cx="8302800" cy="4273800"/>
          </a:xfrm>
          <a:prstGeom prst="rect">
            <a:avLst/>
          </a:prstGeom>
          <a:noFill/>
          <a:ln>
            <a:noFill/>
          </a:ln>
        </p:spPr>
        <p:txBody>
          <a:bodyPr lIns="91425" tIns="91425" rIns="91425" bIns="91425" anchor="t" anchorCtr="0"/>
          <a:lstStyle>
            <a:lvl1pPr marL="365760" indent="-251459" rtl="0">
              <a:lnSpc>
                <a:spcPct val="100000"/>
              </a:lnSpc>
              <a:spcBef>
                <a:spcPts val="0"/>
              </a:spcBef>
              <a:spcAft>
                <a:spcPts val="600"/>
              </a:spcAft>
              <a:buFont typeface="Arial"/>
              <a:buChar char="•"/>
              <a:defRPr/>
            </a:lvl1pPr>
            <a:lvl2pPr indent="0" rtl="0">
              <a:lnSpc>
                <a:spcPct val="100000"/>
              </a:lnSpc>
              <a:spcBef>
                <a:spcPts val="0"/>
              </a:spcBef>
              <a:spcAft>
                <a:spcPts val="600"/>
              </a:spcAft>
              <a:defRPr/>
            </a:lvl2pPr>
            <a:lvl3pPr marL="548640" indent="-256540" rtl="0">
              <a:lnSpc>
                <a:spcPct val="100000"/>
              </a:lnSpc>
              <a:spcBef>
                <a:spcPts val="0"/>
              </a:spcBef>
              <a:spcAft>
                <a:spcPts val="600"/>
              </a:spcAft>
              <a:buFont typeface="Arial"/>
              <a:buChar char="•"/>
              <a:defRPr/>
            </a:lvl3pPr>
            <a:lvl4pPr marL="822960" indent="-365760" rtl="0">
              <a:lnSpc>
                <a:spcPct val="100000"/>
              </a:lnSpc>
              <a:spcBef>
                <a:spcPts val="0"/>
              </a:spcBef>
              <a:spcAft>
                <a:spcPts val="600"/>
              </a:spcAft>
              <a:defRPr/>
            </a:lvl4pPr>
            <a:lvl5pPr marL="1108710" indent="-194310" rtl="0">
              <a:lnSpc>
                <a:spcPct val="100000"/>
              </a:lnSpc>
              <a:spcBef>
                <a:spcPts val="0"/>
              </a:spcBef>
              <a:spcAft>
                <a:spcPts val="1200"/>
              </a:spcAft>
              <a:buFont typeface="Arial"/>
              <a:buChar char="•"/>
              <a:defRPr/>
            </a:lvl5pPr>
            <a:lvl6pPr indent="0" rtl="0">
              <a:lnSpc>
                <a:spcPct val="100000"/>
              </a:lnSpc>
              <a:spcBef>
                <a:spcPts val="0"/>
              </a:spcBef>
              <a:spcAft>
                <a:spcPts val="1200"/>
              </a:spcAft>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2"/>
          </p:nvPr>
        </p:nvSpPr>
        <p:spPr>
          <a:xfrm>
            <a:off x="466345" y="1387517"/>
            <a:ext cx="82892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9092011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Now It's Your Turn">
    <p:spTree>
      <p:nvGrpSpPr>
        <p:cNvPr id="1" name="Shape 80"/>
        <p:cNvGrpSpPr/>
        <p:nvPr/>
      </p:nvGrpSpPr>
      <p:grpSpPr>
        <a:xfrm>
          <a:off x="0" y="0"/>
          <a:ext cx="0" cy="0"/>
          <a:chOff x="0" y="0"/>
          <a:chExt cx="0" cy="0"/>
        </a:xfrm>
      </p:grpSpPr>
      <p:pic>
        <p:nvPicPr>
          <p:cNvPr id="81" name="Shape 81"/>
          <p:cNvPicPr preferRelativeResize="0"/>
          <p:nvPr/>
        </p:nvPicPr>
        <p:blipFill rotWithShape="1">
          <a:blip r:embed="rId2">
            <a:alphaModFix/>
          </a:blip>
          <a:srcRect/>
          <a:stretch/>
        </p:blipFill>
        <p:spPr>
          <a:xfrm>
            <a:off x="4876800" y="3657600"/>
            <a:ext cx="4343400" cy="2679599"/>
          </a:xfrm>
          <a:prstGeom prst="rect">
            <a:avLst/>
          </a:prstGeom>
          <a:noFill/>
          <a:ln>
            <a:noFill/>
          </a:ln>
        </p:spPr>
      </p:pic>
      <p:sp>
        <p:nvSpPr>
          <p:cNvPr id="82" name="Shape 82"/>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cxnSp>
        <p:nvCxnSpPr>
          <p:cNvPr id="83" name="Shape 83"/>
          <p:cNvCxnSpPr/>
          <p:nvPr/>
        </p:nvCxnSpPr>
        <p:spPr>
          <a:xfrm flipH="1">
            <a:off x="-750887" y="5257800"/>
            <a:ext cx="5638800" cy="457200"/>
          </a:xfrm>
          <a:prstGeom prst="straightConnector1">
            <a:avLst/>
          </a:prstGeom>
          <a:noFill/>
          <a:ln w="44450" cap="flat">
            <a:solidFill>
              <a:srgbClr val="000000"/>
            </a:solidFill>
            <a:prstDash val="solid"/>
            <a:round/>
            <a:headEnd type="none" w="med" len="med"/>
            <a:tailEnd type="none" w="med" len="med"/>
          </a:ln>
        </p:spPr>
      </p:cxnSp>
      <p:sp>
        <p:nvSpPr>
          <p:cNvPr id="84" name="Shape 84"/>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a:off x="457200" y="2021841"/>
            <a:ext cx="8302800" cy="4273800"/>
          </a:xfrm>
          <a:prstGeom prst="rect">
            <a:avLst/>
          </a:prstGeom>
          <a:noFill/>
          <a:ln>
            <a:noFill/>
          </a:ln>
        </p:spPr>
        <p:txBody>
          <a:bodyPr lIns="91425" tIns="91425" rIns="91425" bIns="91425" anchor="t" anchorCtr="0"/>
          <a:lstStyle>
            <a:lvl1pPr marL="365760" indent="-251459" rtl="0">
              <a:lnSpc>
                <a:spcPct val="100000"/>
              </a:lnSpc>
              <a:spcBef>
                <a:spcPts val="0"/>
              </a:spcBef>
              <a:spcAft>
                <a:spcPts val="600"/>
              </a:spcAft>
              <a:buFont typeface="Arial"/>
              <a:buChar char="•"/>
              <a:defRPr/>
            </a:lvl1pPr>
            <a:lvl2pPr indent="0" rtl="0">
              <a:lnSpc>
                <a:spcPct val="100000"/>
              </a:lnSpc>
              <a:spcBef>
                <a:spcPts val="0"/>
              </a:spcBef>
              <a:spcAft>
                <a:spcPts val="600"/>
              </a:spcAft>
              <a:defRPr/>
            </a:lvl2pPr>
            <a:lvl3pPr marL="548640" indent="-256540" rtl="0">
              <a:lnSpc>
                <a:spcPct val="100000"/>
              </a:lnSpc>
              <a:spcBef>
                <a:spcPts val="0"/>
              </a:spcBef>
              <a:spcAft>
                <a:spcPts val="600"/>
              </a:spcAft>
              <a:buFont typeface="Arial"/>
              <a:buChar char="•"/>
              <a:defRPr/>
            </a:lvl3pPr>
            <a:lvl4pPr marL="822960" indent="-365760" rtl="0">
              <a:lnSpc>
                <a:spcPct val="100000"/>
              </a:lnSpc>
              <a:spcBef>
                <a:spcPts val="0"/>
              </a:spcBef>
              <a:spcAft>
                <a:spcPts val="600"/>
              </a:spcAft>
              <a:defRPr/>
            </a:lvl4pPr>
            <a:lvl5pPr marL="1108710" indent="-194310" rtl="0">
              <a:lnSpc>
                <a:spcPct val="100000"/>
              </a:lnSpc>
              <a:spcBef>
                <a:spcPts val="0"/>
              </a:spcBef>
              <a:spcAft>
                <a:spcPts val="1200"/>
              </a:spcAft>
              <a:buFont typeface="Arial"/>
              <a:buChar char="•"/>
              <a:defRPr/>
            </a:lvl5pPr>
            <a:lvl6pPr indent="0" rtl="0">
              <a:lnSpc>
                <a:spcPct val="100000"/>
              </a:lnSpc>
              <a:spcBef>
                <a:spcPts val="0"/>
              </a:spcBef>
              <a:spcAft>
                <a:spcPts val="1200"/>
              </a:spcAft>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2"/>
          </p:nvPr>
        </p:nvSpPr>
        <p:spPr>
          <a:xfrm>
            <a:off x="466345" y="1387517"/>
            <a:ext cx="82892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7575781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C3E2BF-8293-464C-97B5-85869DBF7496}" type="datetimeFigureOut">
              <a:rPr lang="en-US" smtClean="0"/>
              <a:t>3/4/2015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3425A-91C3-4AAF-BA0F-6C0C247E1C50}" type="slidenum">
              <a:rPr lang="en-US" smtClean="0"/>
              <a:t>‹#›</a:t>
            </a:fld>
            <a:endParaRPr lang="en-US"/>
          </a:p>
        </p:txBody>
      </p:sp>
    </p:spTree>
    <p:extLst>
      <p:ext uri="{BB962C8B-B14F-4D97-AF65-F5344CB8AC3E}">
        <p14:creationId xmlns:p14="http://schemas.microsoft.com/office/powerpoint/2010/main" val="22111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Express Knowledge">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2">
            <a:alphaModFix/>
          </a:blip>
          <a:srcRect/>
          <a:stretch/>
        </p:blipFill>
        <p:spPr>
          <a:xfrm>
            <a:off x="2054225" y="4022725"/>
            <a:ext cx="4813200" cy="2819400"/>
          </a:xfrm>
          <a:prstGeom prst="rect">
            <a:avLst/>
          </a:prstGeom>
          <a:noFill/>
          <a:ln>
            <a:noFill/>
          </a:ln>
        </p:spPr>
      </p:pic>
      <p:cxnSp>
        <p:nvCxnSpPr>
          <p:cNvPr id="89" name="Shape 89"/>
          <p:cNvCxnSpPr/>
          <p:nvPr/>
        </p:nvCxnSpPr>
        <p:spPr>
          <a:xfrm>
            <a:off x="6827838" y="5365750"/>
            <a:ext cx="2436900" cy="7800"/>
          </a:xfrm>
          <a:prstGeom prst="straightConnector1">
            <a:avLst/>
          </a:prstGeom>
          <a:noFill/>
          <a:ln w="57150" cap="flat">
            <a:solidFill>
              <a:srgbClr val="000000"/>
            </a:solidFill>
            <a:prstDash val="solid"/>
            <a:round/>
            <a:headEnd type="none" w="med" len="med"/>
            <a:tailEnd type="none" w="med" len="med"/>
          </a:ln>
        </p:spPr>
      </p:cxnSp>
      <p:cxnSp>
        <p:nvCxnSpPr>
          <p:cNvPr id="90" name="Shape 90"/>
          <p:cNvCxnSpPr/>
          <p:nvPr/>
        </p:nvCxnSpPr>
        <p:spPr>
          <a:xfrm>
            <a:off x="-212725" y="5330825"/>
            <a:ext cx="2276400" cy="14400"/>
          </a:xfrm>
          <a:prstGeom prst="straightConnector1">
            <a:avLst/>
          </a:prstGeom>
          <a:noFill/>
          <a:ln w="57150" cap="flat">
            <a:solidFill>
              <a:srgbClr val="000000"/>
            </a:solidFill>
            <a:prstDash val="solid"/>
            <a:round/>
            <a:headEnd type="none" w="med" len="med"/>
            <a:tailEnd type="none" w="med" len="med"/>
          </a:ln>
        </p:spPr>
      </p:cxnSp>
      <p:sp>
        <p:nvSpPr>
          <p:cNvPr id="91" name="Shape 91"/>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92" name="Shape 92"/>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93" name="Shape 93"/>
          <p:cNvSpPr txBox="1">
            <a:spLocks noGrp="1"/>
          </p:cNvSpPr>
          <p:nvPr>
            <p:ph type="body" idx="1"/>
          </p:nvPr>
        </p:nvSpPr>
        <p:spPr>
          <a:xfrm>
            <a:off x="457200" y="2021841"/>
            <a:ext cx="8302800" cy="4273800"/>
          </a:xfrm>
          <a:prstGeom prst="rect">
            <a:avLst/>
          </a:prstGeom>
          <a:noFill/>
          <a:ln>
            <a:noFill/>
          </a:ln>
        </p:spPr>
        <p:txBody>
          <a:bodyPr lIns="91425" tIns="91425" rIns="91425" bIns="91425" anchor="t" anchorCtr="0"/>
          <a:lstStyle>
            <a:lvl1pPr marL="365760" indent="-251459" rtl="0">
              <a:lnSpc>
                <a:spcPct val="100000"/>
              </a:lnSpc>
              <a:spcBef>
                <a:spcPts val="0"/>
              </a:spcBef>
              <a:spcAft>
                <a:spcPts val="600"/>
              </a:spcAft>
              <a:buFont typeface="Arial"/>
              <a:buChar char="•"/>
              <a:defRPr/>
            </a:lvl1pPr>
            <a:lvl2pPr indent="0" rtl="0">
              <a:lnSpc>
                <a:spcPct val="100000"/>
              </a:lnSpc>
              <a:spcBef>
                <a:spcPts val="0"/>
              </a:spcBef>
              <a:spcAft>
                <a:spcPts val="600"/>
              </a:spcAft>
              <a:defRPr/>
            </a:lvl2pPr>
            <a:lvl3pPr marL="548640" indent="-256540" rtl="0">
              <a:lnSpc>
                <a:spcPct val="100000"/>
              </a:lnSpc>
              <a:spcBef>
                <a:spcPts val="0"/>
              </a:spcBef>
              <a:spcAft>
                <a:spcPts val="600"/>
              </a:spcAft>
              <a:buFont typeface="Arial"/>
              <a:buChar char="•"/>
              <a:defRPr/>
            </a:lvl3pPr>
            <a:lvl4pPr marL="822960" indent="-365760" rtl="0">
              <a:lnSpc>
                <a:spcPct val="100000"/>
              </a:lnSpc>
              <a:spcBef>
                <a:spcPts val="0"/>
              </a:spcBef>
              <a:spcAft>
                <a:spcPts val="600"/>
              </a:spcAft>
              <a:defRPr/>
            </a:lvl4pPr>
            <a:lvl5pPr marL="1108710" indent="-194310" rtl="0">
              <a:lnSpc>
                <a:spcPct val="100000"/>
              </a:lnSpc>
              <a:spcBef>
                <a:spcPts val="0"/>
              </a:spcBef>
              <a:spcAft>
                <a:spcPts val="1200"/>
              </a:spcAft>
              <a:buFont typeface="Arial"/>
              <a:buChar char="•"/>
              <a:defRPr/>
            </a:lvl5pPr>
            <a:lvl6pPr indent="0" rtl="0">
              <a:lnSpc>
                <a:spcPct val="100000"/>
              </a:lnSpc>
              <a:spcBef>
                <a:spcPts val="0"/>
              </a:spcBef>
              <a:spcAft>
                <a:spcPts val="1200"/>
              </a:spcAft>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body" idx="2"/>
          </p:nvPr>
        </p:nvSpPr>
        <p:spPr>
          <a:xfrm>
            <a:off x="466345" y="1387517"/>
            <a:ext cx="82892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467787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heck for Understanding">
    <p:spTree>
      <p:nvGrpSpPr>
        <p:cNvPr id="1" name="Shape 95"/>
        <p:cNvGrpSpPr/>
        <p:nvPr/>
      </p:nvGrpSpPr>
      <p:grpSpPr>
        <a:xfrm>
          <a:off x="0" y="0"/>
          <a:ext cx="0" cy="0"/>
          <a:chOff x="0" y="0"/>
          <a:chExt cx="0" cy="0"/>
        </a:xfrm>
      </p:grpSpPr>
      <p:sp>
        <p:nvSpPr>
          <p:cNvPr id="96" name="Shape 96"/>
          <p:cNvSpPr txBox="1"/>
          <p:nvPr/>
        </p:nvSpPr>
        <p:spPr>
          <a:xfrm>
            <a:off x="3827462" y="2701925"/>
            <a:ext cx="1489199" cy="676200"/>
          </a:xfrm>
          <a:prstGeom prst="rect">
            <a:avLst/>
          </a:prstGeom>
          <a:noFill/>
          <a:ln>
            <a:noFill/>
          </a:ln>
        </p:spPr>
        <p:txBody>
          <a:bodyPr lIns="0" tIns="0" rIns="0" bIns="0" anchor="t" anchorCtr="0">
            <a:noAutofit/>
          </a:bodyPr>
          <a:lstStyle/>
          <a:p>
            <a:pPr>
              <a:buSzPct val="25000"/>
            </a:pPr>
            <a:r>
              <a:rPr lang="en" sz="4400" kern="0">
                <a:solidFill>
                  <a:srgbClr val="F37321"/>
                </a:solidFill>
                <a:ea typeface="Arial"/>
                <a:cs typeface="Arial"/>
                <a:sym typeface="Arial"/>
                <a:rtl val="0"/>
              </a:rPr>
              <a:t>Q &amp; A</a:t>
            </a:r>
          </a:p>
        </p:txBody>
      </p:sp>
      <p:sp>
        <p:nvSpPr>
          <p:cNvPr id="97" name="Shape 97"/>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cxnSp>
        <p:nvCxnSpPr>
          <p:cNvPr id="98" name="Shape 98"/>
          <p:cNvCxnSpPr/>
          <p:nvPr/>
        </p:nvCxnSpPr>
        <p:spPr>
          <a:xfrm>
            <a:off x="7023100" y="4895850"/>
            <a:ext cx="2273399" cy="6299"/>
          </a:xfrm>
          <a:prstGeom prst="straightConnector1">
            <a:avLst/>
          </a:prstGeom>
          <a:noFill/>
          <a:ln w="38100" cap="flat">
            <a:solidFill>
              <a:srgbClr val="000000"/>
            </a:solidFill>
            <a:prstDash val="solid"/>
            <a:round/>
            <a:headEnd type="none" w="med" len="med"/>
            <a:tailEnd type="none" w="med" len="med"/>
          </a:ln>
        </p:spPr>
      </p:cxnSp>
      <p:pic>
        <p:nvPicPr>
          <p:cNvPr id="99" name="Shape 99"/>
          <p:cNvPicPr preferRelativeResize="0"/>
          <p:nvPr/>
        </p:nvPicPr>
        <p:blipFill rotWithShape="1">
          <a:blip r:embed="rId2">
            <a:alphaModFix/>
          </a:blip>
          <a:srcRect b="7217"/>
          <a:stretch/>
        </p:blipFill>
        <p:spPr>
          <a:xfrm>
            <a:off x="3441700" y="4114800"/>
            <a:ext cx="3657600" cy="2159099"/>
          </a:xfrm>
          <a:prstGeom prst="rect">
            <a:avLst/>
          </a:prstGeom>
          <a:noFill/>
          <a:ln>
            <a:noFill/>
          </a:ln>
        </p:spPr>
      </p:pic>
      <p:cxnSp>
        <p:nvCxnSpPr>
          <p:cNvPr id="100" name="Shape 100"/>
          <p:cNvCxnSpPr/>
          <p:nvPr/>
        </p:nvCxnSpPr>
        <p:spPr>
          <a:xfrm>
            <a:off x="-228600" y="4910137"/>
            <a:ext cx="3670199" cy="0"/>
          </a:xfrm>
          <a:prstGeom prst="straightConnector1">
            <a:avLst/>
          </a:prstGeom>
          <a:noFill/>
          <a:ln w="38100" cap="flat">
            <a:solidFill>
              <a:srgbClr val="000000"/>
            </a:solidFill>
            <a:prstDash val="solid"/>
            <a:round/>
            <a:headEnd type="none" w="med" len="med"/>
            <a:tailEnd type="none" w="med" len="med"/>
          </a:ln>
        </p:spPr>
      </p:cxnSp>
      <p:sp>
        <p:nvSpPr>
          <p:cNvPr id="101" name="Shape 101"/>
          <p:cNvSpPr txBox="1">
            <a:spLocks noGrp="1"/>
          </p:cNvSpPr>
          <p:nvPr>
            <p:ph type="title"/>
          </p:nvPr>
        </p:nvSpPr>
        <p:spPr>
          <a:xfrm>
            <a:off x="457200" y="303937"/>
            <a:ext cx="8314800" cy="7169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2219869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Peer Discussion">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2">
            <a:alphaModFix/>
          </a:blip>
          <a:srcRect/>
          <a:stretch/>
        </p:blipFill>
        <p:spPr>
          <a:xfrm>
            <a:off x="2438400" y="3806825"/>
            <a:ext cx="4267199" cy="2551199"/>
          </a:xfrm>
          <a:prstGeom prst="rect">
            <a:avLst/>
          </a:prstGeom>
          <a:noFill/>
          <a:ln>
            <a:noFill/>
          </a:ln>
        </p:spPr>
      </p:pic>
      <p:cxnSp>
        <p:nvCxnSpPr>
          <p:cNvPr id="104" name="Shape 104"/>
          <p:cNvCxnSpPr/>
          <p:nvPr/>
        </p:nvCxnSpPr>
        <p:spPr>
          <a:xfrm>
            <a:off x="6705600" y="5321300"/>
            <a:ext cx="2743199" cy="0"/>
          </a:xfrm>
          <a:prstGeom prst="straightConnector1">
            <a:avLst/>
          </a:prstGeom>
          <a:noFill/>
          <a:ln w="44450" cap="flat">
            <a:solidFill>
              <a:srgbClr val="000000"/>
            </a:solidFill>
            <a:prstDash val="solid"/>
            <a:round/>
            <a:headEnd type="none" w="med" len="med"/>
            <a:tailEnd type="none" w="med" len="med"/>
          </a:ln>
        </p:spPr>
      </p:cxnSp>
      <p:cxnSp>
        <p:nvCxnSpPr>
          <p:cNvPr id="105" name="Shape 105"/>
          <p:cNvCxnSpPr/>
          <p:nvPr/>
        </p:nvCxnSpPr>
        <p:spPr>
          <a:xfrm>
            <a:off x="-292100" y="5384800"/>
            <a:ext cx="2743199" cy="0"/>
          </a:xfrm>
          <a:prstGeom prst="straightConnector1">
            <a:avLst/>
          </a:prstGeom>
          <a:noFill/>
          <a:ln w="44450" cap="flat">
            <a:solidFill>
              <a:srgbClr val="000000"/>
            </a:solidFill>
            <a:prstDash val="solid"/>
            <a:round/>
            <a:headEnd type="none" w="med" len="med"/>
            <a:tailEnd type="none" w="med" len="med"/>
          </a:ln>
        </p:spPr>
      </p:cxnSp>
      <p:sp>
        <p:nvSpPr>
          <p:cNvPr id="106" name="Shape 106"/>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07" name="Shape 107"/>
          <p:cNvSpPr txBox="1">
            <a:spLocks noGrp="1"/>
          </p:cNvSpPr>
          <p:nvPr>
            <p:ph type="body" idx="1"/>
          </p:nvPr>
        </p:nvSpPr>
        <p:spPr>
          <a:xfrm>
            <a:off x="457200" y="2021841"/>
            <a:ext cx="8302800" cy="4273800"/>
          </a:xfrm>
          <a:prstGeom prst="rect">
            <a:avLst/>
          </a:prstGeom>
          <a:noFill/>
          <a:ln>
            <a:noFill/>
          </a:ln>
        </p:spPr>
        <p:txBody>
          <a:bodyPr lIns="91425" tIns="91425" rIns="91425" bIns="91425" anchor="t" anchorCtr="0"/>
          <a:lstStyle>
            <a:lvl1pPr marL="285750" indent="-171450" rtl="0">
              <a:lnSpc>
                <a:spcPct val="100000"/>
              </a:lnSpc>
              <a:spcBef>
                <a:spcPts val="0"/>
              </a:spcBef>
              <a:spcAft>
                <a:spcPts val="600"/>
              </a:spcAft>
              <a:buFont typeface="Arial"/>
              <a:buChar char="•"/>
              <a:defRPr/>
            </a:lvl1pPr>
            <a:lvl2pPr marL="651510" indent="-181609" rtl="0">
              <a:lnSpc>
                <a:spcPct val="100000"/>
              </a:lnSpc>
              <a:spcBef>
                <a:spcPts val="0"/>
              </a:spcBef>
              <a:spcAft>
                <a:spcPts val="600"/>
              </a:spcAft>
              <a:buFont typeface="Arial"/>
              <a:buChar char="•"/>
              <a:defRPr/>
            </a:lvl2pPr>
            <a:lvl3pPr marL="548640" indent="-256540" rtl="0">
              <a:lnSpc>
                <a:spcPct val="100000"/>
              </a:lnSpc>
              <a:spcBef>
                <a:spcPts val="0"/>
              </a:spcBef>
              <a:spcAft>
                <a:spcPts val="600"/>
              </a:spcAft>
              <a:buFont typeface="Arial"/>
              <a:buChar char="•"/>
              <a:defRPr/>
            </a:lvl3pPr>
            <a:lvl4pPr marL="822960" indent="-365760" rtl="0">
              <a:lnSpc>
                <a:spcPct val="100000"/>
              </a:lnSpc>
              <a:spcBef>
                <a:spcPts val="0"/>
              </a:spcBef>
              <a:spcAft>
                <a:spcPts val="600"/>
              </a:spcAft>
              <a:defRPr/>
            </a:lvl4pPr>
            <a:lvl5pPr marL="1108710" indent="-194310" rtl="0">
              <a:lnSpc>
                <a:spcPct val="100000"/>
              </a:lnSpc>
              <a:spcBef>
                <a:spcPts val="0"/>
              </a:spcBef>
              <a:spcAft>
                <a:spcPts val="1200"/>
              </a:spcAft>
              <a:buFont typeface="Arial"/>
              <a:buChar char="•"/>
              <a:defRPr/>
            </a:lvl5pPr>
            <a:lvl6pPr indent="0" rtl="0">
              <a:lnSpc>
                <a:spcPct val="100000"/>
              </a:lnSpc>
              <a:spcBef>
                <a:spcPts val="0"/>
              </a:spcBef>
              <a:spcAft>
                <a:spcPts val="1200"/>
              </a:spcAft>
              <a:defRPr/>
            </a:lvl6pPr>
            <a:lvl7pPr rtl="0">
              <a:spcBef>
                <a:spcPts val="0"/>
              </a:spcBef>
              <a:defRPr/>
            </a:lvl7pPr>
            <a:lvl8pPr rtl="0">
              <a:spcBef>
                <a:spcPts val="0"/>
              </a:spcBef>
              <a:defRPr/>
            </a:lvl8pPr>
            <a:lvl9pPr rtl="0">
              <a:spcBef>
                <a:spcPts val="0"/>
              </a:spcBef>
              <a:defRPr/>
            </a:lvl9pPr>
          </a:lstStyle>
          <a:p>
            <a:endParaRPr/>
          </a:p>
        </p:txBody>
      </p:sp>
      <p:sp>
        <p:nvSpPr>
          <p:cNvPr id="108" name="Shape 108"/>
          <p:cNvSpPr txBox="1">
            <a:spLocks noGrp="1"/>
          </p:cNvSpPr>
          <p:nvPr>
            <p:ph type="body" idx="2"/>
          </p:nvPr>
        </p:nvSpPr>
        <p:spPr>
          <a:xfrm>
            <a:off x="466345" y="1387517"/>
            <a:ext cx="82892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602098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Analyze">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2">
            <a:alphaModFix/>
          </a:blip>
          <a:srcRect/>
          <a:stretch/>
        </p:blipFill>
        <p:spPr>
          <a:xfrm>
            <a:off x="0" y="4267200"/>
            <a:ext cx="9144000" cy="2433600"/>
          </a:xfrm>
          <a:prstGeom prst="rect">
            <a:avLst/>
          </a:prstGeom>
          <a:noFill/>
          <a:ln>
            <a:noFill/>
          </a:ln>
        </p:spPr>
      </p:pic>
      <p:sp>
        <p:nvSpPr>
          <p:cNvPr id="111" name="Shape 111"/>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112" name="Shape 112"/>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13" name="Shape 113"/>
          <p:cNvSpPr txBox="1">
            <a:spLocks noGrp="1"/>
          </p:cNvSpPr>
          <p:nvPr>
            <p:ph type="body" idx="1"/>
          </p:nvPr>
        </p:nvSpPr>
        <p:spPr>
          <a:xfrm>
            <a:off x="457200" y="2021841"/>
            <a:ext cx="8302800" cy="4273800"/>
          </a:xfrm>
          <a:prstGeom prst="rect">
            <a:avLst/>
          </a:prstGeom>
          <a:noFill/>
          <a:ln>
            <a:noFill/>
          </a:ln>
        </p:spPr>
        <p:txBody>
          <a:bodyPr lIns="91425" tIns="91425" rIns="91425" bIns="91425" anchor="t" anchorCtr="0"/>
          <a:lstStyle>
            <a:lvl1pPr algn="l" rtl="0">
              <a:spcBef>
                <a:spcPts val="0"/>
              </a:spcBef>
              <a:spcAft>
                <a:spcPts val="600"/>
              </a:spcAft>
              <a:defRPr/>
            </a:lvl1pPr>
            <a:lvl2pPr marL="365125" indent="-250825" algn="l" rtl="0">
              <a:spcBef>
                <a:spcPts val="0"/>
              </a:spcBef>
              <a:spcAft>
                <a:spcPts val="600"/>
              </a:spcAft>
              <a:buClr>
                <a:schemeClr val="dk2"/>
              </a:buClr>
              <a:buFont typeface="Arial"/>
              <a:buChar char="•"/>
              <a:defRPr/>
            </a:lvl2pPr>
            <a:lvl3pPr marL="547688" indent="-255587" algn="l" rtl="0">
              <a:spcBef>
                <a:spcPts val="0"/>
              </a:spcBef>
              <a:spcAft>
                <a:spcPts val="600"/>
              </a:spcAft>
              <a:buClr>
                <a:schemeClr val="dk2"/>
              </a:buClr>
              <a:buFont typeface="Arial"/>
              <a:buChar char="•"/>
              <a:defRPr/>
            </a:lvl3pPr>
            <a:lvl4pPr marL="1143000" indent="-127000" algn="l" rtl="0">
              <a:lnSpc>
                <a:spcPct val="114000"/>
              </a:lnSpc>
              <a:spcBef>
                <a:spcPts val="1200"/>
              </a:spcBef>
              <a:spcAft>
                <a:spcPts val="0"/>
              </a:spcAft>
              <a:buClr>
                <a:schemeClr val="dk2"/>
              </a:buClr>
              <a:buFont typeface="Arial"/>
              <a:buChar char="•"/>
              <a:defRPr/>
            </a:lvl4pPr>
            <a:lvl5pPr marL="1600200" indent="-127000" algn="l" rtl="0">
              <a:lnSpc>
                <a:spcPct val="114000"/>
              </a:lnSpc>
              <a:spcBef>
                <a:spcPts val="1200"/>
              </a:spcBef>
              <a:spcAft>
                <a:spcPts val="0"/>
              </a:spcAft>
              <a:buClr>
                <a:schemeClr val="dk2"/>
              </a:buClr>
              <a:buFont typeface="Arial"/>
              <a:buChar char="–"/>
              <a:defRPr/>
            </a:lvl5pPr>
            <a:lvl6pPr marL="2057400" indent="-127000" algn="l" rtl="0">
              <a:lnSpc>
                <a:spcPct val="114000"/>
              </a:lnSpc>
              <a:spcBef>
                <a:spcPts val="1200"/>
              </a:spcBef>
              <a:buClr>
                <a:schemeClr val="dk2"/>
              </a:buClr>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14" name="Shape 114"/>
          <p:cNvSpPr txBox="1">
            <a:spLocks noGrp="1"/>
          </p:cNvSpPr>
          <p:nvPr>
            <p:ph type="body" idx="2"/>
          </p:nvPr>
        </p:nvSpPr>
        <p:spPr>
          <a:xfrm>
            <a:off x="466345" y="1387517"/>
            <a:ext cx="8289299" cy="431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533392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Online Support">
    <p:spTree>
      <p:nvGrpSpPr>
        <p:cNvPr id="1" name="Shape 115"/>
        <p:cNvGrpSpPr/>
        <p:nvPr/>
      </p:nvGrpSpPr>
      <p:grpSpPr>
        <a:xfrm>
          <a:off x="0" y="0"/>
          <a:ext cx="0" cy="0"/>
          <a:chOff x="0" y="0"/>
          <a:chExt cx="0" cy="0"/>
        </a:xfrm>
      </p:grpSpPr>
      <p:pic>
        <p:nvPicPr>
          <p:cNvPr id="116" name="Shape 116"/>
          <p:cNvPicPr preferRelativeResize="0"/>
          <p:nvPr/>
        </p:nvPicPr>
        <p:blipFill rotWithShape="1">
          <a:blip r:embed="rId2">
            <a:alphaModFix/>
          </a:blip>
          <a:srcRect/>
          <a:stretch/>
        </p:blipFill>
        <p:spPr>
          <a:xfrm>
            <a:off x="584200" y="1477962"/>
            <a:ext cx="4076699" cy="2612999"/>
          </a:xfrm>
          <a:prstGeom prst="rect">
            <a:avLst/>
          </a:prstGeom>
          <a:noFill/>
          <a:ln>
            <a:noFill/>
          </a:ln>
        </p:spPr>
      </p:pic>
      <p:sp>
        <p:nvSpPr>
          <p:cNvPr id="117" name="Shape 117"/>
          <p:cNvSpPr/>
          <p:nvPr/>
        </p:nvSpPr>
        <p:spPr>
          <a:xfrm>
            <a:off x="4132262" y="1587500"/>
            <a:ext cx="518999" cy="272999"/>
          </a:xfrm>
          <a:prstGeom prst="ellipse">
            <a:avLst/>
          </a:prstGeom>
          <a:noFill/>
          <a:ln w="38100" cap="flat">
            <a:solidFill>
              <a:schemeClr val="dk2"/>
            </a:solidFill>
            <a:prstDash val="solid"/>
            <a:round/>
            <a:headEnd type="none" w="med" len="med"/>
            <a:tailEnd type="none" w="med" len="med"/>
          </a:ln>
        </p:spPr>
        <p:txBody>
          <a:bodyPr lIns="91425" tIns="45700" rIns="91425" bIns="45700" anchor="ctr" anchorCtr="0">
            <a:noAutofit/>
          </a:bodyPr>
          <a:lstStyle/>
          <a:p>
            <a:endParaRPr kern="0">
              <a:solidFill>
                <a:srgbClr val="77787B"/>
              </a:solidFill>
              <a:latin typeface="Calibri"/>
              <a:ea typeface="Calibri"/>
              <a:cs typeface="Calibri"/>
              <a:sym typeface="Calibri"/>
              <a:rtl val="0"/>
            </a:endParaRPr>
          </a:p>
        </p:txBody>
      </p:sp>
      <p:pic>
        <p:nvPicPr>
          <p:cNvPr id="118" name="Shape 118"/>
          <p:cNvPicPr preferRelativeResize="0"/>
          <p:nvPr/>
        </p:nvPicPr>
        <p:blipFill rotWithShape="1">
          <a:blip r:embed="rId3">
            <a:alphaModFix/>
          </a:blip>
          <a:srcRect/>
          <a:stretch/>
        </p:blipFill>
        <p:spPr>
          <a:xfrm>
            <a:off x="3471862" y="2563813"/>
            <a:ext cx="4770300" cy="3356100"/>
          </a:xfrm>
          <a:prstGeom prst="rect">
            <a:avLst/>
          </a:prstGeom>
          <a:noFill/>
          <a:ln>
            <a:noFill/>
          </a:ln>
        </p:spPr>
      </p:pic>
      <p:cxnSp>
        <p:nvCxnSpPr>
          <p:cNvPr id="119" name="Shape 119"/>
          <p:cNvCxnSpPr/>
          <p:nvPr/>
        </p:nvCxnSpPr>
        <p:spPr>
          <a:xfrm rot="10800000">
            <a:off x="7038838" y="3749675"/>
            <a:ext cx="2583000" cy="0"/>
          </a:xfrm>
          <a:prstGeom prst="straightConnector1">
            <a:avLst/>
          </a:prstGeom>
          <a:noFill/>
          <a:ln w="38100" cap="flat">
            <a:solidFill>
              <a:schemeClr val="dk2"/>
            </a:solidFill>
            <a:prstDash val="solid"/>
            <a:round/>
            <a:headEnd type="none" w="med" len="med"/>
            <a:tailEnd type="oval" w="med" len="med"/>
          </a:ln>
        </p:spPr>
      </p:cxnSp>
      <p:cxnSp>
        <p:nvCxnSpPr>
          <p:cNvPr id="120" name="Shape 120"/>
          <p:cNvCxnSpPr/>
          <p:nvPr/>
        </p:nvCxnSpPr>
        <p:spPr>
          <a:xfrm>
            <a:off x="0" y="5632450"/>
            <a:ext cx="3617999" cy="4799"/>
          </a:xfrm>
          <a:prstGeom prst="straightConnector1">
            <a:avLst/>
          </a:prstGeom>
          <a:noFill/>
          <a:ln w="38100" cap="flat">
            <a:solidFill>
              <a:schemeClr val="dk2"/>
            </a:solidFill>
            <a:prstDash val="solid"/>
            <a:round/>
            <a:headEnd type="none" w="med" len="med"/>
            <a:tailEnd type="oval" w="med" len="med"/>
          </a:ln>
        </p:spPr>
      </p:cxnSp>
      <p:sp>
        <p:nvSpPr>
          <p:cNvPr id="121" name="Shape 121"/>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37986529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Access Online Support">
    <p:spTree>
      <p:nvGrpSpPr>
        <p:cNvPr id="1" name="Shape 122"/>
        <p:cNvGrpSpPr/>
        <p:nvPr/>
      </p:nvGrpSpPr>
      <p:grpSpPr>
        <a:xfrm>
          <a:off x="0" y="0"/>
          <a:ext cx="0" cy="0"/>
          <a:chOff x="0" y="0"/>
          <a:chExt cx="0" cy="0"/>
        </a:xfrm>
      </p:grpSpPr>
      <p:pic>
        <p:nvPicPr>
          <p:cNvPr id="123" name="Shape 123"/>
          <p:cNvPicPr preferRelativeResize="0"/>
          <p:nvPr/>
        </p:nvPicPr>
        <p:blipFill/>
        <p:spPr>
          <a:xfrm>
            <a:off x="531812" y="1789113"/>
            <a:ext cx="7988400" cy="2835300"/>
          </a:xfrm>
          <a:prstGeom prst="rect">
            <a:avLst/>
          </a:prstGeom>
          <a:solidFill>
            <a:srgbClr val="FFFFFF"/>
          </a:solidFill>
          <a:ln>
            <a:noFill/>
          </a:ln>
        </p:spPr>
      </p:pic>
      <p:sp>
        <p:nvSpPr>
          <p:cNvPr id="124" name="Shape 124"/>
          <p:cNvSpPr/>
          <p:nvPr/>
        </p:nvSpPr>
        <p:spPr>
          <a:xfrm>
            <a:off x="7442200" y="1849438"/>
            <a:ext cx="565200" cy="512700"/>
          </a:xfrm>
          <a:prstGeom prst="ellipse">
            <a:avLst/>
          </a:prstGeom>
          <a:noFill/>
          <a:ln w="38100" cap="flat">
            <a:solidFill>
              <a:schemeClr val="dk2"/>
            </a:solidFill>
            <a:prstDash val="solid"/>
            <a:round/>
            <a:headEnd type="none" w="med" len="med"/>
            <a:tailEnd type="none" w="med" len="med"/>
          </a:ln>
        </p:spPr>
        <p:txBody>
          <a:bodyPr lIns="91425" tIns="45700" rIns="91425" bIns="45700" anchor="ctr" anchorCtr="0">
            <a:noAutofit/>
          </a:bodyPr>
          <a:lstStyle/>
          <a:p>
            <a:pPr algn="ctr"/>
            <a:endParaRPr kern="0">
              <a:solidFill>
                <a:srgbClr val="FFFFFF"/>
              </a:solidFill>
              <a:ea typeface="Arial"/>
              <a:cs typeface="Arial"/>
              <a:sym typeface="Arial"/>
              <a:rtl val="0"/>
            </a:endParaRPr>
          </a:p>
        </p:txBody>
      </p:sp>
      <p:sp>
        <p:nvSpPr>
          <p:cNvPr id="125" name="Shape 125"/>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36289580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26"/>
        <p:cNvGrpSpPr/>
        <p:nvPr/>
      </p:nvGrpSpPr>
      <p:grpSpPr>
        <a:xfrm>
          <a:off x="0" y="0"/>
          <a:ext cx="0" cy="0"/>
          <a:chOff x="0" y="0"/>
          <a:chExt cx="0" cy="0"/>
        </a:xfrm>
      </p:grpSpPr>
      <p:pic>
        <p:nvPicPr>
          <p:cNvPr id="127" name="Shape 127"/>
          <p:cNvPicPr preferRelativeResize="0"/>
          <p:nvPr/>
        </p:nvPicPr>
        <p:blipFill rotWithShape="1">
          <a:blip r:embed="rId2">
            <a:alphaModFix/>
          </a:blip>
          <a:srcRect/>
          <a:stretch/>
        </p:blipFill>
        <p:spPr>
          <a:xfrm>
            <a:off x="1562100" y="2027238"/>
            <a:ext cx="7456500" cy="3657600"/>
          </a:xfrm>
          <a:prstGeom prst="rect">
            <a:avLst/>
          </a:prstGeom>
          <a:noFill/>
          <a:ln>
            <a:noFill/>
          </a:ln>
        </p:spPr>
      </p:pic>
      <p:grpSp>
        <p:nvGrpSpPr>
          <p:cNvPr id="128" name="Shape 128"/>
          <p:cNvGrpSpPr/>
          <p:nvPr/>
        </p:nvGrpSpPr>
        <p:grpSpPr>
          <a:xfrm>
            <a:off x="-409573" y="1922587"/>
            <a:ext cx="2068463" cy="576294"/>
            <a:chOff x="-49498" y="2220778"/>
            <a:chExt cx="2069704" cy="576064"/>
          </a:xfrm>
        </p:grpSpPr>
        <p:cxnSp>
          <p:nvCxnSpPr>
            <p:cNvPr id="129" name="Shape 129"/>
            <p:cNvCxnSpPr/>
            <p:nvPr/>
          </p:nvCxnSpPr>
          <p:spPr>
            <a:xfrm>
              <a:off x="1438846" y="2534996"/>
              <a:ext cx="581359" cy="0"/>
            </a:xfrm>
            <a:prstGeom prst="straightConnector1">
              <a:avLst/>
            </a:prstGeom>
            <a:noFill/>
            <a:ln w="38100" cap="flat">
              <a:solidFill>
                <a:schemeClr val="dk2"/>
              </a:solidFill>
              <a:prstDash val="solid"/>
              <a:round/>
              <a:headEnd type="none" w="med" len="med"/>
              <a:tailEnd type="oval" w="med" len="med"/>
            </a:ln>
          </p:spPr>
        </p:cxnSp>
        <p:sp>
          <p:nvSpPr>
            <p:cNvPr id="130" name="Shape 130"/>
            <p:cNvSpPr txBox="1"/>
            <p:nvPr/>
          </p:nvSpPr>
          <p:spPr>
            <a:xfrm>
              <a:off x="-49498" y="2220778"/>
              <a:ext cx="1501051" cy="576064"/>
            </a:xfrm>
            <a:prstGeom prst="rect">
              <a:avLst/>
            </a:prstGeom>
            <a:noFill/>
            <a:ln>
              <a:noFill/>
            </a:ln>
          </p:spPr>
          <p:txBody>
            <a:bodyPr lIns="91425" tIns="0" rIns="91425" bIns="0" anchor="ctr" anchorCtr="0">
              <a:noAutofit/>
            </a:bodyPr>
            <a:lstStyle/>
            <a:p>
              <a:pPr marL="342900" indent="-342900" algn="r">
                <a:buSzPct val="25000"/>
              </a:pPr>
              <a:r>
                <a:rPr lang="en" kern="0">
                  <a:solidFill>
                    <a:srgbClr val="595959"/>
                  </a:solidFill>
                  <a:ea typeface="Arial"/>
                  <a:cs typeface="Arial"/>
                  <a:sym typeface="Arial"/>
                  <a:rtl val="0"/>
                </a:rPr>
                <a:t>Search</a:t>
              </a:r>
            </a:p>
          </p:txBody>
        </p:sp>
      </p:grpSp>
      <p:cxnSp>
        <p:nvCxnSpPr>
          <p:cNvPr id="131" name="Shape 131"/>
          <p:cNvCxnSpPr/>
          <p:nvPr/>
        </p:nvCxnSpPr>
        <p:spPr>
          <a:xfrm>
            <a:off x="1363662" y="4329112"/>
            <a:ext cx="2446200" cy="14400"/>
          </a:xfrm>
          <a:prstGeom prst="straightConnector1">
            <a:avLst/>
          </a:prstGeom>
          <a:noFill/>
          <a:ln w="38100" cap="flat">
            <a:solidFill>
              <a:schemeClr val="dk2"/>
            </a:solidFill>
            <a:prstDash val="solid"/>
            <a:round/>
            <a:headEnd type="none" w="med" len="med"/>
            <a:tailEnd type="oval" w="med" len="med"/>
          </a:ln>
        </p:spPr>
      </p:cxnSp>
      <p:sp>
        <p:nvSpPr>
          <p:cNvPr id="132" name="Shape 132"/>
          <p:cNvSpPr txBox="1"/>
          <p:nvPr/>
        </p:nvSpPr>
        <p:spPr>
          <a:xfrm>
            <a:off x="-677862" y="4005262"/>
            <a:ext cx="2057400" cy="576300"/>
          </a:xfrm>
          <a:prstGeom prst="rect">
            <a:avLst/>
          </a:prstGeom>
          <a:noFill/>
          <a:ln>
            <a:noFill/>
          </a:ln>
        </p:spPr>
        <p:txBody>
          <a:bodyPr lIns="91425" tIns="0" rIns="91425" bIns="0" anchor="ctr" anchorCtr="0">
            <a:noAutofit/>
          </a:bodyPr>
          <a:lstStyle/>
          <a:p>
            <a:pPr marL="342900" indent="-342900" algn="r">
              <a:buSzPct val="25000"/>
            </a:pPr>
            <a:r>
              <a:rPr lang="en" kern="0">
                <a:solidFill>
                  <a:srgbClr val="595959"/>
                </a:solidFill>
                <a:ea typeface="Arial"/>
                <a:cs typeface="Arial"/>
                <a:sym typeface="Arial"/>
                <a:rtl val="0"/>
              </a:rPr>
              <a:t>Hyperlinks</a:t>
            </a:r>
          </a:p>
        </p:txBody>
      </p:sp>
      <p:sp>
        <p:nvSpPr>
          <p:cNvPr id="133" name="Shape 133"/>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2302861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2">
            <a:alphaModFix/>
          </a:blip>
          <a:srcRect l="-23228" r="-23228"/>
          <a:stretch/>
        </p:blipFill>
        <p:spPr>
          <a:xfrm>
            <a:off x="457200" y="2703513"/>
            <a:ext cx="8325000" cy="3602100"/>
          </a:xfrm>
          <a:prstGeom prst="rect">
            <a:avLst/>
          </a:prstGeom>
          <a:noFill/>
          <a:ln>
            <a:noFill/>
          </a:ln>
        </p:spPr>
      </p:pic>
      <p:sp>
        <p:nvSpPr>
          <p:cNvPr id="136" name="Shape 136"/>
          <p:cNvSpPr/>
          <p:nvPr/>
        </p:nvSpPr>
        <p:spPr>
          <a:xfrm>
            <a:off x="5880100" y="5373687"/>
            <a:ext cx="677999" cy="642900"/>
          </a:xfrm>
          <a:prstGeom prst="ellipse">
            <a:avLst/>
          </a:prstGeom>
          <a:noFill/>
          <a:ln w="38100" cap="flat">
            <a:solidFill>
              <a:schemeClr val="dk2"/>
            </a:solidFill>
            <a:prstDash val="solid"/>
            <a:round/>
            <a:headEnd type="none" w="med" len="med"/>
            <a:tailEnd type="none" w="med" len="med"/>
          </a:ln>
        </p:spPr>
        <p:txBody>
          <a:bodyPr lIns="91425" tIns="45700" rIns="91425" bIns="45700" anchor="ctr" anchorCtr="0">
            <a:noAutofit/>
          </a:bodyPr>
          <a:lstStyle/>
          <a:p>
            <a:endParaRPr kern="0">
              <a:solidFill>
                <a:srgbClr val="FFFFFF"/>
              </a:solidFill>
              <a:ea typeface="Arial"/>
              <a:cs typeface="Arial"/>
              <a:sym typeface="Arial"/>
              <a:rtl val="0"/>
            </a:endParaRPr>
          </a:p>
        </p:txBody>
      </p:sp>
      <p:sp>
        <p:nvSpPr>
          <p:cNvPr id="137" name="Shape 137"/>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8" name="Shape 138"/>
          <p:cNvSpPr txBox="1">
            <a:spLocks noGrp="1"/>
          </p:cNvSpPr>
          <p:nvPr>
            <p:ph type="body" idx="1"/>
          </p:nvPr>
        </p:nvSpPr>
        <p:spPr>
          <a:xfrm>
            <a:off x="468314" y="1432875"/>
            <a:ext cx="8303400" cy="624599"/>
          </a:xfrm>
          <a:prstGeom prst="rect">
            <a:avLst/>
          </a:prstGeom>
          <a:noFill/>
          <a:ln>
            <a:noFill/>
          </a:ln>
        </p:spPr>
        <p:txBody>
          <a:bodyPr lIns="91425" tIns="91425" rIns="91425" bIns="91425" anchor="t" anchorCtr="0"/>
          <a:lstStyle>
            <a:lvl1pPr algn="l" rtl="0">
              <a:spcBef>
                <a:spcPts val="0"/>
              </a:spcBef>
              <a:spcAft>
                <a:spcPts val="600"/>
              </a:spcAft>
              <a:defRPr/>
            </a:lvl1pPr>
            <a:lvl2pPr marL="365125" indent="-250825" algn="l" rtl="0">
              <a:spcBef>
                <a:spcPts val="0"/>
              </a:spcBef>
              <a:spcAft>
                <a:spcPts val="600"/>
              </a:spcAft>
              <a:buClr>
                <a:schemeClr val="dk2"/>
              </a:buClr>
              <a:buFont typeface="Arial"/>
              <a:buChar char="•"/>
              <a:defRPr/>
            </a:lvl2pPr>
            <a:lvl3pPr marL="547688" indent="-255587" algn="l" rtl="0">
              <a:spcBef>
                <a:spcPts val="0"/>
              </a:spcBef>
              <a:spcAft>
                <a:spcPts val="600"/>
              </a:spcAft>
              <a:buClr>
                <a:schemeClr val="dk2"/>
              </a:buClr>
              <a:buFont typeface="Arial"/>
              <a:buChar char="•"/>
              <a:defRPr/>
            </a:lvl3pPr>
            <a:lvl4pPr marL="1143000" indent="-127000" algn="l" rtl="0">
              <a:lnSpc>
                <a:spcPct val="114000"/>
              </a:lnSpc>
              <a:spcBef>
                <a:spcPts val="1200"/>
              </a:spcBef>
              <a:spcAft>
                <a:spcPts val="0"/>
              </a:spcAft>
              <a:buClr>
                <a:schemeClr val="dk2"/>
              </a:buClr>
              <a:buFont typeface="Arial"/>
              <a:buChar char="•"/>
              <a:defRPr/>
            </a:lvl4pPr>
            <a:lvl5pPr marL="1600200" indent="-127000" algn="l" rtl="0">
              <a:lnSpc>
                <a:spcPct val="114000"/>
              </a:lnSpc>
              <a:spcBef>
                <a:spcPts val="1200"/>
              </a:spcBef>
              <a:spcAft>
                <a:spcPts val="0"/>
              </a:spcAft>
              <a:buClr>
                <a:schemeClr val="dk2"/>
              </a:buClr>
              <a:buFont typeface="Arial"/>
              <a:buChar char="–"/>
              <a:defRPr/>
            </a:lvl5pPr>
            <a:lvl6pPr marL="2057400" indent="-127000" algn="l" rtl="0">
              <a:lnSpc>
                <a:spcPct val="114000"/>
              </a:lnSpc>
              <a:spcBef>
                <a:spcPts val="1200"/>
              </a:spcBef>
              <a:buClr>
                <a:schemeClr val="dk2"/>
              </a:buClr>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Tree>
    <p:extLst>
      <p:ext uri="{BB962C8B-B14F-4D97-AF65-F5344CB8AC3E}">
        <p14:creationId xmlns:p14="http://schemas.microsoft.com/office/powerpoint/2010/main" val="252412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39"/>
        <p:cNvGrpSpPr/>
        <p:nvPr/>
      </p:nvGrpSpPr>
      <p:grpSpPr>
        <a:xfrm>
          <a:off x="0" y="0"/>
          <a:ext cx="0" cy="0"/>
          <a:chOff x="0" y="0"/>
          <a:chExt cx="0" cy="0"/>
        </a:xfrm>
      </p:grpSpPr>
      <p:sp>
        <p:nvSpPr>
          <p:cNvPr id="140" name="Shape 140"/>
          <p:cNvSpPr txBox="1"/>
          <p:nvPr/>
        </p:nvSpPr>
        <p:spPr>
          <a:xfrm>
            <a:off x="868362" y="4757737"/>
            <a:ext cx="2438399" cy="849300"/>
          </a:xfrm>
          <a:prstGeom prst="rect">
            <a:avLst/>
          </a:prstGeom>
          <a:noFill/>
          <a:ln>
            <a:noFill/>
          </a:ln>
        </p:spPr>
        <p:txBody>
          <a:bodyPr lIns="91425" tIns="45700" rIns="91425" bIns="45700" anchor="t" anchorCtr="0">
            <a:noAutofit/>
          </a:bodyPr>
          <a:lstStyle/>
          <a:p>
            <a:pPr>
              <a:buClr>
                <a:srgbClr val="595959"/>
              </a:buClr>
              <a:buSzPct val="25000"/>
              <a:buFont typeface="Arial"/>
              <a:buNone/>
            </a:pPr>
            <a:r>
              <a:rPr lang="en" sz="1600" kern="0">
                <a:solidFill>
                  <a:srgbClr val="595959"/>
                </a:solidFill>
                <a:ea typeface="Arial"/>
                <a:cs typeface="Arial"/>
                <a:sym typeface="Arial"/>
                <a:rtl val="0"/>
              </a:rPr>
              <a:t>Training Icon</a:t>
            </a:r>
          </a:p>
        </p:txBody>
      </p:sp>
      <p:pic>
        <p:nvPicPr>
          <p:cNvPr id="141" name="Shape 141"/>
          <p:cNvPicPr preferRelativeResize="0"/>
          <p:nvPr/>
        </p:nvPicPr>
        <p:blipFill rotWithShape="1">
          <a:blip r:embed="rId2">
            <a:alphaModFix/>
          </a:blip>
          <a:srcRect/>
          <a:stretch/>
        </p:blipFill>
        <p:spPr>
          <a:xfrm>
            <a:off x="479425" y="1306512"/>
            <a:ext cx="3870299" cy="2694000"/>
          </a:xfrm>
          <a:prstGeom prst="rect">
            <a:avLst/>
          </a:prstGeom>
          <a:noFill/>
          <a:ln>
            <a:noFill/>
          </a:ln>
        </p:spPr>
      </p:pic>
      <p:cxnSp>
        <p:nvCxnSpPr>
          <p:cNvPr id="142" name="Shape 142"/>
          <p:cNvCxnSpPr/>
          <p:nvPr/>
        </p:nvCxnSpPr>
        <p:spPr>
          <a:xfrm rot="10800000">
            <a:off x="1466862" y="2838450"/>
            <a:ext cx="11100" cy="1904999"/>
          </a:xfrm>
          <a:prstGeom prst="straightConnector1">
            <a:avLst/>
          </a:prstGeom>
          <a:noFill/>
          <a:ln w="38100" cap="rnd">
            <a:solidFill>
              <a:srgbClr val="F37321"/>
            </a:solidFill>
            <a:prstDash val="solid"/>
            <a:miter/>
            <a:headEnd type="none" w="med" len="med"/>
            <a:tailEnd type="oval" w="med" len="med"/>
          </a:ln>
        </p:spPr>
      </p:cxnSp>
      <p:pic>
        <p:nvPicPr>
          <p:cNvPr id="143" name="Shape 143"/>
          <p:cNvPicPr preferRelativeResize="0"/>
          <p:nvPr/>
        </p:nvPicPr>
        <p:blipFill rotWithShape="1">
          <a:blip r:embed="rId3">
            <a:alphaModFix/>
          </a:blip>
          <a:srcRect t="2166" b="2796"/>
          <a:stretch/>
        </p:blipFill>
        <p:spPr>
          <a:xfrm>
            <a:off x="3781425" y="2486025"/>
            <a:ext cx="4838700" cy="3765600"/>
          </a:xfrm>
          <a:prstGeom prst="rect">
            <a:avLst/>
          </a:prstGeom>
          <a:noFill/>
          <a:ln>
            <a:noFill/>
          </a:ln>
        </p:spPr>
      </p:pic>
      <p:sp>
        <p:nvSpPr>
          <p:cNvPr id="144" name="Shape 144"/>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14898270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Addt'l Support">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2">
            <a:alphaModFix/>
          </a:blip>
          <a:srcRect/>
          <a:stretch/>
        </p:blipFill>
        <p:spPr>
          <a:xfrm>
            <a:off x="0" y="2317750"/>
            <a:ext cx="9144000" cy="4043400"/>
          </a:xfrm>
          <a:prstGeom prst="rect">
            <a:avLst/>
          </a:prstGeom>
          <a:noFill/>
          <a:ln>
            <a:noFill/>
          </a:ln>
        </p:spPr>
      </p:pic>
      <p:pic>
        <p:nvPicPr>
          <p:cNvPr id="147" name="Shape 147"/>
          <p:cNvPicPr preferRelativeResize="0"/>
          <p:nvPr/>
        </p:nvPicPr>
        <p:blipFill rotWithShape="1">
          <a:blip r:embed="rId3">
            <a:alphaModFix/>
          </a:blip>
          <a:srcRect/>
          <a:stretch/>
        </p:blipFill>
        <p:spPr>
          <a:xfrm>
            <a:off x="598487" y="1693863"/>
            <a:ext cx="2374799" cy="601799"/>
          </a:xfrm>
          <a:prstGeom prst="rect">
            <a:avLst/>
          </a:prstGeom>
          <a:noFill/>
          <a:ln>
            <a:noFill/>
          </a:ln>
        </p:spPr>
      </p:pic>
      <p:sp>
        <p:nvSpPr>
          <p:cNvPr id="148" name="Shape 148"/>
          <p:cNvSpPr txBox="1"/>
          <p:nvPr/>
        </p:nvSpPr>
        <p:spPr>
          <a:xfrm>
            <a:off x="614362" y="2498725"/>
            <a:ext cx="4710000" cy="1693799"/>
          </a:xfrm>
          <a:prstGeom prst="rect">
            <a:avLst/>
          </a:prstGeom>
          <a:noFill/>
          <a:ln>
            <a:noFill/>
          </a:ln>
        </p:spPr>
        <p:txBody>
          <a:bodyPr lIns="0" tIns="0" rIns="0" bIns="0" anchor="t" anchorCtr="0">
            <a:noAutofit/>
          </a:bodyPr>
          <a:lstStyle/>
          <a:p>
            <a:pPr>
              <a:buClr>
                <a:srgbClr val="F37321"/>
              </a:buClr>
              <a:buSzPct val="25000"/>
              <a:buFont typeface="Arial"/>
              <a:buNone/>
            </a:pPr>
            <a:r>
              <a:rPr lang="en" sz="2000" kern="0">
                <a:solidFill>
                  <a:srgbClr val="F37321"/>
                </a:solidFill>
                <a:ea typeface="Arial"/>
                <a:cs typeface="Arial"/>
                <a:sym typeface="Arial"/>
                <a:rtl val="0"/>
              </a:rPr>
              <a:t>Email</a:t>
            </a:r>
            <a:r>
              <a:rPr lang="en" sz="2000" kern="0">
                <a:solidFill>
                  <a:srgbClr val="595959"/>
                </a:solidFill>
                <a:ea typeface="Arial"/>
                <a:cs typeface="Arial"/>
                <a:sym typeface="Arial"/>
                <a:rtl val="0"/>
              </a:rPr>
              <a:t/>
            </a:r>
            <a:br>
              <a:rPr lang="en" sz="2000" kern="0">
                <a:solidFill>
                  <a:srgbClr val="595959"/>
                </a:solidFill>
                <a:ea typeface="Arial"/>
                <a:cs typeface="Arial"/>
                <a:sym typeface="Arial"/>
                <a:rtl val="0"/>
              </a:rPr>
            </a:br>
            <a:r>
              <a:rPr lang="en" sz="2000" kern="0">
                <a:solidFill>
                  <a:srgbClr val="595959"/>
                </a:solidFill>
                <a:ea typeface="Arial"/>
                <a:cs typeface="Arial"/>
                <a:sym typeface="Arial"/>
                <a:rtl val="0"/>
              </a:rPr>
              <a:t>Contact help@amplify.com any time.</a:t>
            </a:r>
          </a:p>
          <a:p>
            <a:pPr>
              <a:spcBef>
                <a:spcPts val="1200"/>
              </a:spcBef>
              <a:spcAft>
                <a:spcPts val="600"/>
              </a:spcAft>
              <a:buClr>
                <a:srgbClr val="F37321"/>
              </a:buClr>
              <a:buSzPct val="25000"/>
              <a:buFont typeface="Arial"/>
              <a:buNone/>
            </a:pPr>
            <a:r>
              <a:rPr lang="en" sz="2000" kern="0">
                <a:solidFill>
                  <a:srgbClr val="F37321"/>
                </a:solidFill>
                <a:ea typeface="Arial"/>
                <a:cs typeface="Arial"/>
                <a:sym typeface="Arial"/>
                <a:rtl val="0"/>
              </a:rPr>
              <a:t>Phone</a:t>
            </a:r>
            <a:r>
              <a:rPr lang="en" sz="2000" kern="0">
                <a:solidFill>
                  <a:srgbClr val="595959"/>
                </a:solidFill>
                <a:ea typeface="Arial"/>
                <a:cs typeface="Arial"/>
                <a:sym typeface="Arial"/>
                <a:rtl val="0"/>
              </a:rPr>
              <a:t/>
            </a:r>
            <a:br>
              <a:rPr lang="en" sz="2000" kern="0">
                <a:solidFill>
                  <a:srgbClr val="595959"/>
                </a:solidFill>
                <a:ea typeface="Arial"/>
                <a:cs typeface="Arial"/>
                <a:sym typeface="Arial"/>
                <a:rtl val="0"/>
              </a:rPr>
            </a:br>
            <a:r>
              <a:rPr lang="en" sz="2000" kern="0">
                <a:solidFill>
                  <a:srgbClr val="595959"/>
                </a:solidFill>
                <a:ea typeface="Arial"/>
                <a:cs typeface="Arial"/>
                <a:sym typeface="Arial"/>
                <a:rtl val="0"/>
              </a:rPr>
              <a:t>Call toll-free at (800) 823-1969, Option 3 </a:t>
            </a:r>
            <a:br>
              <a:rPr lang="en" sz="2000" kern="0">
                <a:solidFill>
                  <a:srgbClr val="595959"/>
                </a:solidFill>
                <a:ea typeface="Arial"/>
                <a:cs typeface="Arial"/>
                <a:sym typeface="Arial"/>
                <a:rtl val="0"/>
              </a:rPr>
            </a:br>
            <a:r>
              <a:rPr lang="en" sz="2000" kern="0">
                <a:solidFill>
                  <a:srgbClr val="595959"/>
                </a:solidFill>
                <a:ea typeface="Arial"/>
                <a:cs typeface="Arial"/>
                <a:sym typeface="Arial"/>
                <a:rtl val="0"/>
              </a:rPr>
              <a:t>Monday–Friday 7:00a.m.-7:00p.m. ET</a:t>
            </a:r>
          </a:p>
        </p:txBody>
      </p:sp>
      <p:sp>
        <p:nvSpPr>
          <p:cNvPr id="149" name="Shape 149"/>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150" name="Shape 150"/>
          <p:cNvSpPr txBox="1">
            <a:spLocks noGrp="1"/>
          </p:cNvSpPr>
          <p:nvPr>
            <p:ph type="title"/>
          </p:nvPr>
        </p:nvSpPr>
        <p:spPr>
          <a:xfrm>
            <a:off x="457200" y="303937"/>
            <a:ext cx="8314800" cy="7169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1428180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C3E2BF-8293-464C-97B5-85869DBF7496}" type="datetimeFigureOut">
              <a:rPr lang="en-US" smtClean="0"/>
              <a:t>3/4/2015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3425A-91C3-4AAF-BA0F-6C0C247E1C50}" type="slidenum">
              <a:rPr lang="en-US" smtClean="0"/>
              <a:t>‹#›</a:t>
            </a:fld>
            <a:endParaRPr lang="en-US"/>
          </a:p>
        </p:txBody>
      </p:sp>
    </p:spTree>
    <p:extLst>
      <p:ext uri="{BB962C8B-B14F-4D97-AF65-F5344CB8AC3E}">
        <p14:creationId xmlns:p14="http://schemas.microsoft.com/office/powerpoint/2010/main" val="24057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Notebook Page Ref">
    <p:spTree>
      <p:nvGrpSpPr>
        <p:cNvPr id="1" name="Shape 151"/>
        <p:cNvGrpSpPr/>
        <p:nvPr/>
      </p:nvGrpSpPr>
      <p:grpSpPr>
        <a:xfrm>
          <a:off x="0" y="0"/>
          <a:ext cx="0" cy="0"/>
          <a:chOff x="0" y="0"/>
          <a:chExt cx="0" cy="0"/>
        </a:xfrm>
      </p:grpSpPr>
      <p:grpSp>
        <p:nvGrpSpPr>
          <p:cNvPr id="152" name="Shape 152"/>
          <p:cNvGrpSpPr/>
          <p:nvPr/>
        </p:nvGrpSpPr>
        <p:grpSpPr>
          <a:xfrm>
            <a:off x="461974" y="1122331"/>
            <a:ext cx="1562140" cy="1839873"/>
            <a:chOff x="461483" y="1533763"/>
            <a:chExt cx="1563078" cy="1839873"/>
          </a:xfrm>
        </p:grpSpPr>
        <p:sp>
          <p:nvSpPr>
            <p:cNvPr id="153" name="Shape 153"/>
            <p:cNvSpPr/>
            <p:nvPr/>
          </p:nvSpPr>
          <p:spPr>
            <a:xfrm rot="-5400000">
              <a:off x="323085" y="1672161"/>
              <a:ext cx="1839873" cy="1563078"/>
            </a:xfrm>
            <a:prstGeom prst="wedgeRectCallout">
              <a:avLst>
                <a:gd name="adj1" fmla="val -20833"/>
                <a:gd name="adj2" fmla="val 62500"/>
              </a:avLst>
            </a:prstGeom>
            <a:gradFill>
              <a:gsLst>
                <a:gs pos="0">
                  <a:srgbClr val="83E9FF"/>
                </a:gs>
                <a:gs pos="35001">
                  <a:srgbClr val="A9EEFF"/>
                </a:gs>
                <a:gs pos="100000">
                  <a:srgbClr val="DBF8FF"/>
                </a:gs>
              </a:gsLst>
              <a:lin ang="16200000" scaled="0"/>
            </a:gradFill>
            <a:ln>
              <a:noFill/>
            </a:ln>
          </p:spPr>
          <p:txBody>
            <a:bodyPr lIns="91425" tIns="45700" rIns="91425" bIns="45700" anchor="ctr" anchorCtr="0">
              <a:noAutofit/>
            </a:bodyPr>
            <a:lstStyle/>
            <a:p>
              <a:pPr algn="ctr"/>
              <a:endParaRPr kern="0">
                <a:solidFill>
                  <a:srgbClr val="595959"/>
                </a:solidFill>
                <a:ea typeface="Arial"/>
                <a:cs typeface="Arial"/>
                <a:sym typeface="Arial"/>
                <a:rtl val="0"/>
              </a:endParaRPr>
            </a:p>
          </p:txBody>
        </p:sp>
        <p:sp>
          <p:nvSpPr>
            <p:cNvPr id="154" name="Shape 154"/>
            <p:cNvSpPr/>
            <p:nvPr/>
          </p:nvSpPr>
          <p:spPr>
            <a:xfrm>
              <a:off x="564577" y="1647353"/>
              <a:ext cx="1371598" cy="1600201"/>
            </a:xfrm>
            <a:prstGeom prst="rect">
              <a:avLst/>
            </a:prstGeom>
            <a:blipFill rotWithShape="1">
              <a:blip r:embed="rId2">
                <a:alphaModFix/>
              </a:blip>
              <a:stretch>
                <a:fillRect/>
              </a:stretch>
            </a:blipFill>
            <a:ln w="19050" cap="flat">
              <a:solidFill>
                <a:schemeClr val="dk1"/>
              </a:solidFill>
              <a:prstDash val="solid"/>
              <a:round/>
              <a:headEnd type="none" w="med" len="med"/>
              <a:tailEnd type="none" w="med" len="med"/>
            </a:ln>
          </p:spPr>
          <p:txBody>
            <a:bodyPr lIns="91425" tIns="45700" rIns="91425" bIns="45700" anchor="t" anchorCtr="0">
              <a:noAutofit/>
            </a:bodyPr>
            <a:lstStyle/>
            <a:p>
              <a:endParaRPr kern="0">
                <a:solidFill>
                  <a:srgbClr val="000000"/>
                </a:solidFill>
                <a:ea typeface="Arial"/>
                <a:cs typeface="Arial"/>
                <a:sym typeface="Arial"/>
                <a:rtl val="0"/>
              </a:endParaRPr>
            </a:p>
          </p:txBody>
        </p:sp>
        <p:sp>
          <p:nvSpPr>
            <p:cNvPr id="155" name="Shape 155"/>
            <p:cNvSpPr txBox="1"/>
            <p:nvPr/>
          </p:nvSpPr>
          <p:spPr>
            <a:xfrm>
              <a:off x="607624" y="1844907"/>
              <a:ext cx="1294622" cy="1262036"/>
            </a:xfrm>
            <a:prstGeom prst="rect">
              <a:avLst/>
            </a:prstGeom>
            <a:noFill/>
            <a:ln>
              <a:noFill/>
            </a:ln>
          </p:spPr>
          <p:txBody>
            <a:bodyPr lIns="91425" tIns="45700" rIns="91425" bIns="45700" anchor="t" anchorCtr="0">
              <a:noAutofit/>
            </a:bodyPr>
            <a:lstStyle/>
            <a:p>
              <a:pPr algn="ctr">
                <a:buSzPct val="25000"/>
              </a:pPr>
              <a:r>
                <a:rPr lang="en" sz="1400" b="1" kern="0">
                  <a:solidFill>
                    <a:srgbClr val="595959"/>
                  </a:solidFill>
                  <a:ea typeface="Arial"/>
                  <a:cs typeface="Arial"/>
                  <a:sym typeface="Arial"/>
                  <a:rtl val="0"/>
                </a:rPr>
                <a:t>Notebook</a:t>
              </a:r>
            </a:p>
            <a:p>
              <a:pPr algn="ctr">
                <a:buSzPct val="25000"/>
              </a:pPr>
              <a:r>
                <a:rPr lang="en" sz="1400" kern="0">
                  <a:solidFill>
                    <a:srgbClr val="595959"/>
                  </a:solidFill>
                  <a:ea typeface="Arial"/>
                  <a:cs typeface="Arial"/>
                  <a:sym typeface="Arial"/>
                  <a:rtl val="0"/>
                </a:rPr>
                <a:t>page</a:t>
              </a:r>
            </a:p>
            <a:p>
              <a:pPr algn="ctr">
                <a:buSzPct val="25000"/>
              </a:pPr>
              <a:r>
                <a:rPr lang="en" sz="4800" kern="0">
                  <a:solidFill>
                    <a:srgbClr val="595959"/>
                  </a:solidFill>
                  <a:ea typeface="Arial"/>
                  <a:cs typeface="Arial"/>
                  <a:sym typeface="Arial"/>
                  <a:rtl val="0"/>
                </a:rPr>
                <a:t>3</a:t>
              </a:r>
            </a:p>
          </p:txBody>
        </p:sp>
      </p:grpSp>
      <p:sp>
        <p:nvSpPr>
          <p:cNvPr id="156" name="Shape 156"/>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157" name="Shape 157"/>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13889510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Notebook Intro">
    <p:spTree>
      <p:nvGrpSpPr>
        <p:cNvPr id="1" name="Shape 158"/>
        <p:cNvGrpSpPr/>
        <p:nvPr/>
      </p:nvGrpSpPr>
      <p:grpSpPr>
        <a:xfrm>
          <a:off x="0" y="0"/>
          <a:ext cx="0" cy="0"/>
          <a:chOff x="0" y="0"/>
          <a:chExt cx="0" cy="0"/>
        </a:xfrm>
      </p:grpSpPr>
      <p:grpSp>
        <p:nvGrpSpPr>
          <p:cNvPr id="159" name="Shape 159"/>
          <p:cNvGrpSpPr/>
          <p:nvPr/>
        </p:nvGrpSpPr>
        <p:grpSpPr>
          <a:xfrm>
            <a:off x="2743216" y="1774759"/>
            <a:ext cx="3125843" cy="3679747"/>
            <a:chOff x="461483" y="1557952"/>
            <a:chExt cx="1563078" cy="1839873"/>
          </a:xfrm>
        </p:grpSpPr>
        <p:sp>
          <p:nvSpPr>
            <p:cNvPr id="160" name="Shape 160"/>
            <p:cNvSpPr/>
            <p:nvPr/>
          </p:nvSpPr>
          <p:spPr>
            <a:xfrm rot="-5400000">
              <a:off x="323085" y="1696350"/>
              <a:ext cx="1839873" cy="1563078"/>
            </a:xfrm>
            <a:prstGeom prst="wedgeRectCallout">
              <a:avLst>
                <a:gd name="adj1" fmla="val -20833"/>
                <a:gd name="adj2" fmla="val 62500"/>
              </a:avLst>
            </a:prstGeom>
            <a:gradFill>
              <a:gsLst>
                <a:gs pos="0">
                  <a:srgbClr val="83E9FF"/>
                </a:gs>
                <a:gs pos="35001">
                  <a:srgbClr val="A9EEFF"/>
                </a:gs>
                <a:gs pos="100000">
                  <a:srgbClr val="DBF8FF"/>
                </a:gs>
              </a:gsLst>
              <a:lin ang="16200000" scaled="0"/>
            </a:gradFill>
            <a:ln>
              <a:noFill/>
            </a:ln>
          </p:spPr>
          <p:txBody>
            <a:bodyPr lIns="91425" tIns="45700" rIns="91425" bIns="45700" anchor="ctr" anchorCtr="0">
              <a:noAutofit/>
            </a:bodyPr>
            <a:lstStyle/>
            <a:p>
              <a:pPr algn="ctr"/>
              <a:endParaRPr kern="0">
                <a:solidFill>
                  <a:srgbClr val="595959"/>
                </a:solidFill>
                <a:ea typeface="Arial"/>
                <a:cs typeface="Arial"/>
                <a:sym typeface="Arial"/>
                <a:rtl val="0"/>
              </a:endParaRPr>
            </a:p>
          </p:txBody>
        </p:sp>
        <p:sp>
          <p:nvSpPr>
            <p:cNvPr id="161" name="Shape 161"/>
            <p:cNvSpPr/>
            <p:nvPr/>
          </p:nvSpPr>
          <p:spPr>
            <a:xfrm>
              <a:off x="586689" y="1693939"/>
              <a:ext cx="1295401" cy="1554479"/>
            </a:xfrm>
            <a:prstGeom prst="rect">
              <a:avLst/>
            </a:prstGeom>
            <a:blipFill rotWithShape="1">
              <a:blip r:embed="rId2">
                <a:alphaModFix/>
              </a:blip>
              <a:stretch>
                <a:fillRect/>
              </a:stretch>
            </a:blipFill>
            <a:ln w="19050" cap="flat">
              <a:solidFill>
                <a:schemeClr val="dk1"/>
              </a:solidFill>
              <a:prstDash val="solid"/>
              <a:round/>
              <a:headEnd type="none" w="med" len="med"/>
              <a:tailEnd type="none" w="med" len="med"/>
            </a:ln>
          </p:spPr>
          <p:txBody>
            <a:bodyPr lIns="91425" tIns="45700" rIns="91425" bIns="45700" anchor="t" anchorCtr="0">
              <a:noAutofit/>
            </a:bodyPr>
            <a:lstStyle/>
            <a:p>
              <a:endParaRPr kern="0">
                <a:solidFill>
                  <a:srgbClr val="000000"/>
                </a:solidFill>
                <a:ea typeface="Arial"/>
                <a:cs typeface="Arial"/>
                <a:sym typeface="Arial"/>
                <a:rtl val="0"/>
              </a:endParaRPr>
            </a:p>
          </p:txBody>
        </p:sp>
        <p:sp>
          <p:nvSpPr>
            <p:cNvPr id="162" name="Shape 162"/>
            <p:cNvSpPr txBox="1"/>
            <p:nvPr/>
          </p:nvSpPr>
          <p:spPr>
            <a:xfrm>
              <a:off x="586910" y="1842109"/>
              <a:ext cx="1295552" cy="1215205"/>
            </a:xfrm>
            <a:prstGeom prst="rect">
              <a:avLst/>
            </a:prstGeom>
            <a:noFill/>
            <a:ln>
              <a:noFill/>
            </a:ln>
          </p:spPr>
          <p:txBody>
            <a:bodyPr lIns="91425" tIns="45700" rIns="91425" bIns="45700" anchor="t" anchorCtr="0">
              <a:noAutofit/>
            </a:bodyPr>
            <a:lstStyle/>
            <a:p>
              <a:pPr algn="ctr">
                <a:buSzPct val="25000"/>
              </a:pPr>
              <a:r>
                <a:rPr lang="en" sz="3200" b="1" kern="0">
                  <a:solidFill>
                    <a:srgbClr val="595959"/>
                  </a:solidFill>
                  <a:ea typeface="Arial"/>
                  <a:cs typeface="Arial"/>
                  <a:sym typeface="Arial"/>
                  <a:rtl val="0"/>
                </a:rPr>
                <a:t>Notebook</a:t>
              </a:r>
            </a:p>
            <a:p>
              <a:pPr algn="ctr">
                <a:buSzPct val="25000"/>
              </a:pPr>
              <a:r>
                <a:rPr lang="en" sz="3200" kern="0">
                  <a:solidFill>
                    <a:srgbClr val="595959"/>
                  </a:solidFill>
                  <a:ea typeface="Arial"/>
                  <a:cs typeface="Arial"/>
                  <a:sym typeface="Arial"/>
                  <a:rtl val="0"/>
                </a:rPr>
                <a:t>page</a:t>
              </a:r>
            </a:p>
            <a:p>
              <a:pPr algn="ctr">
                <a:buSzPct val="25000"/>
              </a:pPr>
              <a:r>
                <a:rPr lang="en" sz="8800" kern="0">
                  <a:solidFill>
                    <a:srgbClr val="595959"/>
                  </a:solidFill>
                  <a:ea typeface="Arial"/>
                  <a:cs typeface="Arial"/>
                  <a:sym typeface="Arial"/>
                  <a:rtl val="0"/>
                </a:rPr>
                <a:t>X</a:t>
              </a:r>
            </a:p>
          </p:txBody>
        </p:sp>
      </p:grpSp>
      <p:sp>
        <p:nvSpPr>
          <p:cNvPr id="163" name="Shape 163"/>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164" name="Shape 164"/>
          <p:cNvSpPr txBox="1">
            <a:spLocks noGrp="1"/>
          </p:cNvSpPr>
          <p:nvPr>
            <p:ph type="body" idx="1"/>
          </p:nvPr>
        </p:nvSpPr>
        <p:spPr>
          <a:xfrm>
            <a:off x="467062" y="1032462"/>
            <a:ext cx="8226000" cy="431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22777212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ubhead &amp; Content">
    <p:spTree>
      <p:nvGrpSpPr>
        <p:cNvPr id="1" name="Shape 166"/>
        <p:cNvGrpSpPr/>
        <p:nvPr/>
      </p:nvGrpSpPr>
      <p:grpSpPr>
        <a:xfrm>
          <a:off x="0" y="0"/>
          <a:ext cx="0" cy="0"/>
          <a:chOff x="0" y="0"/>
          <a:chExt cx="0" cy="0"/>
        </a:xfrm>
      </p:grpSpPr>
      <p:sp>
        <p:nvSpPr>
          <p:cNvPr id="167" name="Shape 167"/>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168" name="Shape 168"/>
          <p:cNvSpPr txBox="1">
            <a:spLocks noGrp="1"/>
          </p:cNvSpPr>
          <p:nvPr>
            <p:ph type="body" idx="1"/>
          </p:nvPr>
        </p:nvSpPr>
        <p:spPr>
          <a:xfrm>
            <a:off x="457200" y="2021841"/>
            <a:ext cx="8302800" cy="4273800"/>
          </a:xfrm>
          <a:prstGeom prst="rect">
            <a:avLst/>
          </a:prstGeom>
          <a:noFill/>
          <a:ln>
            <a:noFill/>
          </a:ln>
        </p:spPr>
        <p:txBody>
          <a:bodyPr lIns="91425" tIns="91425" rIns="91425" bIns="91425" anchor="t" anchorCtr="0"/>
          <a:lstStyle>
            <a:lvl1pPr marL="365760" indent="-251459" rtl="0">
              <a:lnSpc>
                <a:spcPct val="100000"/>
              </a:lnSpc>
              <a:spcBef>
                <a:spcPts val="0"/>
              </a:spcBef>
              <a:spcAft>
                <a:spcPts val="600"/>
              </a:spcAft>
              <a:buFont typeface="Arial"/>
              <a:buChar char="•"/>
              <a:defRPr/>
            </a:lvl1pPr>
            <a:lvl2pPr indent="0" rtl="0">
              <a:lnSpc>
                <a:spcPct val="100000"/>
              </a:lnSpc>
              <a:spcBef>
                <a:spcPts val="0"/>
              </a:spcBef>
              <a:spcAft>
                <a:spcPts val="600"/>
              </a:spcAft>
              <a:defRPr/>
            </a:lvl2pPr>
            <a:lvl3pPr marL="548640" indent="-256540" rtl="0">
              <a:lnSpc>
                <a:spcPct val="100000"/>
              </a:lnSpc>
              <a:spcBef>
                <a:spcPts val="0"/>
              </a:spcBef>
              <a:spcAft>
                <a:spcPts val="600"/>
              </a:spcAft>
              <a:buFont typeface="Arial"/>
              <a:buChar char="•"/>
              <a:defRPr/>
            </a:lvl3pPr>
            <a:lvl4pPr marL="822960" indent="-365760" rtl="0">
              <a:lnSpc>
                <a:spcPct val="100000"/>
              </a:lnSpc>
              <a:spcBef>
                <a:spcPts val="0"/>
              </a:spcBef>
              <a:spcAft>
                <a:spcPts val="600"/>
              </a:spcAft>
              <a:defRPr/>
            </a:lvl4pPr>
            <a:lvl5pPr marL="1108710" indent="-194310" rtl="0">
              <a:lnSpc>
                <a:spcPct val="100000"/>
              </a:lnSpc>
              <a:spcBef>
                <a:spcPts val="0"/>
              </a:spcBef>
              <a:spcAft>
                <a:spcPts val="1200"/>
              </a:spcAft>
              <a:buFont typeface="Arial"/>
              <a:buChar char="•"/>
              <a:defRPr/>
            </a:lvl5pPr>
            <a:lvl6pPr indent="0" rtl="0">
              <a:lnSpc>
                <a:spcPct val="100000"/>
              </a:lnSpc>
              <a:spcBef>
                <a:spcPts val="0"/>
              </a:spcBef>
              <a:spcAft>
                <a:spcPts val="1200"/>
              </a:spcAft>
              <a:defRPr/>
            </a:lvl6pPr>
            <a:lvl7pPr rtl="0">
              <a:spcBef>
                <a:spcPts val="0"/>
              </a:spcBef>
              <a:defRPr/>
            </a:lvl7pPr>
            <a:lvl8pPr rtl="0">
              <a:spcBef>
                <a:spcPts val="0"/>
              </a:spcBef>
              <a:defRPr/>
            </a:lvl8pPr>
            <a:lvl9pPr rtl="0">
              <a:spcBef>
                <a:spcPts val="0"/>
              </a:spcBef>
              <a:defRPr/>
            </a:lvl9pPr>
          </a:lstStyle>
          <a:p>
            <a:endParaRPr/>
          </a:p>
        </p:txBody>
      </p:sp>
      <p:sp>
        <p:nvSpPr>
          <p:cNvPr id="169" name="Shape 169"/>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70" name="Shape 170"/>
          <p:cNvSpPr txBox="1">
            <a:spLocks noGrp="1"/>
          </p:cNvSpPr>
          <p:nvPr>
            <p:ph type="body" idx="2"/>
          </p:nvPr>
        </p:nvSpPr>
        <p:spPr>
          <a:xfrm>
            <a:off x="466345" y="1387517"/>
            <a:ext cx="82892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1463220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wo Columns of Text">
    <p:spTree>
      <p:nvGrpSpPr>
        <p:cNvPr id="1" name="Shape 171"/>
        <p:cNvGrpSpPr/>
        <p:nvPr/>
      </p:nvGrpSpPr>
      <p:grpSpPr>
        <a:xfrm>
          <a:off x="0" y="0"/>
          <a:ext cx="0" cy="0"/>
          <a:chOff x="0" y="0"/>
          <a:chExt cx="0" cy="0"/>
        </a:xfrm>
      </p:grpSpPr>
      <p:sp>
        <p:nvSpPr>
          <p:cNvPr id="172" name="Shape 172"/>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173" name="Shape 173"/>
          <p:cNvSpPr txBox="1">
            <a:spLocks noGrp="1"/>
          </p:cNvSpPr>
          <p:nvPr>
            <p:ph type="body" idx="1"/>
          </p:nvPr>
        </p:nvSpPr>
        <p:spPr>
          <a:xfrm>
            <a:off x="4563319" y="1869764"/>
            <a:ext cx="3950099" cy="4330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600"/>
              </a:spcAft>
              <a:buClr>
                <a:srgbClr val="F37321"/>
              </a:buClr>
              <a:buFont typeface="Arial"/>
              <a:buNone/>
              <a:defRPr/>
            </a:lvl1pPr>
            <a:lvl2pPr marL="548640" marR="0" indent="-269240" algn="l" rtl="0">
              <a:lnSpc>
                <a:spcPct val="100000"/>
              </a:lnSpc>
              <a:spcBef>
                <a:spcPts val="0"/>
              </a:spcBef>
              <a:spcAft>
                <a:spcPts val="600"/>
              </a:spcAft>
              <a:buClr>
                <a:srgbClr val="F37321"/>
              </a:buClr>
              <a:buFont typeface="Arial"/>
              <a:buChar char="•"/>
              <a:defRPr/>
            </a:lvl2pPr>
            <a:lvl3pPr marL="508000" marR="0" indent="-190500" algn="l" rtl="0">
              <a:lnSpc>
                <a:spcPct val="114000"/>
              </a:lnSpc>
              <a:spcBef>
                <a:spcPts val="300"/>
              </a:spcBef>
              <a:spcAft>
                <a:spcPts val="600"/>
              </a:spcAft>
              <a:buClr>
                <a:srgbClr val="F37321"/>
              </a:buClr>
              <a:buFont typeface="Arial"/>
              <a:buChar char="•"/>
              <a:defRPr/>
            </a:lvl3pPr>
            <a:lvl4pPr marL="822960" indent="-365760" rtl="0">
              <a:lnSpc>
                <a:spcPct val="100000"/>
              </a:lnSpc>
              <a:spcBef>
                <a:spcPts val="0"/>
              </a:spcBef>
              <a:spcAft>
                <a:spcPts val="600"/>
              </a:spcAft>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4" name="Shape 174"/>
          <p:cNvSpPr txBox="1">
            <a:spLocks noGrp="1"/>
          </p:cNvSpPr>
          <p:nvPr>
            <p:ph type="body" idx="2"/>
          </p:nvPr>
        </p:nvSpPr>
        <p:spPr>
          <a:xfrm>
            <a:off x="455458" y="1869763"/>
            <a:ext cx="3950099" cy="4342800"/>
          </a:xfrm>
          <a:prstGeom prst="rect">
            <a:avLst/>
          </a:prstGeom>
          <a:noFill/>
          <a:ln>
            <a:noFill/>
          </a:ln>
        </p:spPr>
        <p:txBody>
          <a:bodyPr lIns="91425" tIns="91425" rIns="91425" bIns="91425" anchor="t" anchorCtr="0"/>
          <a:lstStyle>
            <a:lvl1pPr marL="0" indent="0" rtl="0">
              <a:lnSpc>
                <a:spcPct val="100000"/>
              </a:lnSpc>
              <a:spcBef>
                <a:spcPts val="0"/>
              </a:spcBef>
              <a:spcAft>
                <a:spcPts val="600"/>
              </a:spcAft>
              <a:defRPr/>
            </a:lvl1pPr>
            <a:lvl2pPr marL="365760" indent="-365760" rtl="0">
              <a:lnSpc>
                <a:spcPct val="100000"/>
              </a:lnSpc>
              <a:spcBef>
                <a:spcPts val="0"/>
              </a:spcBef>
              <a:spcAft>
                <a:spcPts val="600"/>
              </a:spcAft>
              <a:defRPr/>
            </a:lvl2pPr>
            <a:lvl3pPr marL="822960" indent="-264160" rtl="0">
              <a:lnSpc>
                <a:spcPct val="100000"/>
              </a:lnSpc>
              <a:spcBef>
                <a:spcPts val="0"/>
              </a:spcBef>
              <a:spcAft>
                <a:spcPts val="600"/>
              </a:spcAft>
              <a:buFont typeface="Arial"/>
              <a:buChar char="•"/>
              <a:defRPr/>
            </a:lvl3pPr>
            <a:lvl4pPr marL="822960" indent="-276860" rtl="0">
              <a:lnSpc>
                <a:spcPct val="100000"/>
              </a:lnSpc>
              <a:spcBef>
                <a:spcPts val="600"/>
              </a:spcBef>
              <a:spcAft>
                <a:spcPts val="600"/>
              </a:spcAft>
              <a:defRPr/>
            </a:lvl4pPr>
            <a:lvl5pPr marL="1600200" indent="-127000" rtl="0">
              <a:spcBef>
                <a:spcPts val="0"/>
              </a:spcBef>
              <a:buFont typeface="Merriweather Sans"/>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5" name="Shape 175"/>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76" name="Shape 176"/>
          <p:cNvSpPr txBox="1">
            <a:spLocks noGrp="1"/>
          </p:cNvSpPr>
          <p:nvPr>
            <p:ph type="body" idx="3"/>
          </p:nvPr>
        </p:nvSpPr>
        <p:spPr>
          <a:xfrm>
            <a:off x="474810" y="1387517"/>
            <a:ext cx="3938400"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7" name="Shape 177"/>
          <p:cNvSpPr txBox="1">
            <a:spLocks noGrp="1"/>
          </p:cNvSpPr>
          <p:nvPr>
            <p:ph type="body" idx="4"/>
          </p:nvPr>
        </p:nvSpPr>
        <p:spPr>
          <a:xfrm>
            <a:off x="4561471" y="1384421"/>
            <a:ext cx="39524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745512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ext Left, Image Right">
    <p:spTree>
      <p:nvGrpSpPr>
        <p:cNvPr id="1" name="Shape 178"/>
        <p:cNvGrpSpPr/>
        <p:nvPr/>
      </p:nvGrpSpPr>
      <p:grpSpPr>
        <a:xfrm>
          <a:off x="0" y="0"/>
          <a:ext cx="0" cy="0"/>
          <a:chOff x="0" y="0"/>
          <a:chExt cx="0" cy="0"/>
        </a:xfrm>
      </p:grpSpPr>
      <p:sp>
        <p:nvSpPr>
          <p:cNvPr id="179" name="Shape 179"/>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180" name="Shape 180"/>
          <p:cNvSpPr txBox="1">
            <a:spLocks noGrp="1"/>
          </p:cNvSpPr>
          <p:nvPr>
            <p:ph type="body" idx="1"/>
          </p:nvPr>
        </p:nvSpPr>
        <p:spPr>
          <a:xfrm>
            <a:off x="455458" y="1869763"/>
            <a:ext cx="3950099" cy="4342800"/>
          </a:xfrm>
          <a:prstGeom prst="rect">
            <a:avLst/>
          </a:prstGeom>
          <a:noFill/>
          <a:ln>
            <a:noFill/>
          </a:ln>
        </p:spPr>
        <p:txBody>
          <a:bodyPr lIns="91425" tIns="91425" rIns="91425" bIns="91425" anchor="t" anchorCtr="0"/>
          <a:lstStyle>
            <a:lvl1pPr rtl="0">
              <a:lnSpc>
                <a:spcPct val="100000"/>
              </a:lnSpc>
              <a:spcBef>
                <a:spcPts val="0"/>
              </a:spcBef>
              <a:defRPr/>
            </a:lvl1pPr>
            <a:lvl2pPr marL="365760" indent="-365760" rtl="0">
              <a:lnSpc>
                <a:spcPct val="100000"/>
              </a:lnSpc>
              <a:spcBef>
                <a:spcPts val="0"/>
              </a:spcBef>
              <a:spcAft>
                <a:spcPts val="600"/>
              </a:spcAft>
              <a:defRPr/>
            </a:lvl2pPr>
            <a:lvl3pPr marL="822960" indent="-264160" rtl="0">
              <a:lnSpc>
                <a:spcPct val="100000"/>
              </a:lnSpc>
              <a:spcBef>
                <a:spcPts val="0"/>
              </a:spcBef>
              <a:buFont typeface="Arial"/>
              <a:buChar char="•"/>
              <a:defRPr/>
            </a:lvl3pPr>
            <a:lvl4pPr marL="822960" indent="-276860" rtl="0">
              <a:lnSpc>
                <a:spcPct val="100000"/>
              </a:lnSpc>
              <a:spcBef>
                <a:spcPts val="600"/>
              </a:spcBef>
              <a:spcAft>
                <a:spcPts val="600"/>
              </a:spcAft>
              <a:defRPr/>
            </a:lvl4pPr>
            <a:lvl5pPr marL="1600200" indent="-127000" rtl="0">
              <a:spcBef>
                <a:spcPts val="0"/>
              </a:spcBef>
              <a:buFont typeface="Merriweather Sans"/>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1" name="Shape 181"/>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82" name="Shape 182"/>
          <p:cNvSpPr txBox="1">
            <a:spLocks noGrp="1"/>
          </p:cNvSpPr>
          <p:nvPr>
            <p:ph type="body" idx="2"/>
          </p:nvPr>
        </p:nvSpPr>
        <p:spPr>
          <a:xfrm>
            <a:off x="474810" y="1387517"/>
            <a:ext cx="3938400"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3" name="Shape 183"/>
          <p:cNvSpPr txBox="1">
            <a:spLocks noGrp="1"/>
          </p:cNvSpPr>
          <p:nvPr>
            <p:ph type="body" idx="3"/>
          </p:nvPr>
        </p:nvSpPr>
        <p:spPr>
          <a:xfrm>
            <a:off x="4561471" y="1384421"/>
            <a:ext cx="39524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4" name="Shape 184"/>
          <p:cNvSpPr>
            <a:spLocks noGrp="1"/>
          </p:cNvSpPr>
          <p:nvPr>
            <p:ph type="pic" idx="4"/>
          </p:nvPr>
        </p:nvSpPr>
        <p:spPr>
          <a:xfrm>
            <a:off x="4561162" y="1878666"/>
            <a:ext cx="3950099" cy="4343400"/>
          </a:xfrm>
          <a:prstGeom prst="rect">
            <a:avLst/>
          </a:prstGeom>
          <a:noFill/>
          <a:ln>
            <a:noFill/>
          </a:ln>
        </p:spPr>
      </p:sp>
    </p:spTree>
    <p:extLst>
      <p:ext uri="{BB962C8B-B14F-4D97-AF65-F5344CB8AC3E}">
        <p14:creationId xmlns:p14="http://schemas.microsoft.com/office/powerpoint/2010/main" val="27158600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Image Left, Text Right">
    <p:spTree>
      <p:nvGrpSpPr>
        <p:cNvPr id="1" name="Shape 185"/>
        <p:cNvGrpSpPr/>
        <p:nvPr/>
      </p:nvGrpSpPr>
      <p:grpSpPr>
        <a:xfrm>
          <a:off x="0" y="0"/>
          <a:ext cx="0" cy="0"/>
          <a:chOff x="0" y="0"/>
          <a:chExt cx="0" cy="0"/>
        </a:xfrm>
      </p:grpSpPr>
      <p:sp>
        <p:nvSpPr>
          <p:cNvPr id="186" name="Shape 186"/>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187" name="Shape 187"/>
          <p:cNvSpPr txBox="1">
            <a:spLocks noGrp="1"/>
          </p:cNvSpPr>
          <p:nvPr>
            <p:ph type="body" idx="1"/>
          </p:nvPr>
        </p:nvSpPr>
        <p:spPr>
          <a:xfrm>
            <a:off x="4563369" y="1869763"/>
            <a:ext cx="3950099" cy="4342800"/>
          </a:xfrm>
          <a:prstGeom prst="rect">
            <a:avLst/>
          </a:prstGeom>
          <a:noFill/>
          <a:ln>
            <a:noFill/>
          </a:ln>
        </p:spPr>
        <p:txBody>
          <a:bodyPr lIns="91425" tIns="91425" rIns="91425" bIns="91425" anchor="t" anchorCtr="0"/>
          <a:lstStyle>
            <a:lvl1pPr rtl="0">
              <a:lnSpc>
                <a:spcPct val="100000"/>
              </a:lnSpc>
              <a:spcBef>
                <a:spcPts val="0"/>
              </a:spcBef>
              <a:defRPr/>
            </a:lvl1pPr>
            <a:lvl2pPr marL="274320" indent="-274320" rtl="0">
              <a:lnSpc>
                <a:spcPct val="100000"/>
              </a:lnSpc>
              <a:spcBef>
                <a:spcPts val="0"/>
              </a:spcBef>
              <a:spcAft>
                <a:spcPts val="600"/>
              </a:spcAft>
              <a:defRPr/>
            </a:lvl2pPr>
            <a:lvl3pPr marL="560070" indent="-191769" rtl="0">
              <a:lnSpc>
                <a:spcPct val="100000"/>
              </a:lnSpc>
              <a:spcBef>
                <a:spcPts val="0"/>
              </a:spcBef>
              <a:buFont typeface="Arial"/>
              <a:buChar char="•"/>
              <a:defRPr/>
            </a:lvl3pPr>
            <a:lvl4pPr marL="822960" indent="-276860" rtl="0">
              <a:lnSpc>
                <a:spcPct val="100000"/>
              </a:lnSpc>
              <a:spcBef>
                <a:spcPts val="0"/>
              </a:spcBef>
              <a:spcAft>
                <a:spcPts val="600"/>
              </a:spcAft>
              <a:defRPr/>
            </a:lvl4pPr>
            <a:lvl5pPr marL="1600200" indent="-127000" rtl="0">
              <a:spcBef>
                <a:spcPts val="0"/>
              </a:spcBef>
              <a:buFont typeface="Merriweather Sans"/>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8" name="Shape 188"/>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89" name="Shape 189"/>
          <p:cNvSpPr txBox="1">
            <a:spLocks noGrp="1"/>
          </p:cNvSpPr>
          <p:nvPr>
            <p:ph type="body" idx="2"/>
          </p:nvPr>
        </p:nvSpPr>
        <p:spPr>
          <a:xfrm>
            <a:off x="474810" y="1387517"/>
            <a:ext cx="3938400"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0" name="Shape 190"/>
          <p:cNvSpPr txBox="1">
            <a:spLocks noGrp="1"/>
          </p:cNvSpPr>
          <p:nvPr>
            <p:ph type="body" idx="3"/>
          </p:nvPr>
        </p:nvSpPr>
        <p:spPr>
          <a:xfrm>
            <a:off x="4561471" y="1384421"/>
            <a:ext cx="39524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1" name="Shape 191"/>
          <p:cNvSpPr>
            <a:spLocks noGrp="1"/>
          </p:cNvSpPr>
          <p:nvPr>
            <p:ph type="pic" idx="4"/>
          </p:nvPr>
        </p:nvSpPr>
        <p:spPr>
          <a:xfrm>
            <a:off x="463041" y="1878666"/>
            <a:ext cx="3950099" cy="4343400"/>
          </a:xfrm>
          <a:prstGeom prst="rect">
            <a:avLst/>
          </a:prstGeom>
          <a:noFill/>
          <a:ln>
            <a:noFill/>
          </a:ln>
        </p:spPr>
      </p:sp>
    </p:spTree>
    <p:extLst>
      <p:ext uri="{BB962C8B-B14F-4D97-AF65-F5344CB8AC3E}">
        <p14:creationId xmlns:p14="http://schemas.microsoft.com/office/powerpoint/2010/main" val="14635309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ubhead &amp; 2 Pics">
    <p:spTree>
      <p:nvGrpSpPr>
        <p:cNvPr id="1" name="Shape 192"/>
        <p:cNvGrpSpPr/>
        <p:nvPr/>
      </p:nvGrpSpPr>
      <p:grpSpPr>
        <a:xfrm>
          <a:off x="0" y="0"/>
          <a:ext cx="0" cy="0"/>
          <a:chOff x="0" y="0"/>
          <a:chExt cx="0" cy="0"/>
        </a:xfrm>
      </p:grpSpPr>
      <p:sp>
        <p:nvSpPr>
          <p:cNvPr id="193" name="Shape 193"/>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194" name="Shape 194"/>
          <p:cNvSpPr>
            <a:spLocks noGrp="1"/>
          </p:cNvSpPr>
          <p:nvPr>
            <p:ph type="pic" idx="2"/>
          </p:nvPr>
        </p:nvSpPr>
        <p:spPr>
          <a:xfrm>
            <a:off x="461579" y="2078038"/>
            <a:ext cx="3950099" cy="4357199"/>
          </a:xfrm>
          <a:prstGeom prst="rect">
            <a:avLst/>
          </a:prstGeom>
          <a:noFill/>
          <a:ln>
            <a:noFill/>
          </a:ln>
        </p:spPr>
      </p:sp>
      <p:sp>
        <p:nvSpPr>
          <p:cNvPr id="195" name="Shape 195"/>
          <p:cNvSpPr>
            <a:spLocks noGrp="1"/>
          </p:cNvSpPr>
          <p:nvPr>
            <p:ph type="pic" idx="3"/>
          </p:nvPr>
        </p:nvSpPr>
        <p:spPr>
          <a:xfrm>
            <a:off x="4653071" y="2078039"/>
            <a:ext cx="3950099" cy="4357199"/>
          </a:xfrm>
          <a:prstGeom prst="rect">
            <a:avLst/>
          </a:prstGeom>
          <a:noFill/>
          <a:ln>
            <a:noFill/>
          </a:ln>
        </p:spPr>
      </p:sp>
      <p:sp>
        <p:nvSpPr>
          <p:cNvPr id="196" name="Shape 196"/>
          <p:cNvSpPr txBox="1">
            <a:spLocks noGrp="1"/>
          </p:cNvSpPr>
          <p:nvPr>
            <p:ph type="body" idx="1"/>
          </p:nvPr>
        </p:nvSpPr>
        <p:spPr>
          <a:xfrm>
            <a:off x="466345" y="1387517"/>
            <a:ext cx="82892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7" name="Shape 197"/>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41710892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2 Pics">
    <p:spTree>
      <p:nvGrpSpPr>
        <p:cNvPr id="1" name="Shape 198"/>
        <p:cNvGrpSpPr/>
        <p:nvPr/>
      </p:nvGrpSpPr>
      <p:grpSpPr>
        <a:xfrm>
          <a:off x="0" y="0"/>
          <a:ext cx="0" cy="0"/>
          <a:chOff x="0" y="0"/>
          <a:chExt cx="0" cy="0"/>
        </a:xfrm>
      </p:grpSpPr>
      <p:sp>
        <p:nvSpPr>
          <p:cNvPr id="199" name="Shape 199"/>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200" name="Shape 200"/>
          <p:cNvSpPr>
            <a:spLocks noGrp="1"/>
          </p:cNvSpPr>
          <p:nvPr>
            <p:ph type="pic" idx="2"/>
          </p:nvPr>
        </p:nvSpPr>
        <p:spPr>
          <a:xfrm>
            <a:off x="461579" y="1371600"/>
            <a:ext cx="3950099" cy="5063699"/>
          </a:xfrm>
          <a:prstGeom prst="rect">
            <a:avLst/>
          </a:prstGeom>
          <a:noFill/>
          <a:ln>
            <a:noFill/>
          </a:ln>
        </p:spPr>
      </p:sp>
      <p:sp>
        <p:nvSpPr>
          <p:cNvPr id="201" name="Shape 201"/>
          <p:cNvSpPr>
            <a:spLocks noGrp="1"/>
          </p:cNvSpPr>
          <p:nvPr>
            <p:ph type="pic" idx="3"/>
          </p:nvPr>
        </p:nvSpPr>
        <p:spPr>
          <a:xfrm>
            <a:off x="4653071" y="1371600"/>
            <a:ext cx="3950099" cy="5063699"/>
          </a:xfrm>
          <a:prstGeom prst="rect">
            <a:avLst/>
          </a:prstGeom>
          <a:noFill/>
          <a:ln>
            <a:noFill/>
          </a:ln>
        </p:spPr>
      </p:sp>
      <p:sp>
        <p:nvSpPr>
          <p:cNvPr id="202" name="Shape 202"/>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38030403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ubhead, 2 Pics, Captions">
    <p:spTree>
      <p:nvGrpSpPr>
        <p:cNvPr id="1" name="Shape 203"/>
        <p:cNvGrpSpPr/>
        <p:nvPr/>
      </p:nvGrpSpPr>
      <p:grpSpPr>
        <a:xfrm>
          <a:off x="0" y="0"/>
          <a:ext cx="0" cy="0"/>
          <a:chOff x="0" y="0"/>
          <a:chExt cx="0" cy="0"/>
        </a:xfrm>
      </p:grpSpPr>
      <p:sp>
        <p:nvSpPr>
          <p:cNvPr id="204" name="Shape 204"/>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205" name="Shape 205"/>
          <p:cNvSpPr txBox="1">
            <a:spLocks noGrp="1"/>
          </p:cNvSpPr>
          <p:nvPr>
            <p:ph type="body" idx="1"/>
          </p:nvPr>
        </p:nvSpPr>
        <p:spPr>
          <a:xfrm>
            <a:off x="461579" y="5408617"/>
            <a:ext cx="3959700" cy="821999"/>
          </a:xfrm>
          <a:prstGeom prst="rect">
            <a:avLst/>
          </a:prstGeom>
          <a:noFill/>
          <a:ln>
            <a:noFill/>
          </a:ln>
        </p:spPr>
        <p:txBody>
          <a:bodyPr lIns="91425" tIns="91425" rIns="91425" bIns="91425" anchor="t" anchorCtr="0"/>
          <a:lstStyle>
            <a:lvl1pPr marL="0" indent="0" rtl="0">
              <a:lnSpc>
                <a:spcPct val="112000"/>
              </a:lnSpc>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6" name="Shape 206"/>
          <p:cNvSpPr>
            <a:spLocks noGrp="1"/>
          </p:cNvSpPr>
          <p:nvPr>
            <p:ph type="pic" idx="2"/>
          </p:nvPr>
        </p:nvSpPr>
        <p:spPr>
          <a:xfrm>
            <a:off x="461579" y="2127167"/>
            <a:ext cx="3950099" cy="3147899"/>
          </a:xfrm>
          <a:prstGeom prst="rect">
            <a:avLst/>
          </a:prstGeom>
          <a:noFill/>
          <a:ln>
            <a:noFill/>
          </a:ln>
        </p:spPr>
      </p:sp>
      <p:sp>
        <p:nvSpPr>
          <p:cNvPr id="207" name="Shape 207"/>
          <p:cNvSpPr>
            <a:spLocks noGrp="1"/>
          </p:cNvSpPr>
          <p:nvPr>
            <p:ph type="pic" idx="3"/>
          </p:nvPr>
        </p:nvSpPr>
        <p:spPr>
          <a:xfrm>
            <a:off x="4653071" y="2122163"/>
            <a:ext cx="3950099" cy="3152699"/>
          </a:xfrm>
          <a:prstGeom prst="rect">
            <a:avLst/>
          </a:prstGeom>
          <a:noFill/>
          <a:ln>
            <a:noFill/>
          </a:ln>
        </p:spPr>
      </p:sp>
      <p:sp>
        <p:nvSpPr>
          <p:cNvPr id="208" name="Shape 208"/>
          <p:cNvSpPr txBox="1">
            <a:spLocks noGrp="1"/>
          </p:cNvSpPr>
          <p:nvPr>
            <p:ph type="body" idx="4"/>
          </p:nvPr>
        </p:nvSpPr>
        <p:spPr>
          <a:xfrm>
            <a:off x="466345" y="1387517"/>
            <a:ext cx="82892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9" name="Shape 209"/>
          <p:cNvSpPr txBox="1">
            <a:spLocks noGrp="1"/>
          </p:cNvSpPr>
          <p:nvPr>
            <p:ph type="body" idx="5"/>
          </p:nvPr>
        </p:nvSpPr>
        <p:spPr>
          <a:xfrm>
            <a:off x="4646607" y="5409357"/>
            <a:ext cx="3956699" cy="821999"/>
          </a:xfrm>
          <a:prstGeom prst="rect">
            <a:avLst/>
          </a:prstGeom>
          <a:noFill/>
          <a:ln>
            <a:noFill/>
          </a:ln>
        </p:spPr>
        <p:txBody>
          <a:bodyPr lIns="91425" tIns="91425" rIns="91425" bIns="91425" anchor="t" anchorCtr="0"/>
          <a:lstStyle>
            <a:lvl1pPr marL="0" indent="0" rtl="0">
              <a:lnSpc>
                <a:spcPct val="112000"/>
              </a:lnSpc>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0" name="Shape 210"/>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42505884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amp; Pic">
    <p:spTree>
      <p:nvGrpSpPr>
        <p:cNvPr id="1" name="Shape 211"/>
        <p:cNvGrpSpPr/>
        <p:nvPr/>
      </p:nvGrpSpPr>
      <p:grpSpPr>
        <a:xfrm>
          <a:off x="0" y="0"/>
          <a:ext cx="0" cy="0"/>
          <a:chOff x="0" y="0"/>
          <a:chExt cx="0" cy="0"/>
        </a:xfrm>
      </p:grpSpPr>
      <p:sp>
        <p:nvSpPr>
          <p:cNvPr id="212" name="Shape 212"/>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213" name="Shape 213"/>
          <p:cNvSpPr>
            <a:spLocks noGrp="1"/>
          </p:cNvSpPr>
          <p:nvPr>
            <p:ph type="pic" idx="2"/>
          </p:nvPr>
        </p:nvSpPr>
        <p:spPr>
          <a:xfrm>
            <a:off x="552893" y="1672984"/>
            <a:ext cx="8205599" cy="4544399"/>
          </a:xfrm>
          <a:prstGeom prst="rect">
            <a:avLst/>
          </a:prstGeom>
          <a:noFill/>
          <a:ln>
            <a:noFill/>
          </a:ln>
        </p:spPr>
      </p:sp>
      <p:sp>
        <p:nvSpPr>
          <p:cNvPr id="214" name="Shape 214"/>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15390472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3E2BF-8293-464C-97B5-85869DBF7496}" type="datetimeFigureOut">
              <a:rPr lang="en-US" smtClean="0"/>
              <a:t>3/4/2015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3425A-91C3-4AAF-BA0F-6C0C247E1C50}" type="slidenum">
              <a:rPr lang="en-US" smtClean="0"/>
              <a:t>‹#›</a:t>
            </a:fld>
            <a:endParaRPr lang="en-US"/>
          </a:p>
        </p:txBody>
      </p:sp>
    </p:spTree>
    <p:extLst>
      <p:ext uri="{BB962C8B-B14F-4D97-AF65-F5344CB8AC3E}">
        <p14:creationId xmlns:p14="http://schemas.microsoft.com/office/powerpoint/2010/main" val="26664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Full Bleed Pic">
    <p:spTree>
      <p:nvGrpSpPr>
        <p:cNvPr id="1" name="Shape 215"/>
        <p:cNvGrpSpPr/>
        <p:nvPr/>
      </p:nvGrpSpPr>
      <p:grpSpPr>
        <a:xfrm>
          <a:off x="0" y="0"/>
          <a:ext cx="0" cy="0"/>
          <a:chOff x="0" y="0"/>
          <a:chExt cx="0" cy="0"/>
        </a:xfrm>
      </p:grpSpPr>
      <p:sp>
        <p:nvSpPr>
          <p:cNvPr id="216" name="Shape 216"/>
          <p:cNvSpPr>
            <a:spLocks noGrp="1"/>
          </p:cNvSpPr>
          <p:nvPr>
            <p:ph type="pic" idx="2"/>
          </p:nvPr>
        </p:nvSpPr>
        <p:spPr>
          <a:xfrm>
            <a:off x="0" y="12827"/>
            <a:ext cx="9144000" cy="6858000"/>
          </a:xfrm>
          <a:prstGeom prst="rect">
            <a:avLst/>
          </a:prstGeom>
          <a:noFill/>
          <a:ln>
            <a:noFill/>
          </a:ln>
        </p:spPr>
      </p:sp>
      <p:sp>
        <p:nvSpPr>
          <p:cNvPr id="217" name="Shape 217"/>
          <p:cNvSpPr txBox="1">
            <a:spLocks noGrp="1"/>
          </p:cNvSpPr>
          <p:nvPr>
            <p:ph type="body" idx="1"/>
          </p:nvPr>
        </p:nvSpPr>
        <p:spPr>
          <a:xfrm>
            <a:off x="598260" y="3331028"/>
            <a:ext cx="5737200" cy="3190500"/>
          </a:xfrm>
          <a:prstGeom prst="rect">
            <a:avLst/>
          </a:prstGeom>
          <a:noFill/>
          <a:ln>
            <a:noFill/>
          </a:ln>
        </p:spPr>
        <p:txBody>
          <a:bodyPr lIns="91425" tIns="91425" rIns="91425" bIns="91425" anchor="t" anchorCtr="0"/>
          <a:lstStyle>
            <a:lvl1pPr marL="0" indent="0" algn="l" rtl="0">
              <a:lnSpc>
                <a:spcPct val="10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9893744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ubhead &amp; Pic">
    <p:spTree>
      <p:nvGrpSpPr>
        <p:cNvPr id="1" name="Shape 218"/>
        <p:cNvGrpSpPr/>
        <p:nvPr/>
      </p:nvGrpSpPr>
      <p:grpSpPr>
        <a:xfrm>
          <a:off x="0" y="0"/>
          <a:ext cx="0" cy="0"/>
          <a:chOff x="0" y="0"/>
          <a:chExt cx="0" cy="0"/>
        </a:xfrm>
      </p:grpSpPr>
      <p:sp>
        <p:nvSpPr>
          <p:cNvPr id="219" name="Shape 219"/>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220" name="Shape 220"/>
          <p:cNvSpPr txBox="1">
            <a:spLocks noGrp="1"/>
          </p:cNvSpPr>
          <p:nvPr>
            <p:ph type="body" idx="1"/>
          </p:nvPr>
        </p:nvSpPr>
        <p:spPr>
          <a:xfrm>
            <a:off x="469891" y="1387517"/>
            <a:ext cx="82934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1" name="Shape 221"/>
          <p:cNvSpPr>
            <a:spLocks noGrp="1"/>
          </p:cNvSpPr>
          <p:nvPr>
            <p:ph type="pic" idx="2"/>
          </p:nvPr>
        </p:nvSpPr>
        <p:spPr>
          <a:xfrm>
            <a:off x="555441" y="2502196"/>
            <a:ext cx="8163899" cy="2952900"/>
          </a:xfrm>
          <a:prstGeom prst="rect">
            <a:avLst/>
          </a:prstGeom>
          <a:noFill/>
          <a:ln>
            <a:noFill/>
          </a:ln>
        </p:spPr>
      </p:sp>
      <p:sp>
        <p:nvSpPr>
          <p:cNvPr id="222" name="Shape 222"/>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26224443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ubhead &amp; Table">
    <p:spTree>
      <p:nvGrpSpPr>
        <p:cNvPr id="1" name="Shape 223"/>
        <p:cNvGrpSpPr/>
        <p:nvPr/>
      </p:nvGrpSpPr>
      <p:grpSpPr>
        <a:xfrm>
          <a:off x="0" y="0"/>
          <a:ext cx="0" cy="0"/>
          <a:chOff x="0" y="0"/>
          <a:chExt cx="0" cy="0"/>
        </a:xfrm>
      </p:grpSpPr>
      <p:sp>
        <p:nvSpPr>
          <p:cNvPr id="224" name="Shape 224"/>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225" name="Shape 225"/>
          <p:cNvSpPr txBox="1">
            <a:spLocks noGrp="1"/>
          </p:cNvSpPr>
          <p:nvPr>
            <p:ph type="body" idx="1"/>
          </p:nvPr>
        </p:nvSpPr>
        <p:spPr>
          <a:xfrm>
            <a:off x="467064" y="1387517"/>
            <a:ext cx="82940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6" name="Shape 226"/>
          <p:cNvSpPr>
            <a:spLocks noGrp="1"/>
          </p:cNvSpPr>
          <p:nvPr>
            <p:ph type="tbl" idx="2"/>
          </p:nvPr>
        </p:nvSpPr>
        <p:spPr>
          <a:xfrm>
            <a:off x="544287" y="2084833"/>
            <a:ext cx="8217000" cy="4222500"/>
          </a:xfrm>
          <a:prstGeom prst="rect">
            <a:avLst/>
          </a:prstGeom>
          <a:noFill/>
          <a:ln>
            <a:noFill/>
          </a:ln>
        </p:spPr>
        <p:txBody>
          <a:bodyPr lIns="91425" tIns="91425" rIns="91425" bIns="91425" anchor="t" anchorCtr="0"/>
          <a:lstStyle>
            <a:lvl1pPr marL="0" marR="0" indent="0" algn="l" rtl="0">
              <a:lnSpc>
                <a:spcPct val="100000"/>
              </a:lnSpc>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7" name="Shape 227"/>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5910538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Pic &amp; Copy Above">
    <p:spTree>
      <p:nvGrpSpPr>
        <p:cNvPr id="1" name="Shape 228"/>
        <p:cNvGrpSpPr/>
        <p:nvPr/>
      </p:nvGrpSpPr>
      <p:grpSpPr>
        <a:xfrm>
          <a:off x="0" y="0"/>
          <a:ext cx="0" cy="0"/>
          <a:chOff x="0" y="0"/>
          <a:chExt cx="0" cy="0"/>
        </a:xfrm>
      </p:grpSpPr>
      <p:sp>
        <p:nvSpPr>
          <p:cNvPr id="229" name="Shape 229"/>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230" name="Shape 230"/>
          <p:cNvSpPr>
            <a:spLocks noGrp="1"/>
          </p:cNvSpPr>
          <p:nvPr>
            <p:ph type="pic" idx="2"/>
          </p:nvPr>
        </p:nvSpPr>
        <p:spPr>
          <a:xfrm>
            <a:off x="457200" y="2703868"/>
            <a:ext cx="8325299" cy="3601199"/>
          </a:xfrm>
          <a:prstGeom prst="rect">
            <a:avLst/>
          </a:prstGeom>
          <a:noFill/>
          <a:ln>
            <a:noFill/>
          </a:ln>
        </p:spPr>
      </p:sp>
      <p:sp>
        <p:nvSpPr>
          <p:cNvPr id="231" name="Shape 231"/>
          <p:cNvSpPr txBox="1">
            <a:spLocks noGrp="1"/>
          </p:cNvSpPr>
          <p:nvPr>
            <p:ph type="body" idx="1"/>
          </p:nvPr>
        </p:nvSpPr>
        <p:spPr>
          <a:xfrm>
            <a:off x="468314" y="1432875"/>
            <a:ext cx="8303400" cy="624599"/>
          </a:xfrm>
          <a:prstGeom prst="rect">
            <a:avLst/>
          </a:prstGeom>
          <a:noFill/>
          <a:ln>
            <a:noFill/>
          </a:ln>
        </p:spPr>
        <p:txBody>
          <a:bodyPr lIns="91425" tIns="91425" rIns="91425" bIns="91425" anchor="t" anchorCtr="0"/>
          <a:lstStyle>
            <a:lvl1pPr marL="0" indent="0" rtl="0">
              <a:lnSpc>
                <a:spcPct val="100000"/>
              </a:lnSpc>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2" name="Shape 232"/>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4598608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Pic &amp; Copy Below">
    <p:spTree>
      <p:nvGrpSpPr>
        <p:cNvPr id="1" name="Shape 233"/>
        <p:cNvGrpSpPr/>
        <p:nvPr/>
      </p:nvGrpSpPr>
      <p:grpSpPr>
        <a:xfrm>
          <a:off x="0" y="0"/>
          <a:ext cx="0" cy="0"/>
          <a:chOff x="0" y="0"/>
          <a:chExt cx="0" cy="0"/>
        </a:xfrm>
      </p:grpSpPr>
      <p:sp>
        <p:nvSpPr>
          <p:cNvPr id="234" name="Shape 234"/>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235" name="Shape 235"/>
          <p:cNvSpPr>
            <a:spLocks noGrp="1"/>
          </p:cNvSpPr>
          <p:nvPr>
            <p:ph type="pic" idx="2"/>
          </p:nvPr>
        </p:nvSpPr>
        <p:spPr>
          <a:xfrm>
            <a:off x="412527" y="1697038"/>
            <a:ext cx="8325299" cy="3601199"/>
          </a:xfrm>
          <a:prstGeom prst="rect">
            <a:avLst/>
          </a:prstGeom>
          <a:noFill/>
          <a:ln>
            <a:noFill/>
          </a:ln>
        </p:spPr>
      </p:sp>
      <p:sp>
        <p:nvSpPr>
          <p:cNvPr id="236" name="Shape 236"/>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37" name="Shape 237"/>
          <p:cNvSpPr txBox="1">
            <a:spLocks noGrp="1"/>
          </p:cNvSpPr>
          <p:nvPr>
            <p:ph type="body" idx="1"/>
          </p:nvPr>
        </p:nvSpPr>
        <p:spPr>
          <a:xfrm>
            <a:off x="423400" y="5486400"/>
            <a:ext cx="8303400" cy="624599"/>
          </a:xfrm>
          <a:prstGeom prst="rect">
            <a:avLst/>
          </a:prstGeom>
          <a:noFill/>
          <a:ln>
            <a:noFill/>
          </a:ln>
        </p:spPr>
        <p:txBody>
          <a:bodyPr lIns="91425" tIns="91425" rIns="91425" bIns="91425" anchor="t" anchorCtr="0"/>
          <a:lstStyle>
            <a:lvl1pPr marL="0" indent="0" rtl="0">
              <a:lnSpc>
                <a:spcPct val="100000"/>
              </a:lnSpc>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4122449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le &amp; Lots of Copy">
    <p:spTree>
      <p:nvGrpSpPr>
        <p:cNvPr id="1" name="Shape 238"/>
        <p:cNvGrpSpPr/>
        <p:nvPr/>
      </p:nvGrpSpPr>
      <p:grpSpPr>
        <a:xfrm>
          <a:off x="0" y="0"/>
          <a:ext cx="0" cy="0"/>
          <a:chOff x="0" y="0"/>
          <a:chExt cx="0" cy="0"/>
        </a:xfrm>
      </p:grpSpPr>
      <p:sp>
        <p:nvSpPr>
          <p:cNvPr id="239" name="Shape 239"/>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
        <p:nvSpPr>
          <p:cNvPr id="240" name="Shape 240"/>
          <p:cNvSpPr txBox="1">
            <a:spLocks noGrp="1"/>
          </p:cNvSpPr>
          <p:nvPr>
            <p:ph type="body" idx="1"/>
          </p:nvPr>
        </p:nvSpPr>
        <p:spPr>
          <a:xfrm>
            <a:off x="466437" y="1113429"/>
            <a:ext cx="8293499" cy="5211300"/>
          </a:xfrm>
          <a:prstGeom prst="rect">
            <a:avLst/>
          </a:prstGeom>
          <a:noFill/>
          <a:ln>
            <a:noFill/>
          </a:ln>
        </p:spPr>
        <p:txBody>
          <a:bodyPr lIns="91425" tIns="91425" rIns="91425" bIns="91425" anchor="t" anchorCtr="0"/>
          <a:lstStyle>
            <a:lvl1pPr marL="0" indent="0"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1" name="Shape 241"/>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38223940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Only">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extLst>
      <p:ext uri="{BB962C8B-B14F-4D97-AF65-F5344CB8AC3E}">
        <p14:creationId xmlns:p14="http://schemas.microsoft.com/office/powerpoint/2010/main" val="14376222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urnkey tip">
    <p:spTree>
      <p:nvGrpSpPr>
        <p:cNvPr id="1" name="Shape 245"/>
        <p:cNvGrpSpPr/>
        <p:nvPr/>
      </p:nvGrpSpPr>
      <p:grpSpPr>
        <a:xfrm>
          <a:off x="0" y="0"/>
          <a:ext cx="0" cy="0"/>
          <a:chOff x="0" y="0"/>
          <a:chExt cx="0" cy="0"/>
        </a:xfrm>
      </p:grpSpPr>
      <p:cxnSp>
        <p:nvCxnSpPr>
          <p:cNvPr id="246" name="Shape 246"/>
          <p:cNvCxnSpPr/>
          <p:nvPr/>
        </p:nvCxnSpPr>
        <p:spPr>
          <a:xfrm>
            <a:off x="6707188" y="6019800"/>
            <a:ext cx="2436900" cy="7800"/>
          </a:xfrm>
          <a:prstGeom prst="straightConnector1">
            <a:avLst/>
          </a:prstGeom>
          <a:noFill/>
          <a:ln w="57150" cap="flat">
            <a:solidFill>
              <a:srgbClr val="000000"/>
            </a:solidFill>
            <a:prstDash val="solid"/>
            <a:round/>
            <a:headEnd type="none" w="med" len="med"/>
            <a:tailEnd type="none" w="med" len="med"/>
          </a:ln>
        </p:spPr>
      </p:cxnSp>
      <p:cxnSp>
        <p:nvCxnSpPr>
          <p:cNvPr id="247" name="Shape 247"/>
          <p:cNvCxnSpPr/>
          <p:nvPr/>
        </p:nvCxnSpPr>
        <p:spPr>
          <a:xfrm>
            <a:off x="228600" y="5997575"/>
            <a:ext cx="2514599" cy="22200"/>
          </a:xfrm>
          <a:prstGeom prst="straightConnector1">
            <a:avLst/>
          </a:prstGeom>
          <a:noFill/>
          <a:ln w="57150" cap="flat">
            <a:solidFill>
              <a:srgbClr val="000000"/>
            </a:solidFill>
            <a:prstDash val="solid"/>
            <a:round/>
            <a:headEnd type="none" w="med" len="med"/>
            <a:tailEnd type="none" w="med" len="med"/>
          </a:ln>
        </p:spPr>
      </p:cxnSp>
      <p:sp>
        <p:nvSpPr>
          <p:cNvPr id="248" name="Shape 248"/>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pic>
        <p:nvPicPr>
          <p:cNvPr id="249" name="Shape 249"/>
          <p:cNvPicPr preferRelativeResize="0"/>
          <p:nvPr/>
        </p:nvPicPr>
        <p:blipFill rotWithShape="1">
          <a:blip r:embed="rId2">
            <a:alphaModFix/>
          </a:blip>
          <a:srcRect/>
          <a:stretch/>
        </p:blipFill>
        <p:spPr>
          <a:xfrm>
            <a:off x="2667000" y="3810000"/>
            <a:ext cx="4038599" cy="2879700"/>
          </a:xfrm>
          <a:prstGeom prst="rect">
            <a:avLst/>
          </a:prstGeom>
          <a:noFill/>
          <a:ln>
            <a:noFill/>
          </a:ln>
        </p:spPr>
      </p:pic>
      <p:sp>
        <p:nvSpPr>
          <p:cNvPr id="250" name="Shape 250"/>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51" name="Shape 251"/>
          <p:cNvSpPr txBox="1">
            <a:spLocks noGrp="1"/>
          </p:cNvSpPr>
          <p:nvPr>
            <p:ph type="body" idx="1"/>
          </p:nvPr>
        </p:nvSpPr>
        <p:spPr>
          <a:xfrm>
            <a:off x="457200" y="2021841"/>
            <a:ext cx="8302800" cy="4273800"/>
          </a:xfrm>
          <a:prstGeom prst="rect">
            <a:avLst/>
          </a:prstGeom>
          <a:noFill/>
          <a:ln>
            <a:noFill/>
          </a:ln>
        </p:spPr>
        <p:txBody>
          <a:bodyPr lIns="91425" tIns="91425" rIns="91425" bIns="91425" anchor="t" anchorCtr="0"/>
          <a:lstStyle>
            <a:lvl1pPr marL="365760" indent="-251459" rtl="0">
              <a:lnSpc>
                <a:spcPct val="100000"/>
              </a:lnSpc>
              <a:spcBef>
                <a:spcPts val="0"/>
              </a:spcBef>
              <a:spcAft>
                <a:spcPts val="600"/>
              </a:spcAft>
              <a:buFont typeface="Arial"/>
              <a:buChar char="•"/>
              <a:defRPr/>
            </a:lvl1pPr>
            <a:lvl2pPr indent="0" rtl="0">
              <a:lnSpc>
                <a:spcPct val="100000"/>
              </a:lnSpc>
              <a:spcBef>
                <a:spcPts val="0"/>
              </a:spcBef>
              <a:spcAft>
                <a:spcPts val="600"/>
              </a:spcAft>
              <a:defRPr/>
            </a:lvl2pPr>
            <a:lvl3pPr marL="548640" indent="-256540" rtl="0">
              <a:lnSpc>
                <a:spcPct val="100000"/>
              </a:lnSpc>
              <a:spcBef>
                <a:spcPts val="0"/>
              </a:spcBef>
              <a:spcAft>
                <a:spcPts val="600"/>
              </a:spcAft>
              <a:buFont typeface="Arial"/>
              <a:buChar char="•"/>
              <a:defRPr/>
            </a:lvl3pPr>
            <a:lvl4pPr marL="822960" indent="-365760" rtl="0">
              <a:lnSpc>
                <a:spcPct val="100000"/>
              </a:lnSpc>
              <a:spcBef>
                <a:spcPts val="0"/>
              </a:spcBef>
              <a:spcAft>
                <a:spcPts val="600"/>
              </a:spcAft>
              <a:defRPr/>
            </a:lvl4pPr>
            <a:lvl5pPr marL="1108710" indent="-194310" rtl="0">
              <a:lnSpc>
                <a:spcPct val="100000"/>
              </a:lnSpc>
              <a:spcBef>
                <a:spcPts val="0"/>
              </a:spcBef>
              <a:spcAft>
                <a:spcPts val="1200"/>
              </a:spcAft>
              <a:buFont typeface="Arial"/>
              <a:buChar char="•"/>
              <a:defRPr/>
            </a:lvl5pPr>
            <a:lvl6pPr indent="0" rtl="0">
              <a:lnSpc>
                <a:spcPct val="100000"/>
              </a:lnSpc>
              <a:spcBef>
                <a:spcPts val="0"/>
              </a:spcBef>
              <a:spcAft>
                <a:spcPts val="1200"/>
              </a:spcAft>
              <a:defRPr/>
            </a:lvl6pPr>
            <a:lvl7pPr rtl="0">
              <a:spcBef>
                <a:spcPts val="0"/>
              </a:spcBef>
              <a:defRPr/>
            </a:lvl7pPr>
            <a:lvl8pPr rtl="0">
              <a:spcBef>
                <a:spcPts val="0"/>
              </a:spcBef>
              <a:defRPr/>
            </a:lvl8pPr>
            <a:lvl9pPr rtl="0">
              <a:spcBef>
                <a:spcPts val="0"/>
              </a:spcBef>
              <a:defRPr/>
            </a:lvl9pPr>
          </a:lstStyle>
          <a:p>
            <a:endParaRPr/>
          </a:p>
        </p:txBody>
      </p:sp>
      <p:sp>
        <p:nvSpPr>
          <p:cNvPr id="252" name="Shape 252"/>
          <p:cNvSpPr txBox="1">
            <a:spLocks noGrp="1"/>
          </p:cNvSpPr>
          <p:nvPr>
            <p:ph type="body" idx="2"/>
          </p:nvPr>
        </p:nvSpPr>
        <p:spPr>
          <a:xfrm>
            <a:off x="466345" y="1387517"/>
            <a:ext cx="8289299" cy="431999"/>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5420581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Header Subhead and Content">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457200" y="2021841"/>
            <a:ext cx="8302800" cy="4273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5" name="Shape 255"/>
          <p:cNvSpPr txBox="1">
            <a:spLocks noGrp="1"/>
          </p:cNvSpPr>
          <p:nvPr>
            <p:ph type="body" idx="2"/>
          </p:nvPr>
        </p:nvSpPr>
        <p:spPr>
          <a:xfrm>
            <a:off x="459864" y="1387557"/>
            <a:ext cx="8293499" cy="431999"/>
          </a:xfrm>
          <a:prstGeom prst="rect">
            <a:avLst/>
          </a:prstGeom>
          <a:noFill/>
          <a:ln>
            <a:noFill/>
          </a:ln>
        </p:spPr>
        <p:txBody>
          <a:bodyPr lIns="91425" tIns="91425" rIns="91425" bIns="91425" anchor="t" anchorCtr="0"/>
          <a:lstStyle>
            <a:lvl1pPr marL="0" indent="0"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6" name="Shape 256"/>
          <p:cNvSpPr txBox="1">
            <a:spLocks noGrp="1"/>
          </p:cNvSpPr>
          <p:nvPr>
            <p:ph type="sldNum" idx="12"/>
          </p:nvPr>
        </p:nvSpPr>
        <p:spPr>
          <a:xfrm>
            <a:off x="455227" y="6307971"/>
            <a:ext cx="2133599" cy="36509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rtl val="0"/>
            </a:endParaRPr>
          </a:p>
        </p:txBody>
      </p:sp>
      <p:sp>
        <p:nvSpPr>
          <p:cNvPr id="257" name="Shape 257"/>
          <p:cNvSpPr txBox="1">
            <a:spLocks noGrp="1"/>
          </p:cNvSpPr>
          <p:nvPr>
            <p:ph type="title"/>
          </p:nvPr>
        </p:nvSpPr>
        <p:spPr>
          <a:xfrm>
            <a:off x="457200" y="693991"/>
            <a:ext cx="8314800" cy="716700"/>
          </a:xfrm>
          <a:prstGeom prst="rect">
            <a:avLst/>
          </a:prstGeom>
          <a:noFill/>
          <a:ln>
            <a:noFill/>
          </a:ln>
        </p:spPr>
        <p:txBody>
          <a:bodyPr lIns="91425" tIns="91425" rIns="91425" bIns="91425" anchor="ctr" anchorCtr="0"/>
          <a:lstStyle>
            <a:lvl1pPr algn="l"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9102832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wo Column Subhead and Text">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4563319" y="1869764"/>
            <a:ext cx="3950099" cy="4330800"/>
          </a:xfrm>
          <a:prstGeom prst="rect">
            <a:avLst/>
          </a:prstGeom>
          <a:noFill/>
          <a:ln>
            <a:noFill/>
          </a:ln>
        </p:spPr>
        <p:txBody>
          <a:bodyPr lIns="91425" tIns="91425" rIns="91425" bIns="91425" anchor="t" anchorCtr="0"/>
          <a:lstStyle>
            <a:lvl1pPr indent="0" algn="l" rtl="0">
              <a:lnSpc>
                <a:spcPct val="100000"/>
              </a:lnSpc>
              <a:spcBef>
                <a:spcPts val="1200"/>
              </a:spcBef>
              <a:defRPr/>
            </a:lvl1pPr>
            <a:lvl2pPr indent="0" algn="l" rtl="0">
              <a:lnSpc>
                <a:spcPct val="100000"/>
              </a:lnSpc>
              <a:spcBef>
                <a:spcPts val="1200"/>
              </a:spcBef>
              <a:defRPr/>
            </a:lvl2pPr>
            <a:lvl3pPr marL="463550" indent="-31750" algn="l" rtl="0">
              <a:lnSpc>
                <a:spcPct val="100000"/>
              </a:lnSpc>
              <a:spcBef>
                <a:spcPts val="600"/>
              </a:spcBef>
              <a:buClr>
                <a:schemeClr val="dk2"/>
              </a:buClr>
              <a:buFont typeface="Arial"/>
              <a:buChar char="–"/>
              <a:defRPr/>
            </a:lvl3pPr>
            <a:lvl4pPr marL="793750" indent="-234950"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0" name="Shape 260"/>
          <p:cNvSpPr txBox="1">
            <a:spLocks noGrp="1"/>
          </p:cNvSpPr>
          <p:nvPr>
            <p:ph type="body" idx="2"/>
          </p:nvPr>
        </p:nvSpPr>
        <p:spPr>
          <a:xfrm>
            <a:off x="455458" y="1869763"/>
            <a:ext cx="3950099" cy="4342800"/>
          </a:xfrm>
          <a:prstGeom prst="rect">
            <a:avLst/>
          </a:prstGeom>
          <a:noFill/>
          <a:ln>
            <a:noFill/>
          </a:ln>
        </p:spPr>
        <p:txBody>
          <a:bodyPr lIns="91425" tIns="91425" rIns="91425" bIns="91425" anchor="t" anchorCtr="0"/>
          <a:lstStyle>
            <a:lvl1pPr rtl="0">
              <a:lnSpc>
                <a:spcPct val="100000"/>
              </a:lnSpc>
              <a:spcBef>
                <a:spcPts val="1200"/>
              </a:spcBef>
              <a:defRPr/>
            </a:lvl1pPr>
            <a:lvl2pPr rtl="0">
              <a:lnSpc>
                <a:spcPct val="100000"/>
              </a:lnSpc>
              <a:spcBef>
                <a:spcPts val="1200"/>
              </a:spcBef>
              <a:defRPr/>
            </a:lvl2pPr>
            <a:lvl3pPr marL="460375" indent="-28575" rtl="0">
              <a:lnSpc>
                <a:spcPct val="100000"/>
              </a:lnSpc>
              <a:spcBef>
                <a:spcPts val="600"/>
              </a:spcBef>
              <a:buFont typeface="Arial"/>
              <a:buChar char="–"/>
              <a:defRPr/>
            </a:lvl3pPr>
            <a:lvl4pPr marL="798512" indent="-239712" rtl="0">
              <a:spcBef>
                <a:spcPts val="0"/>
              </a:spcBef>
              <a:defRPr/>
            </a:lvl4pPr>
            <a:lvl5pPr marL="1600200" indent="-25400" rtl="0">
              <a:spcBef>
                <a:spcPts val="0"/>
              </a:spcBef>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1" name="Shape 261"/>
          <p:cNvSpPr txBox="1">
            <a:spLocks noGrp="1"/>
          </p:cNvSpPr>
          <p:nvPr>
            <p:ph type="sldNum" idx="12"/>
          </p:nvPr>
        </p:nvSpPr>
        <p:spPr>
          <a:xfrm>
            <a:off x="455227" y="6307971"/>
            <a:ext cx="2133599" cy="36509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262" name="Shape 262"/>
          <p:cNvSpPr txBox="1">
            <a:spLocks noGrp="1"/>
          </p:cNvSpPr>
          <p:nvPr>
            <p:ph type="title"/>
          </p:nvPr>
        </p:nvSpPr>
        <p:spPr>
          <a:xfrm>
            <a:off x="457200" y="693991"/>
            <a:ext cx="8314800" cy="716999"/>
          </a:xfrm>
          <a:prstGeom prst="rect">
            <a:avLst/>
          </a:prstGeom>
          <a:noFill/>
          <a:ln>
            <a:noFill/>
          </a:ln>
        </p:spPr>
        <p:txBody>
          <a:bodyPr lIns="91425" tIns="91425" rIns="91425" bIns="91425" anchor="ctr" anchorCtr="0"/>
          <a:lstStyle>
            <a:lvl1pPr algn="l"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4678890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3E2BF-8293-464C-97B5-85869DBF7496}" type="datetimeFigureOut">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3425A-91C3-4AAF-BA0F-6C0C247E1C50}" type="slidenum">
              <a:rPr lang="en-US" smtClean="0"/>
              <a:t>‹#›</a:t>
            </a:fld>
            <a:endParaRPr lang="en-US"/>
          </a:p>
        </p:txBody>
      </p:sp>
    </p:spTree>
    <p:extLst>
      <p:ext uri="{BB962C8B-B14F-4D97-AF65-F5344CB8AC3E}">
        <p14:creationId xmlns:p14="http://schemas.microsoft.com/office/powerpoint/2010/main" val="275106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_Header Subhead and Content">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457200" y="2021841"/>
            <a:ext cx="8302800" cy="4273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5" name="Shape 265"/>
          <p:cNvSpPr txBox="1">
            <a:spLocks noGrp="1"/>
          </p:cNvSpPr>
          <p:nvPr>
            <p:ph type="body" idx="2"/>
          </p:nvPr>
        </p:nvSpPr>
        <p:spPr>
          <a:xfrm>
            <a:off x="459864" y="1387557"/>
            <a:ext cx="8293499" cy="431999"/>
          </a:xfrm>
          <a:prstGeom prst="rect">
            <a:avLst/>
          </a:prstGeom>
          <a:noFill/>
          <a:ln>
            <a:noFill/>
          </a:ln>
        </p:spPr>
        <p:txBody>
          <a:bodyPr lIns="91425" tIns="91425" rIns="91425" bIns="91425" anchor="t" anchorCtr="0"/>
          <a:lstStyle>
            <a:lvl1pPr marL="0" indent="0"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6" name="Shape 266"/>
          <p:cNvSpPr txBox="1">
            <a:spLocks noGrp="1"/>
          </p:cNvSpPr>
          <p:nvPr>
            <p:ph type="sldNum" idx="12"/>
          </p:nvPr>
        </p:nvSpPr>
        <p:spPr>
          <a:xfrm>
            <a:off x="455227" y="6307971"/>
            <a:ext cx="2133599" cy="36509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267" name="Shape 267"/>
          <p:cNvSpPr txBox="1">
            <a:spLocks noGrp="1"/>
          </p:cNvSpPr>
          <p:nvPr>
            <p:ph type="title"/>
          </p:nvPr>
        </p:nvSpPr>
        <p:spPr>
          <a:xfrm>
            <a:off x="457200" y="693991"/>
            <a:ext cx="8314800" cy="716700"/>
          </a:xfrm>
          <a:prstGeom prst="rect">
            <a:avLst/>
          </a:prstGeom>
          <a:noFill/>
          <a:ln>
            <a:noFill/>
          </a:ln>
        </p:spPr>
        <p:txBody>
          <a:bodyPr lIns="91425" tIns="91425" rIns="91425" bIns="91425" anchor="ctr" anchorCtr="0"/>
          <a:lstStyle>
            <a:lvl1pPr algn="l"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7951671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Text">
    <p:spTree>
      <p:nvGrpSpPr>
        <p:cNvPr id="1" name="Shape 268"/>
        <p:cNvGrpSpPr/>
        <p:nvPr/>
      </p:nvGrpSpPr>
      <p:grpSpPr>
        <a:xfrm>
          <a:off x="0" y="0"/>
          <a:ext cx="0" cy="0"/>
          <a:chOff x="0" y="0"/>
          <a:chExt cx="0" cy="0"/>
        </a:xfrm>
      </p:grpSpPr>
      <p:sp>
        <p:nvSpPr>
          <p:cNvPr id="269" name="Shape 269"/>
          <p:cNvSpPr txBox="1">
            <a:spLocks noGrp="1"/>
          </p:cNvSpPr>
          <p:nvPr>
            <p:ph type="sldNum" idx="12"/>
          </p:nvPr>
        </p:nvSpPr>
        <p:spPr>
          <a:xfrm>
            <a:off x="455227" y="6307971"/>
            <a:ext cx="2133599" cy="36509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270" name="Shape 270"/>
          <p:cNvSpPr txBox="1">
            <a:spLocks noGrp="1"/>
          </p:cNvSpPr>
          <p:nvPr>
            <p:ph type="body" idx="1"/>
          </p:nvPr>
        </p:nvSpPr>
        <p:spPr>
          <a:xfrm>
            <a:off x="457200" y="2021841"/>
            <a:ext cx="8293200" cy="4273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marL="228600" indent="-228600" rtl="0">
              <a:spcBef>
                <a:spcPts val="0"/>
              </a:spcBef>
              <a:defRPr/>
            </a:lvl4pPr>
            <a:lvl5pPr marL="515938" indent="-236537"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1" name="Shape 271"/>
          <p:cNvSpPr txBox="1">
            <a:spLocks noGrp="1"/>
          </p:cNvSpPr>
          <p:nvPr>
            <p:ph type="title"/>
          </p:nvPr>
        </p:nvSpPr>
        <p:spPr>
          <a:xfrm>
            <a:off x="457200" y="693991"/>
            <a:ext cx="8314800" cy="716700"/>
          </a:xfrm>
          <a:prstGeom prst="rect">
            <a:avLst/>
          </a:prstGeom>
          <a:noFill/>
          <a:ln>
            <a:noFill/>
          </a:ln>
        </p:spPr>
        <p:txBody>
          <a:bodyPr lIns="91425" tIns="91425" rIns="91425" bIns="91425" anchor="ctr" anchorCtr="0"/>
          <a:lstStyle>
            <a:lvl1pPr algn="l"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6868689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72"/>
        <p:cNvGrpSpPr/>
        <p:nvPr/>
      </p:nvGrpSpPr>
      <p:grpSpPr>
        <a:xfrm>
          <a:off x="0" y="0"/>
          <a:ext cx="0" cy="0"/>
          <a:chOff x="0" y="0"/>
          <a:chExt cx="0" cy="0"/>
        </a:xfrm>
      </p:grpSpPr>
      <p:sp>
        <p:nvSpPr>
          <p:cNvPr id="273" name="Shape 273"/>
          <p:cNvSpPr/>
          <p:nvPr/>
        </p:nvSpPr>
        <p:spPr>
          <a:xfrm>
            <a:off x="464302" y="814387"/>
            <a:ext cx="8229600" cy="5394900"/>
          </a:xfrm>
          <a:prstGeom prst="roundRect">
            <a:avLst>
              <a:gd name="adj" fmla="val 8976"/>
            </a:avLst>
          </a:prstGeom>
          <a:solidFill>
            <a:schemeClr val="lt1"/>
          </a:solidFill>
          <a:ln>
            <a:noFill/>
          </a:ln>
        </p:spPr>
        <p:txBody>
          <a:bodyPr lIns="91425" tIns="45700" rIns="91425" bIns="45700" anchor="ctr" anchorCtr="0">
            <a:noAutofit/>
          </a:bodyPr>
          <a:lstStyle/>
          <a:p>
            <a:pPr algn="ctr"/>
            <a:endParaRPr kern="0">
              <a:solidFill>
                <a:srgbClr val="FFFFFF"/>
              </a:solidFill>
              <a:ea typeface="Arial"/>
              <a:cs typeface="Arial"/>
              <a:sym typeface="Arial"/>
              <a:rtl val="0"/>
            </a:endParaRPr>
          </a:p>
        </p:txBody>
      </p:sp>
      <p:pic>
        <p:nvPicPr>
          <p:cNvPr id="274" name="Shape 274"/>
          <p:cNvPicPr preferRelativeResize="0"/>
          <p:nvPr/>
        </p:nvPicPr>
        <p:blipFill rotWithShape="1">
          <a:blip r:embed="rId2">
            <a:alphaModFix/>
          </a:blip>
          <a:srcRect/>
          <a:stretch/>
        </p:blipFill>
        <p:spPr>
          <a:xfrm>
            <a:off x="446006" y="763118"/>
            <a:ext cx="8266199" cy="5466000"/>
          </a:xfrm>
          <a:prstGeom prst="rect">
            <a:avLst/>
          </a:prstGeom>
          <a:noFill/>
          <a:ln>
            <a:noFill/>
          </a:ln>
        </p:spPr>
      </p:pic>
      <p:sp>
        <p:nvSpPr>
          <p:cNvPr id="275" name="Shape 275"/>
          <p:cNvSpPr txBox="1">
            <a:spLocks noGrp="1"/>
          </p:cNvSpPr>
          <p:nvPr>
            <p:ph type="title"/>
          </p:nvPr>
        </p:nvSpPr>
        <p:spPr>
          <a:xfrm>
            <a:off x="1473200" y="391488"/>
            <a:ext cx="6199499" cy="891599"/>
          </a:xfrm>
          <a:prstGeom prst="rect">
            <a:avLst/>
          </a:prstGeom>
          <a:noFill/>
          <a:ln>
            <a:noFill/>
          </a:ln>
        </p:spPr>
        <p:txBody>
          <a:bodyPr lIns="91425" tIns="91425" rIns="91425" bIns="91425" anchor="ctr"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6" name="Shape 276"/>
          <p:cNvSpPr txBox="1">
            <a:spLocks noGrp="1"/>
          </p:cNvSpPr>
          <p:nvPr>
            <p:ph type="sldNum" idx="12"/>
          </p:nvPr>
        </p:nvSpPr>
        <p:spPr>
          <a:xfrm>
            <a:off x="3835400" y="6364853"/>
            <a:ext cx="1481700" cy="36509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pic>
        <p:nvPicPr>
          <p:cNvPr id="277" name="Shape 277"/>
          <p:cNvPicPr preferRelativeResize="0"/>
          <p:nvPr/>
        </p:nvPicPr>
        <p:blipFill rotWithShape="1">
          <a:blip r:embed="rId3">
            <a:alphaModFix/>
          </a:blip>
          <a:srcRect/>
          <a:stretch/>
        </p:blipFill>
        <p:spPr>
          <a:xfrm>
            <a:off x="474131" y="6365821"/>
            <a:ext cx="2948999" cy="357900"/>
          </a:xfrm>
          <a:prstGeom prst="rect">
            <a:avLst/>
          </a:prstGeom>
          <a:noFill/>
          <a:ln>
            <a:noFill/>
          </a:ln>
        </p:spPr>
      </p:pic>
      <p:grpSp>
        <p:nvGrpSpPr>
          <p:cNvPr id="278" name="Shape 278"/>
          <p:cNvGrpSpPr/>
          <p:nvPr/>
        </p:nvGrpSpPr>
        <p:grpSpPr>
          <a:xfrm>
            <a:off x="6913452" y="6364853"/>
            <a:ext cx="1347472" cy="265166"/>
            <a:chOff x="6913452" y="6364853"/>
            <a:chExt cx="1796630" cy="353555"/>
          </a:xfrm>
        </p:grpSpPr>
        <p:pic>
          <p:nvPicPr>
            <p:cNvPr id="279" name="Shape 279"/>
            <p:cNvPicPr preferRelativeResize="0"/>
            <p:nvPr/>
          </p:nvPicPr>
          <p:blipFill rotWithShape="1">
            <a:blip r:embed="rId4">
              <a:alphaModFix/>
            </a:blip>
            <a:srcRect/>
            <a:stretch/>
          </p:blipFill>
          <p:spPr>
            <a:xfrm>
              <a:off x="7634500" y="6364853"/>
              <a:ext cx="353555" cy="353555"/>
            </a:xfrm>
            <a:prstGeom prst="rect">
              <a:avLst/>
            </a:prstGeom>
            <a:noFill/>
            <a:ln>
              <a:noFill/>
            </a:ln>
          </p:spPr>
        </p:pic>
        <p:pic>
          <p:nvPicPr>
            <p:cNvPr id="280" name="Shape 280"/>
            <p:cNvPicPr preferRelativeResize="0"/>
            <p:nvPr/>
          </p:nvPicPr>
          <p:blipFill rotWithShape="1">
            <a:blip r:embed="rId5">
              <a:alphaModFix/>
            </a:blip>
            <a:srcRect/>
            <a:stretch/>
          </p:blipFill>
          <p:spPr>
            <a:xfrm>
              <a:off x="7274465" y="6364853"/>
              <a:ext cx="352574" cy="353555"/>
            </a:xfrm>
            <a:prstGeom prst="rect">
              <a:avLst/>
            </a:prstGeom>
            <a:noFill/>
            <a:ln>
              <a:noFill/>
            </a:ln>
          </p:spPr>
        </p:pic>
        <p:pic>
          <p:nvPicPr>
            <p:cNvPr id="281" name="Shape 281"/>
            <p:cNvPicPr preferRelativeResize="0"/>
            <p:nvPr/>
          </p:nvPicPr>
          <p:blipFill rotWithShape="1">
            <a:blip r:embed="rId6">
              <a:alphaModFix/>
            </a:blip>
            <a:srcRect/>
            <a:stretch/>
          </p:blipFill>
          <p:spPr>
            <a:xfrm>
              <a:off x="6913452" y="6364853"/>
              <a:ext cx="353555" cy="353555"/>
            </a:xfrm>
            <a:prstGeom prst="rect">
              <a:avLst/>
            </a:prstGeom>
            <a:noFill/>
            <a:ln>
              <a:noFill/>
            </a:ln>
          </p:spPr>
        </p:pic>
        <p:pic>
          <p:nvPicPr>
            <p:cNvPr id="282" name="Shape 282"/>
            <p:cNvPicPr preferRelativeResize="0"/>
            <p:nvPr/>
          </p:nvPicPr>
          <p:blipFill rotWithShape="1">
            <a:blip r:embed="rId7">
              <a:alphaModFix/>
            </a:blip>
            <a:srcRect/>
            <a:stretch/>
          </p:blipFill>
          <p:spPr>
            <a:xfrm>
              <a:off x="8356527" y="6364853"/>
              <a:ext cx="353555" cy="353555"/>
            </a:xfrm>
            <a:prstGeom prst="rect">
              <a:avLst/>
            </a:prstGeom>
            <a:noFill/>
            <a:ln>
              <a:noFill/>
            </a:ln>
          </p:spPr>
        </p:pic>
        <p:pic>
          <p:nvPicPr>
            <p:cNvPr id="283" name="Shape 283"/>
            <p:cNvPicPr preferRelativeResize="0"/>
            <p:nvPr/>
          </p:nvPicPr>
          <p:blipFill rotWithShape="1">
            <a:blip r:embed="rId8">
              <a:alphaModFix/>
            </a:blip>
            <a:srcRect/>
            <a:stretch/>
          </p:blipFill>
          <p:spPr>
            <a:xfrm>
              <a:off x="7995514" y="6364853"/>
              <a:ext cx="353555" cy="353555"/>
            </a:xfrm>
            <a:prstGeom prst="rect">
              <a:avLst/>
            </a:prstGeom>
            <a:noFill/>
            <a:ln>
              <a:noFill/>
            </a:ln>
          </p:spPr>
        </p:pic>
      </p:grpSp>
    </p:spTree>
    <p:extLst>
      <p:ext uri="{BB962C8B-B14F-4D97-AF65-F5344CB8AC3E}">
        <p14:creationId xmlns:p14="http://schemas.microsoft.com/office/powerpoint/2010/main" val="33432077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3E2BF-8293-464C-97B5-85869DBF7496}" type="datetimeFigureOut">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3425A-91C3-4AAF-BA0F-6C0C247E1C50}" type="slidenum">
              <a:rPr lang="en-US" smtClean="0"/>
              <a:t>‹#›</a:t>
            </a:fld>
            <a:endParaRPr lang="en-US"/>
          </a:p>
        </p:txBody>
      </p:sp>
    </p:spTree>
    <p:extLst>
      <p:ext uri="{BB962C8B-B14F-4D97-AF65-F5344CB8AC3E}">
        <p14:creationId xmlns:p14="http://schemas.microsoft.com/office/powerpoint/2010/main" val="10879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image" Target="../media/image1.png"/><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3E2BF-8293-464C-97B5-85869DBF7496}" type="datetimeFigureOut">
              <a:rPr lang="en-US" smtClean="0"/>
              <a:t>3/4/2015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3425A-91C3-4AAF-BA0F-6C0C247E1C50}" type="slidenum">
              <a:rPr lang="en-US" smtClean="0"/>
              <a:t>‹#›</a:t>
            </a:fld>
            <a:endParaRPr lang="en-US"/>
          </a:p>
        </p:txBody>
      </p:sp>
    </p:spTree>
    <p:extLst>
      <p:ext uri="{BB962C8B-B14F-4D97-AF65-F5344CB8AC3E}">
        <p14:creationId xmlns:p14="http://schemas.microsoft.com/office/powerpoint/2010/main" val="26540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4"/>
          <p:cNvSpPr/>
          <p:nvPr/>
        </p:nvSpPr>
        <p:spPr>
          <a:xfrm>
            <a:off x="0" y="4"/>
            <a:ext cx="9144000" cy="561975"/>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prstClr val="white"/>
              </a:solidFill>
            </a:endParaRPr>
          </a:p>
        </p:txBody>
      </p:sp>
      <p:sp>
        <p:nvSpPr>
          <p:cNvPr id="8" name="Rectangle 4"/>
          <p:cNvSpPr/>
          <p:nvPr/>
        </p:nvSpPr>
        <p:spPr>
          <a:xfrm>
            <a:off x="0" y="6524628"/>
            <a:ext cx="9144000" cy="333375"/>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prstClr val="white"/>
              </a:solidFill>
            </a:endParaRPr>
          </a:p>
        </p:txBody>
      </p:sp>
      <p:sp>
        <p:nvSpPr>
          <p:cNvPr id="2" name="Title Placeholder 1"/>
          <p:cNvSpPr>
            <a:spLocks noGrp="1"/>
          </p:cNvSpPr>
          <p:nvPr>
            <p:ph type="title"/>
          </p:nvPr>
        </p:nvSpPr>
        <p:spPr>
          <a:xfrm>
            <a:off x="457200" y="0"/>
            <a:ext cx="8229600" cy="547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92879"/>
            <a:ext cx="2133600" cy="365125"/>
          </a:xfrm>
          <a:prstGeom prst="rect">
            <a:avLst/>
          </a:prstGeom>
        </p:spPr>
        <p:txBody>
          <a:bodyPr vert="horz" lIns="91440" tIns="45720" rIns="91440" bIns="45720" rtlCol="0" anchor="ctr"/>
          <a:lstStyle>
            <a:lvl1pPr algn="l">
              <a:defRPr sz="1200">
                <a:solidFill>
                  <a:schemeClr val="bg1"/>
                </a:solidFill>
              </a:defRPr>
            </a:lvl1pPr>
          </a:lstStyle>
          <a:p>
            <a:fld id="{66123CA4-8F64-46F1-B606-2C9DC6FC79CE}" type="datetime1">
              <a:rPr lang="en-US" smtClean="0">
                <a:solidFill>
                  <a:prstClr val="white"/>
                </a:solidFill>
              </a:rPr>
              <a:pPr/>
              <a:t>3/4/2015</a:t>
            </a:fld>
            <a:endParaRPr lang="en-US">
              <a:solidFill>
                <a:prstClr val="white"/>
              </a:solidFill>
            </a:endParaRPr>
          </a:p>
        </p:txBody>
      </p:sp>
      <p:sp>
        <p:nvSpPr>
          <p:cNvPr id="5" name="Footer Placeholder 4"/>
          <p:cNvSpPr>
            <a:spLocks noGrp="1"/>
          </p:cNvSpPr>
          <p:nvPr>
            <p:ph type="ftr" sz="quarter" idx="3"/>
          </p:nvPr>
        </p:nvSpPr>
        <p:spPr>
          <a:xfrm>
            <a:off x="3124200" y="6492879"/>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solidFill>
                  <a:prstClr val="white"/>
                </a:solidFill>
              </a:rPr>
              <a:t>US States with Counties</a:t>
            </a:r>
            <a:endParaRPr lang="en-US">
              <a:solidFill>
                <a:prstClr val="white"/>
              </a:solidFill>
            </a:endParaRPr>
          </a:p>
        </p:txBody>
      </p:sp>
      <p:sp>
        <p:nvSpPr>
          <p:cNvPr id="6" name="Slide Number Placeholder 5"/>
          <p:cNvSpPr>
            <a:spLocks noGrp="1"/>
          </p:cNvSpPr>
          <p:nvPr>
            <p:ph type="sldNum" sz="quarter" idx="4"/>
          </p:nvPr>
        </p:nvSpPr>
        <p:spPr>
          <a:xfrm>
            <a:off x="6553200" y="6492879"/>
            <a:ext cx="2133600" cy="365125"/>
          </a:xfrm>
          <a:prstGeom prst="rect">
            <a:avLst/>
          </a:prstGeom>
        </p:spPr>
        <p:txBody>
          <a:bodyPr vert="horz" lIns="91440" tIns="45720" rIns="91440" bIns="45720" rtlCol="0" anchor="ctr"/>
          <a:lstStyle>
            <a:lvl1pPr algn="r">
              <a:defRPr sz="1200">
                <a:solidFill>
                  <a:schemeClr val="bg1"/>
                </a:solidFill>
              </a:defRPr>
            </a:lvl1pPr>
          </a:lstStyle>
          <a:p>
            <a:fld id="{987D7442-34E3-45D4-BEE6-190A15A5A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59557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F2367-50F7-4DB6-9655-13476ADC4B31}"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4B30D-1344-4A28-B5EA-A62C70A5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0445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3E2BF-8293-464C-97B5-85869DBF7496}"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3425A-91C3-4AAF-BA0F-6C0C247E1C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4699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303212"/>
            <a:ext cx="8315400" cy="717599"/>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grpSp>
        <p:nvGrpSpPr>
          <p:cNvPr id="28" name="Shape 28"/>
          <p:cNvGrpSpPr/>
          <p:nvPr/>
        </p:nvGrpSpPr>
        <p:grpSpPr>
          <a:xfrm>
            <a:off x="-1692197" y="908055"/>
            <a:ext cx="1474719" cy="1584334"/>
            <a:chOff x="-1692694" y="908720"/>
            <a:chExt cx="1475899" cy="1584175"/>
          </a:xfrm>
        </p:grpSpPr>
        <p:sp>
          <p:nvSpPr>
            <p:cNvPr id="29" name="Shape 29"/>
            <p:cNvSpPr/>
            <p:nvPr/>
          </p:nvSpPr>
          <p:spPr>
            <a:xfrm>
              <a:off x="-1692694" y="908720"/>
              <a:ext cx="1475899" cy="1584175"/>
            </a:xfrm>
            <a:prstGeom prst="rect">
              <a:avLst/>
            </a:prstGeom>
            <a:solidFill>
              <a:srgbClr val="FFFFFF"/>
            </a:solidFill>
            <a:ln w="12700" cap="flat">
              <a:solidFill>
                <a:schemeClr val="dk1"/>
              </a:solidFill>
              <a:prstDash val="solid"/>
              <a:miter/>
              <a:headEnd type="none" w="med" len="med"/>
              <a:tailEnd type="none" w="med" len="med"/>
            </a:ln>
          </p:spPr>
          <p:txBody>
            <a:bodyPr lIns="91425" tIns="45700" rIns="91425" bIns="45700" anchor="t" anchorCtr="0">
              <a:noAutofit/>
            </a:bodyPr>
            <a:lstStyle/>
            <a:p>
              <a:pPr algn="r">
                <a:buSzPct val="25000"/>
              </a:pPr>
              <a:r>
                <a:rPr lang="en" sz="1000" b="1" kern="0">
                  <a:solidFill>
                    <a:srgbClr val="595959"/>
                  </a:solidFill>
                  <a:ea typeface="Arial"/>
                  <a:cs typeface="Arial"/>
                  <a:sym typeface="Arial"/>
                  <a:rtl val="0"/>
                </a:rPr>
                <a:t>Primary Use Colors</a:t>
              </a:r>
            </a:p>
          </p:txBody>
        </p:sp>
        <p:sp>
          <p:nvSpPr>
            <p:cNvPr id="30" name="Shape 30"/>
            <p:cNvSpPr/>
            <p:nvPr/>
          </p:nvSpPr>
          <p:spPr>
            <a:xfrm>
              <a:off x="-485283" y="1257937"/>
              <a:ext cx="181111" cy="180958"/>
            </a:xfrm>
            <a:prstGeom prst="rect">
              <a:avLst/>
            </a:prstGeom>
            <a:solidFill>
              <a:schemeClr val="dk1"/>
            </a:solidFill>
            <a:ln w="12700" cap="flat">
              <a:solidFill>
                <a:schemeClr val="dk1"/>
              </a:solidFill>
              <a:prstDash val="solid"/>
              <a:miter/>
              <a:headEnd type="none" w="med" len="med"/>
              <a:tailEnd type="none" w="med" len="med"/>
            </a:ln>
          </p:spPr>
          <p:txBody>
            <a:bodyPr lIns="91425" tIns="45700" rIns="91425" bIns="45700" anchor="ctr" anchorCtr="0">
              <a:noAutofit/>
            </a:bodyPr>
            <a:lstStyle/>
            <a:p>
              <a:endParaRPr kern="0">
                <a:solidFill>
                  <a:srgbClr val="595959"/>
                </a:solidFill>
                <a:ea typeface="Arial"/>
                <a:cs typeface="Arial"/>
                <a:sym typeface="Arial"/>
                <a:rtl val="0"/>
              </a:endParaRPr>
            </a:p>
          </p:txBody>
        </p:sp>
        <p:sp>
          <p:nvSpPr>
            <p:cNvPr id="31" name="Shape 31"/>
            <p:cNvSpPr txBox="1"/>
            <p:nvPr/>
          </p:nvSpPr>
          <p:spPr>
            <a:xfrm>
              <a:off x="-1600550" y="1216666"/>
              <a:ext cx="1110498" cy="276198"/>
            </a:xfrm>
            <a:prstGeom prst="rect">
              <a:avLst/>
            </a:prstGeom>
            <a:noFill/>
            <a:ln>
              <a:noFill/>
            </a:ln>
          </p:spPr>
          <p:txBody>
            <a:bodyPr lIns="91425" tIns="45700" rIns="91425" bIns="45700" anchor="t" anchorCtr="0">
              <a:noAutofit/>
            </a:bodyPr>
            <a:lstStyle/>
            <a:p>
              <a:pPr algn="r">
                <a:buSzPct val="25000"/>
              </a:pPr>
              <a:r>
                <a:rPr lang="en" sz="1200" kern="0">
                  <a:solidFill>
                    <a:srgbClr val="595959"/>
                  </a:solidFill>
                  <a:ea typeface="Arial"/>
                  <a:cs typeface="Arial"/>
                  <a:sym typeface="Arial"/>
                  <a:rtl val="0"/>
                </a:rPr>
                <a:t>119  120  123</a:t>
              </a:r>
            </a:p>
          </p:txBody>
        </p:sp>
        <p:sp>
          <p:nvSpPr>
            <p:cNvPr id="32" name="Shape 32"/>
            <p:cNvSpPr/>
            <p:nvPr/>
          </p:nvSpPr>
          <p:spPr>
            <a:xfrm>
              <a:off x="-485283" y="1557948"/>
              <a:ext cx="181111" cy="180958"/>
            </a:xfrm>
            <a:prstGeom prst="rect">
              <a:avLst/>
            </a:prstGeom>
            <a:solidFill>
              <a:schemeClr val="lt2"/>
            </a:solidFill>
            <a:ln w="12700" cap="flat">
              <a:solidFill>
                <a:schemeClr val="dk1"/>
              </a:solidFill>
              <a:prstDash val="solid"/>
              <a:miter/>
              <a:headEnd type="none" w="med" len="med"/>
              <a:tailEnd type="none" w="med" len="med"/>
            </a:ln>
          </p:spPr>
          <p:txBody>
            <a:bodyPr lIns="91425" tIns="45700" rIns="91425" bIns="45700" anchor="ctr" anchorCtr="0">
              <a:noAutofit/>
            </a:bodyPr>
            <a:lstStyle/>
            <a:p>
              <a:endParaRPr kern="0">
                <a:solidFill>
                  <a:srgbClr val="595959"/>
                </a:solidFill>
                <a:ea typeface="Arial"/>
                <a:cs typeface="Arial"/>
                <a:sym typeface="Arial"/>
                <a:rtl val="0"/>
              </a:endParaRPr>
            </a:p>
          </p:txBody>
        </p:sp>
        <p:sp>
          <p:nvSpPr>
            <p:cNvPr id="33" name="Shape 33"/>
            <p:cNvSpPr txBox="1"/>
            <p:nvPr/>
          </p:nvSpPr>
          <p:spPr>
            <a:xfrm>
              <a:off x="-1103288" y="1516676"/>
              <a:ext cx="613236" cy="276198"/>
            </a:xfrm>
            <a:prstGeom prst="rect">
              <a:avLst/>
            </a:prstGeom>
            <a:noFill/>
            <a:ln>
              <a:noFill/>
            </a:ln>
          </p:spPr>
          <p:txBody>
            <a:bodyPr lIns="91425" tIns="45700" rIns="91425" bIns="45700" anchor="t" anchorCtr="0">
              <a:noAutofit/>
            </a:bodyPr>
            <a:lstStyle/>
            <a:p>
              <a:pPr algn="r">
                <a:buSzPct val="25000"/>
              </a:pPr>
              <a:r>
                <a:rPr lang="en" sz="1200" kern="0">
                  <a:solidFill>
                    <a:srgbClr val="595959"/>
                  </a:solidFill>
                  <a:ea typeface="Arial"/>
                  <a:cs typeface="Arial"/>
                  <a:sym typeface="Arial"/>
                  <a:rtl val="0"/>
                </a:rPr>
                <a:t>0  0  0</a:t>
              </a:r>
            </a:p>
          </p:txBody>
        </p:sp>
        <p:sp>
          <p:nvSpPr>
            <p:cNvPr id="34" name="Shape 34"/>
            <p:cNvSpPr/>
            <p:nvPr/>
          </p:nvSpPr>
          <p:spPr>
            <a:xfrm>
              <a:off x="-485283" y="1857957"/>
              <a:ext cx="181111" cy="180958"/>
            </a:xfrm>
            <a:prstGeom prst="rect">
              <a:avLst/>
            </a:prstGeom>
            <a:solidFill>
              <a:schemeClr val="dk2"/>
            </a:solidFill>
            <a:ln w="12700" cap="flat">
              <a:solidFill>
                <a:schemeClr val="dk1"/>
              </a:solidFill>
              <a:prstDash val="solid"/>
              <a:miter/>
              <a:headEnd type="none" w="med" len="med"/>
              <a:tailEnd type="none" w="med" len="med"/>
            </a:ln>
          </p:spPr>
          <p:txBody>
            <a:bodyPr lIns="91425" tIns="45700" rIns="91425" bIns="45700" anchor="ctr" anchorCtr="0">
              <a:noAutofit/>
            </a:bodyPr>
            <a:lstStyle/>
            <a:p>
              <a:endParaRPr kern="0">
                <a:solidFill>
                  <a:srgbClr val="595959"/>
                </a:solidFill>
                <a:ea typeface="Arial"/>
                <a:cs typeface="Arial"/>
                <a:sym typeface="Arial"/>
                <a:rtl val="0"/>
              </a:endParaRPr>
            </a:p>
          </p:txBody>
        </p:sp>
        <p:sp>
          <p:nvSpPr>
            <p:cNvPr id="35" name="Shape 35"/>
            <p:cNvSpPr txBox="1"/>
            <p:nvPr/>
          </p:nvSpPr>
          <p:spPr>
            <a:xfrm>
              <a:off x="-1516350" y="1816685"/>
              <a:ext cx="1026298" cy="276198"/>
            </a:xfrm>
            <a:prstGeom prst="rect">
              <a:avLst/>
            </a:prstGeom>
            <a:noFill/>
            <a:ln>
              <a:noFill/>
            </a:ln>
          </p:spPr>
          <p:txBody>
            <a:bodyPr lIns="91425" tIns="45700" rIns="91425" bIns="45700" anchor="t" anchorCtr="0">
              <a:noAutofit/>
            </a:bodyPr>
            <a:lstStyle/>
            <a:p>
              <a:pPr algn="r">
                <a:buSzPct val="25000"/>
              </a:pPr>
              <a:r>
                <a:rPr lang="en" sz="1200" kern="0">
                  <a:solidFill>
                    <a:srgbClr val="595959"/>
                  </a:solidFill>
                  <a:ea typeface="Arial"/>
                  <a:cs typeface="Arial"/>
                  <a:sym typeface="Arial"/>
                  <a:rtl val="0"/>
                </a:rPr>
                <a:t>243  115  33</a:t>
              </a:r>
            </a:p>
          </p:txBody>
        </p:sp>
        <p:sp>
          <p:nvSpPr>
            <p:cNvPr id="36" name="Shape 36"/>
            <p:cNvSpPr/>
            <p:nvPr/>
          </p:nvSpPr>
          <p:spPr>
            <a:xfrm>
              <a:off x="-485283" y="2157966"/>
              <a:ext cx="181111" cy="180958"/>
            </a:xfrm>
            <a:prstGeom prst="rect">
              <a:avLst/>
            </a:prstGeom>
            <a:solidFill>
              <a:schemeClr val="accent1"/>
            </a:solidFill>
            <a:ln w="12700" cap="flat">
              <a:solidFill>
                <a:schemeClr val="dk1"/>
              </a:solidFill>
              <a:prstDash val="solid"/>
              <a:miter/>
              <a:headEnd type="none" w="med" len="med"/>
              <a:tailEnd type="none" w="med" len="med"/>
            </a:ln>
          </p:spPr>
          <p:txBody>
            <a:bodyPr lIns="91425" tIns="45700" rIns="91425" bIns="45700" anchor="ctr" anchorCtr="0">
              <a:noAutofit/>
            </a:bodyPr>
            <a:lstStyle/>
            <a:p>
              <a:endParaRPr kern="0">
                <a:solidFill>
                  <a:srgbClr val="595959"/>
                </a:solidFill>
                <a:ea typeface="Arial"/>
                <a:cs typeface="Arial"/>
                <a:sym typeface="Arial"/>
                <a:rtl val="0"/>
              </a:endParaRPr>
            </a:p>
          </p:txBody>
        </p:sp>
        <p:sp>
          <p:nvSpPr>
            <p:cNvPr id="37" name="Shape 37"/>
            <p:cNvSpPr txBox="1"/>
            <p:nvPr/>
          </p:nvSpPr>
          <p:spPr>
            <a:xfrm>
              <a:off x="-1611671" y="2116694"/>
              <a:ext cx="1121621" cy="276198"/>
            </a:xfrm>
            <a:prstGeom prst="rect">
              <a:avLst/>
            </a:prstGeom>
            <a:noFill/>
            <a:ln>
              <a:noFill/>
            </a:ln>
          </p:spPr>
          <p:txBody>
            <a:bodyPr lIns="91425" tIns="45700" rIns="91425" bIns="45700" anchor="t" anchorCtr="0">
              <a:noAutofit/>
            </a:bodyPr>
            <a:lstStyle/>
            <a:p>
              <a:pPr algn="r">
                <a:buSzPct val="25000"/>
              </a:pPr>
              <a:r>
                <a:rPr lang="en" sz="1200" kern="0">
                  <a:solidFill>
                    <a:srgbClr val="595959"/>
                  </a:solidFill>
                  <a:ea typeface="Arial"/>
                  <a:cs typeface="Arial"/>
                  <a:sym typeface="Arial"/>
                  <a:rtl val="0"/>
                </a:rPr>
                <a:t>230  231  232</a:t>
              </a:r>
            </a:p>
          </p:txBody>
        </p:sp>
      </p:grpSp>
      <p:grpSp>
        <p:nvGrpSpPr>
          <p:cNvPr id="38" name="Shape 38"/>
          <p:cNvGrpSpPr/>
          <p:nvPr/>
        </p:nvGrpSpPr>
        <p:grpSpPr>
          <a:xfrm>
            <a:off x="-1692197" y="2852714"/>
            <a:ext cx="1474719" cy="1871646"/>
            <a:chOff x="-1692694" y="2852935"/>
            <a:chExt cx="1475899" cy="1872207"/>
          </a:xfrm>
        </p:grpSpPr>
        <p:sp>
          <p:nvSpPr>
            <p:cNvPr id="39" name="Shape 39"/>
            <p:cNvSpPr/>
            <p:nvPr/>
          </p:nvSpPr>
          <p:spPr>
            <a:xfrm>
              <a:off x="-1692694" y="2852935"/>
              <a:ext cx="1475899" cy="1872207"/>
            </a:xfrm>
            <a:prstGeom prst="rect">
              <a:avLst/>
            </a:prstGeom>
            <a:solidFill>
              <a:srgbClr val="FFFFFF"/>
            </a:solidFill>
            <a:ln w="12700" cap="flat">
              <a:solidFill>
                <a:schemeClr val="dk1"/>
              </a:solidFill>
              <a:prstDash val="solid"/>
              <a:miter/>
              <a:headEnd type="none" w="med" len="med"/>
              <a:tailEnd type="none" w="med" len="med"/>
            </a:ln>
          </p:spPr>
          <p:txBody>
            <a:bodyPr lIns="91425" tIns="45700" rIns="91425" bIns="45700" anchor="t" anchorCtr="0">
              <a:noAutofit/>
            </a:bodyPr>
            <a:lstStyle/>
            <a:p>
              <a:pPr algn="r">
                <a:buSzPct val="25000"/>
              </a:pPr>
              <a:r>
                <a:rPr lang="en" sz="1000" b="1" kern="0">
                  <a:solidFill>
                    <a:srgbClr val="595959"/>
                  </a:solidFill>
                  <a:ea typeface="Arial"/>
                  <a:cs typeface="Arial"/>
                  <a:sym typeface="Arial"/>
                  <a:rtl val="0"/>
                </a:rPr>
                <a:t>Secondary Use Colors</a:t>
              </a:r>
            </a:p>
          </p:txBody>
        </p:sp>
        <p:sp>
          <p:nvSpPr>
            <p:cNvPr id="40" name="Shape 40"/>
            <p:cNvSpPr/>
            <p:nvPr/>
          </p:nvSpPr>
          <p:spPr>
            <a:xfrm>
              <a:off x="-485283" y="3181643"/>
              <a:ext cx="181111" cy="181027"/>
            </a:xfrm>
            <a:prstGeom prst="rect">
              <a:avLst/>
            </a:prstGeom>
            <a:solidFill>
              <a:schemeClr val="accent3"/>
            </a:solidFill>
            <a:ln w="12700" cap="flat">
              <a:solidFill>
                <a:schemeClr val="dk1"/>
              </a:solidFill>
              <a:prstDash val="solid"/>
              <a:miter/>
              <a:headEnd type="none" w="med" len="med"/>
              <a:tailEnd type="none" w="med" len="med"/>
            </a:ln>
          </p:spPr>
          <p:txBody>
            <a:bodyPr lIns="91425" tIns="45700" rIns="91425" bIns="45700" anchor="ctr" anchorCtr="0">
              <a:noAutofit/>
            </a:bodyPr>
            <a:lstStyle/>
            <a:p>
              <a:endParaRPr kern="0">
                <a:solidFill>
                  <a:srgbClr val="595959"/>
                </a:solidFill>
                <a:ea typeface="Arial"/>
                <a:cs typeface="Arial"/>
                <a:sym typeface="Arial"/>
                <a:rtl val="0"/>
              </a:endParaRPr>
            </a:p>
          </p:txBody>
        </p:sp>
        <p:sp>
          <p:nvSpPr>
            <p:cNvPr id="41" name="Shape 41"/>
            <p:cNvSpPr txBox="1"/>
            <p:nvPr/>
          </p:nvSpPr>
          <p:spPr>
            <a:xfrm>
              <a:off x="-1611671" y="3140357"/>
              <a:ext cx="1121621" cy="277893"/>
            </a:xfrm>
            <a:prstGeom prst="rect">
              <a:avLst/>
            </a:prstGeom>
            <a:noFill/>
            <a:ln>
              <a:noFill/>
            </a:ln>
          </p:spPr>
          <p:txBody>
            <a:bodyPr lIns="91425" tIns="45700" rIns="91425" bIns="45700" anchor="t" anchorCtr="0">
              <a:noAutofit/>
            </a:bodyPr>
            <a:lstStyle/>
            <a:p>
              <a:pPr algn="r">
                <a:buSzPct val="25000"/>
              </a:pPr>
              <a:r>
                <a:rPr lang="en" sz="1200" kern="0">
                  <a:solidFill>
                    <a:srgbClr val="595959"/>
                  </a:solidFill>
                  <a:ea typeface="Arial"/>
                  <a:cs typeface="Arial"/>
                  <a:sym typeface="Arial"/>
                  <a:rtl val="0"/>
                </a:rPr>
                <a:t>188  190  192</a:t>
              </a:r>
            </a:p>
          </p:txBody>
        </p:sp>
        <p:sp>
          <p:nvSpPr>
            <p:cNvPr id="42" name="Shape 42"/>
            <p:cNvSpPr/>
            <p:nvPr/>
          </p:nvSpPr>
          <p:spPr>
            <a:xfrm>
              <a:off x="-485283" y="3491296"/>
              <a:ext cx="181111" cy="181027"/>
            </a:xfrm>
            <a:prstGeom prst="rect">
              <a:avLst/>
            </a:prstGeom>
            <a:solidFill>
              <a:schemeClr val="accent4"/>
            </a:solidFill>
            <a:ln w="12700" cap="flat">
              <a:solidFill>
                <a:schemeClr val="dk1"/>
              </a:solidFill>
              <a:prstDash val="solid"/>
              <a:miter/>
              <a:headEnd type="none" w="med" len="med"/>
              <a:tailEnd type="none" w="med" len="med"/>
            </a:ln>
          </p:spPr>
          <p:txBody>
            <a:bodyPr lIns="91425" tIns="45700" rIns="91425" bIns="45700" anchor="ctr" anchorCtr="0">
              <a:noAutofit/>
            </a:bodyPr>
            <a:lstStyle/>
            <a:p>
              <a:endParaRPr kern="0">
                <a:solidFill>
                  <a:srgbClr val="595959"/>
                </a:solidFill>
                <a:ea typeface="Arial"/>
                <a:cs typeface="Arial"/>
                <a:sym typeface="Arial"/>
                <a:rtl val="0"/>
              </a:endParaRPr>
            </a:p>
          </p:txBody>
        </p:sp>
        <p:sp>
          <p:nvSpPr>
            <p:cNvPr id="43" name="Shape 43"/>
            <p:cNvSpPr txBox="1"/>
            <p:nvPr/>
          </p:nvSpPr>
          <p:spPr>
            <a:xfrm>
              <a:off x="-1527470" y="3450010"/>
              <a:ext cx="1037418" cy="276305"/>
            </a:xfrm>
            <a:prstGeom prst="rect">
              <a:avLst/>
            </a:prstGeom>
            <a:noFill/>
            <a:ln>
              <a:noFill/>
            </a:ln>
          </p:spPr>
          <p:txBody>
            <a:bodyPr lIns="91425" tIns="45700" rIns="91425" bIns="45700" anchor="t" anchorCtr="0">
              <a:noAutofit/>
            </a:bodyPr>
            <a:lstStyle/>
            <a:p>
              <a:pPr algn="r">
                <a:buSzPct val="25000"/>
              </a:pPr>
              <a:r>
                <a:rPr lang="en" sz="1200" kern="0">
                  <a:solidFill>
                    <a:srgbClr val="595959"/>
                  </a:solidFill>
                  <a:ea typeface="Arial"/>
                  <a:cs typeface="Arial"/>
                  <a:sym typeface="Arial"/>
                  <a:rtl val="0"/>
                </a:rPr>
                <a:t>141  198  63</a:t>
              </a:r>
            </a:p>
          </p:txBody>
        </p:sp>
        <p:sp>
          <p:nvSpPr>
            <p:cNvPr id="44" name="Shape 44"/>
            <p:cNvSpPr/>
            <p:nvPr/>
          </p:nvSpPr>
          <p:spPr>
            <a:xfrm>
              <a:off x="-485283" y="3793010"/>
              <a:ext cx="181111" cy="181027"/>
            </a:xfrm>
            <a:prstGeom prst="rect">
              <a:avLst/>
            </a:prstGeom>
            <a:solidFill>
              <a:schemeClr val="accent5"/>
            </a:solidFill>
            <a:ln w="12700" cap="flat">
              <a:solidFill>
                <a:schemeClr val="dk1"/>
              </a:solidFill>
              <a:prstDash val="solid"/>
              <a:miter/>
              <a:headEnd type="none" w="med" len="med"/>
              <a:tailEnd type="none" w="med" len="med"/>
            </a:ln>
          </p:spPr>
          <p:txBody>
            <a:bodyPr lIns="91425" tIns="45700" rIns="91425" bIns="45700" anchor="ctr" anchorCtr="0">
              <a:noAutofit/>
            </a:bodyPr>
            <a:lstStyle/>
            <a:p>
              <a:endParaRPr kern="0">
                <a:solidFill>
                  <a:srgbClr val="595959"/>
                </a:solidFill>
                <a:ea typeface="Arial"/>
                <a:cs typeface="Arial"/>
                <a:sym typeface="Arial"/>
                <a:rtl val="0"/>
              </a:endParaRPr>
            </a:p>
          </p:txBody>
        </p:sp>
        <p:sp>
          <p:nvSpPr>
            <p:cNvPr id="45" name="Shape 45"/>
            <p:cNvSpPr txBox="1"/>
            <p:nvPr/>
          </p:nvSpPr>
          <p:spPr>
            <a:xfrm>
              <a:off x="-1527470" y="3751723"/>
              <a:ext cx="1037418" cy="276305"/>
            </a:xfrm>
            <a:prstGeom prst="rect">
              <a:avLst/>
            </a:prstGeom>
            <a:noFill/>
            <a:ln>
              <a:noFill/>
            </a:ln>
          </p:spPr>
          <p:txBody>
            <a:bodyPr lIns="91425" tIns="45700" rIns="91425" bIns="45700" anchor="t" anchorCtr="0">
              <a:noAutofit/>
            </a:bodyPr>
            <a:lstStyle/>
            <a:p>
              <a:pPr algn="r">
                <a:buSzPct val="25000"/>
              </a:pPr>
              <a:r>
                <a:rPr lang="en" sz="1200" kern="0">
                  <a:solidFill>
                    <a:srgbClr val="595959"/>
                  </a:solidFill>
                  <a:ea typeface="Arial"/>
                  <a:cs typeface="Arial"/>
                  <a:sym typeface="Arial"/>
                  <a:rtl val="0"/>
                </a:rPr>
                <a:t>19  181  234</a:t>
              </a:r>
            </a:p>
          </p:txBody>
        </p:sp>
        <p:sp>
          <p:nvSpPr>
            <p:cNvPr id="46" name="Shape 46"/>
            <p:cNvSpPr/>
            <p:nvPr/>
          </p:nvSpPr>
          <p:spPr>
            <a:xfrm>
              <a:off x="-485283" y="4393260"/>
              <a:ext cx="181111" cy="181027"/>
            </a:xfrm>
            <a:prstGeom prst="rect">
              <a:avLst/>
            </a:prstGeom>
            <a:solidFill>
              <a:srgbClr val="009F93"/>
            </a:solidFill>
            <a:ln w="12700" cap="flat">
              <a:solidFill>
                <a:schemeClr val="dk1"/>
              </a:solidFill>
              <a:prstDash val="solid"/>
              <a:miter/>
              <a:headEnd type="none" w="med" len="med"/>
              <a:tailEnd type="none" w="med" len="med"/>
            </a:ln>
          </p:spPr>
          <p:txBody>
            <a:bodyPr lIns="91425" tIns="45700" rIns="91425" bIns="45700" anchor="ctr" anchorCtr="0">
              <a:noAutofit/>
            </a:bodyPr>
            <a:lstStyle/>
            <a:p>
              <a:endParaRPr kern="0">
                <a:solidFill>
                  <a:srgbClr val="595959"/>
                </a:solidFill>
                <a:ea typeface="Arial"/>
                <a:cs typeface="Arial"/>
                <a:sym typeface="Arial"/>
                <a:rtl val="0"/>
              </a:endParaRPr>
            </a:p>
          </p:txBody>
        </p:sp>
        <p:sp>
          <p:nvSpPr>
            <p:cNvPr id="47" name="Shape 47"/>
            <p:cNvSpPr txBox="1"/>
            <p:nvPr/>
          </p:nvSpPr>
          <p:spPr>
            <a:xfrm>
              <a:off x="-1441680" y="4351973"/>
              <a:ext cx="951629" cy="276305"/>
            </a:xfrm>
            <a:prstGeom prst="rect">
              <a:avLst/>
            </a:prstGeom>
            <a:noFill/>
            <a:ln>
              <a:noFill/>
            </a:ln>
          </p:spPr>
          <p:txBody>
            <a:bodyPr lIns="91425" tIns="45700" rIns="91425" bIns="45700" anchor="t" anchorCtr="0">
              <a:noAutofit/>
            </a:bodyPr>
            <a:lstStyle/>
            <a:p>
              <a:pPr algn="r">
                <a:buSzPct val="25000"/>
              </a:pPr>
              <a:r>
                <a:rPr lang="en" sz="1200" kern="0">
                  <a:solidFill>
                    <a:srgbClr val="595959"/>
                  </a:solidFill>
                  <a:ea typeface="Arial"/>
                  <a:cs typeface="Arial"/>
                  <a:sym typeface="Arial"/>
                  <a:rtl val="0"/>
                </a:rPr>
                <a:t>0  159  147</a:t>
              </a:r>
            </a:p>
          </p:txBody>
        </p:sp>
        <p:sp>
          <p:nvSpPr>
            <p:cNvPr id="48" name="Shape 48"/>
            <p:cNvSpPr/>
            <p:nvPr/>
          </p:nvSpPr>
          <p:spPr>
            <a:xfrm>
              <a:off x="-485283" y="4093135"/>
              <a:ext cx="181111" cy="181027"/>
            </a:xfrm>
            <a:prstGeom prst="rect">
              <a:avLst/>
            </a:prstGeom>
            <a:solidFill>
              <a:schemeClr val="accent6"/>
            </a:solidFill>
            <a:ln w="12700" cap="flat">
              <a:solidFill>
                <a:schemeClr val="dk1"/>
              </a:solidFill>
              <a:prstDash val="solid"/>
              <a:miter/>
              <a:headEnd type="none" w="med" len="med"/>
              <a:tailEnd type="none" w="med" len="med"/>
            </a:ln>
          </p:spPr>
          <p:txBody>
            <a:bodyPr lIns="91425" tIns="45700" rIns="91425" bIns="45700" anchor="ctr" anchorCtr="0">
              <a:noAutofit/>
            </a:bodyPr>
            <a:lstStyle/>
            <a:p>
              <a:endParaRPr kern="0">
                <a:solidFill>
                  <a:srgbClr val="595959"/>
                </a:solidFill>
                <a:ea typeface="Arial"/>
                <a:cs typeface="Arial"/>
                <a:sym typeface="Arial"/>
                <a:rtl val="0"/>
              </a:endParaRPr>
            </a:p>
          </p:txBody>
        </p:sp>
        <p:sp>
          <p:nvSpPr>
            <p:cNvPr id="49" name="Shape 49"/>
            <p:cNvSpPr txBox="1"/>
            <p:nvPr/>
          </p:nvSpPr>
          <p:spPr>
            <a:xfrm>
              <a:off x="-1484575" y="4051848"/>
              <a:ext cx="994525" cy="276305"/>
            </a:xfrm>
            <a:prstGeom prst="rect">
              <a:avLst/>
            </a:prstGeom>
            <a:noFill/>
            <a:ln>
              <a:noFill/>
            </a:ln>
          </p:spPr>
          <p:txBody>
            <a:bodyPr lIns="91425" tIns="45700" rIns="91425" bIns="45700" anchor="t" anchorCtr="0">
              <a:noAutofit/>
            </a:bodyPr>
            <a:lstStyle/>
            <a:p>
              <a:pPr algn="r">
                <a:buSzPct val="25000"/>
              </a:pPr>
              <a:r>
                <a:rPr lang="en" sz="1200" kern="0">
                  <a:solidFill>
                    <a:srgbClr val="595959"/>
                  </a:solidFill>
                  <a:ea typeface="Arial"/>
                  <a:cs typeface="Arial"/>
                  <a:sym typeface="Arial"/>
                  <a:rtl val="0"/>
                </a:rPr>
                <a:t>155  91 165</a:t>
              </a:r>
            </a:p>
          </p:txBody>
        </p:sp>
      </p:grpSp>
      <p:sp>
        <p:nvSpPr>
          <p:cNvPr id="50" name="Shape 50"/>
          <p:cNvSpPr txBox="1">
            <a:spLocks noGrp="1"/>
          </p:cNvSpPr>
          <p:nvPr>
            <p:ph type="body" idx="1"/>
          </p:nvPr>
        </p:nvSpPr>
        <p:spPr>
          <a:xfrm>
            <a:off x="457200" y="2014538"/>
            <a:ext cx="8229600" cy="4111499"/>
          </a:xfrm>
          <a:prstGeom prst="rect">
            <a:avLst/>
          </a:prstGeom>
          <a:noFill/>
          <a:ln>
            <a:noFill/>
          </a:ln>
        </p:spPr>
        <p:txBody>
          <a:bodyPr lIns="91425" tIns="91425" rIns="91425" bIns="91425" anchor="t" anchorCtr="0"/>
          <a:lstStyle>
            <a:lvl1pPr marL="0" marR="0" indent="0" algn="l" rtl="0">
              <a:spcBef>
                <a:spcPts val="0"/>
              </a:spcBef>
              <a:spcAft>
                <a:spcPts val="600"/>
              </a:spcAft>
              <a:defRPr/>
            </a:lvl1pPr>
            <a:lvl2pPr marL="365125" marR="0" indent="-250825" algn="l" rtl="0">
              <a:spcBef>
                <a:spcPts val="0"/>
              </a:spcBef>
              <a:spcAft>
                <a:spcPts val="600"/>
              </a:spcAft>
              <a:buClr>
                <a:schemeClr val="dk2"/>
              </a:buClr>
              <a:buFont typeface="Arial"/>
              <a:buChar char="•"/>
              <a:defRPr/>
            </a:lvl2pPr>
            <a:lvl3pPr marL="547688" marR="0" indent="-255587" algn="l" rtl="0">
              <a:spcBef>
                <a:spcPts val="0"/>
              </a:spcBef>
              <a:spcAft>
                <a:spcPts val="600"/>
              </a:spcAft>
              <a:buClr>
                <a:schemeClr val="dk2"/>
              </a:buClr>
              <a:buFont typeface="Arial"/>
              <a:buChar char="•"/>
              <a:defRPr/>
            </a:lvl3pPr>
            <a:lvl4pPr marL="1143000" marR="0" indent="-127000" algn="l" rtl="0">
              <a:lnSpc>
                <a:spcPct val="114000"/>
              </a:lnSpc>
              <a:spcBef>
                <a:spcPts val="1200"/>
              </a:spcBef>
              <a:spcAft>
                <a:spcPts val="0"/>
              </a:spcAft>
              <a:buClr>
                <a:schemeClr val="dk2"/>
              </a:buClr>
              <a:buFont typeface="Arial"/>
              <a:buChar char="•"/>
              <a:defRPr/>
            </a:lvl4pPr>
            <a:lvl5pPr marL="1600200" marR="0" indent="-127000" algn="l" rtl="0">
              <a:lnSpc>
                <a:spcPct val="114000"/>
              </a:lnSpc>
              <a:spcBef>
                <a:spcPts val="1200"/>
              </a:spcBef>
              <a:spcAft>
                <a:spcPts val="0"/>
              </a:spcAft>
              <a:buClr>
                <a:schemeClr val="dk2"/>
              </a:buClr>
              <a:buFont typeface="Arial"/>
              <a:buChar char="–"/>
              <a:defRPr/>
            </a:lvl5pPr>
            <a:lvl6pPr marL="2057400" marR="0" indent="-127000" algn="l" rtl="0">
              <a:lnSpc>
                <a:spcPct val="114000"/>
              </a:lnSpc>
              <a:spcBef>
                <a:spcPts val="1200"/>
              </a:spcBef>
              <a:buClr>
                <a:schemeClr val="dk2"/>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pic>
        <p:nvPicPr>
          <p:cNvPr id="51" name="Shape 51"/>
          <p:cNvPicPr preferRelativeResize="0"/>
          <p:nvPr/>
        </p:nvPicPr>
        <p:blipFill rotWithShape="1">
          <a:blip r:embed="rId39">
            <a:alphaModFix/>
          </a:blip>
          <a:srcRect/>
          <a:stretch/>
        </p:blipFill>
        <p:spPr>
          <a:xfrm>
            <a:off x="600075" y="6578600"/>
            <a:ext cx="554099" cy="139799"/>
          </a:xfrm>
          <a:prstGeom prst="rect">
            <a:avLst/>
          </a:prstGeom>
          <a:noFill/>
          <a:ln>
            <a:noFill/>
          </a:ln>
        </p:spPr>
      </p:pic>
      <p:sp>
        <p:nvSpPr>
          <p:cNvPr id="52" name="Shape 52"/>
          <p:cNvSpPr txBox="1"/>
          <p:nvPr/>
        </p:nvSpPr>
        <p:spPr>
          <a:xfrm>
            <a:off x="5892800" y="6511925"/>
            <a:ext cx="2879700" cy="308100"/>
          </a:xfrm>
          <a:prstGeom prst="rect">
            <a:avLst/>
          </a:prstGeom>
          <a:noFill/>
          <a:ln>
            <a:noFill/>
          </a:ln>
        </p:spPr>
        <p:txBody>
          <a:bodyPr lIns="110175" tIns="55075" rIns="110175" bIns="55075" anchor="t" anchorCtr="0">
            <a:noAutofit/>
          </a:bodyPr>
          <a:lstStyle/>
          <a:p>
            <a:pPr algn="r">
              <a:buSzPct val="25000"/>
            </a:pPr>
            <a:r>
              <a:rPr lang="en" sz="1400" kern="0">
                <a:solidFill>
                  <a:srgbClr val="000000"/>
                </a:solidFill>
                <a:cs typeface="Arial"/>
                <a:sym typeface="Arial"/>
                <a:rtl val="0"/>
              </a:rPr>
              <a:t> </a:t>
            </a:r>
          </a:p>
        </p:txBody>
      </p:sp>
    </p:spTree>
    <p:extLst>
      <p:ext uri="{BB962C8B-B14F-4D97-AF65-F5344CB8AC3E}">
        <p14:creationId xmlns:p14="http://schemas.microsoft.com/office/powerpoint/2010/main" val="258809917"/>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 id="2147483759" r:id="rId37"/>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read-in-sc.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ggansler@qassist.com" TargetMode="External"/><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2317750" y="0"/>
            <a:ext cx="2487613" cy="2441575"/>
          </a:xfrm>
          <a:solidFill>
            <a:srgbClr val="FFFF00"/>
          </a:solidFill>
        </p:spPr>
        <p:txBody>
          <a:bodyPr/>
          <a:lstStyle/>
          <a:p>
            <a:endParaRPr lang="en-US" altLang="en-US" dirty="0" smtClean="0"/>
          </a:p>
        </p:txBody>
      </p:sp>
      <p:sp>
        <p:nvSpPr>
          <p:cNvPr id="3" name="Subtitle 2"/>
          <p:cNvSpPr>
            <a:spLocks noGrp="1"/>
          </p:cNvSpPr>
          <p:nvPr>
            <p:ph type="subTitle" idx="1"/>
          </p:nvPr>
        </p:nvSpPr>
        <p:spPr>
          <a:xfrm>
            <a:off x="-4763" y="2436813"/>
            <a:ext cx="6875463" cy="2292350"/>
          </a:xfrm>
          <a:solidFill>
            <a:srgbClr val="00B0F0"/>
          </a:solidFill>
        </p:spPr>
        <p:txBody>
          <a:bodyPr rtlCol="0">
            <a:normAutofit/>
          </a:bodyPr>
          <a:lstStyle/>
          <a:p>
            <a:pPr fontAlgn="auto">
              <a:spcAft>
                <a:spcPts val="0"/>
              </a:spcAft>
              <a:buFont typeface="Arial" panose="020B0604020202020204" pitchFamily="34" charset="0"/>
              <a:buNone/>
              <a:defRPr/>
            </a:pPr>
            <a:endParaRPr lang="en-US" sz="200" b="1" dirty="0" smtClean="0">
              <a:solidFill>
                <a:schemeClr val="bg1"/>
              </a:solidFill>
            </a:endParaRPr>
          </a:p>
          <a:p>
            <a:pPr>
              <a:lnSpc>
                <a:spcPct val="60000"/>
              </a:lnSpc>
              <a:defRPr/>
            </a:pPr>
            <a:r>
              <a:rPr lang="en-US" sz="5400" b="1" dirty="0" smtClean="0">
                <a:solidFill>
                  <a:schemeClr val="bg1"/>
                </a:solidFill>
              </a:rPr>
              <a:t>February Leadership</a:t>
            </a:r>
          </a:p>
          <a:p>
            <a:pPr>
              <a:lnSpc>
                <a:spcPct val="60000"/>
              </a:lnSpc>
              <a:defRPr/>
            </a:pPr>
            <a:r>
              <a:rPr lang="en-US" sz="5400" b="1" dirty="0" smtClean="0">
                <a:solidFill>
                  <a:schemeClr val="bg1"/>
                </a:solidFill>
              </a:rPr>
              <a:t>Webinar </a:t>
            </a:r>
          </a:p>
          <a:p>
            <a:pPr fontAlgn="auto">
              <a:spcAft>
                <a:spcPts val="0"/>
              </a:spcAft>
              <a:buFont typeface="Arial" panose="020B0604020202020204" pitchFamily="34" charset="0"/>
              <a:buNone/>
              <a:defRPr/>
            </a:pPr>
            <a:endParaRPr lang="en-US" dirty="0"/>
          </a:p>
        </p:txBody>
      </p:sp>
      <p:pic>
        <p:nvPicPr>
          <p:cNvPr id="14340" name="Picture 2" descr="C:\Users\dwuori\Desktop\NEW First Step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76200"/>
            <a:ext cx="4186238"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5875"/>
            <a:ext cx="2338388"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Box 3"/>
          <p:cNvSpPr txBox="1">
            <a:spLocks noChangeArrowheads="1"/>
          </p:cNvSpPr>
          <p:nvPr/>
        </p:nvSpPr>
        <p:spPr bwMode="auto">
          <a:xfrm>
            <a:off x="0" y="4648200"/>
            <a:ext cx="4635500" cy="22098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dirty="0" smtClean="0">
              <a:solidFill>
                <a:srgbClr val="000000"/>
              </a:solidFill>
            </a:endParaRPr>
          </a:p>
        </p:txBody>
      </p:sp>
      <p:sp>
        <p:nvSpPr>
          <p:cNvPr id="14343" name="TextBox 4"/>
          <p:cNvSpPr txBox="1">
            <a:spLocks noChangeArrowheads="1"/>
          </p:cNvSpPr>
          <p:nvPr/>
        </p:nvSpPr>
        <p:spPr bwMode="auto">
          <a:xfrm>
            <a:off x="6305550" y="4727575"/>
            <a:ext cx="2833688" cy="21304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dirty="0" smtClean="0">
              <a:solidFill>
                <a:srgbClr val="000000"/>
              </a:solidFill>
            </a:endParaRPr>
          </a:p>
        </p:txBody>
      </p:sp>
      <p:pic>
        <p:nvPicPr>
          <p:cNvPr id="1434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0" y="46482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5" name="TextBox 5"/>
          <p:cNvSpPr txBox="1">
            <a:spLocks noChangeArrowheads="1"/>
          </p:cNvSpPr>
          <p:nvPr/>
        </p:nvSpPr>
        <p:spPr bwMode="auto">
          <a:xfrm>
            <a:off x="338602" y="4875937"/>
            <a:ext cx="403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b="1" dirty="0" smtClean="0">
                <a:solidFill>
                  <a:srgbClr val="000000"/>
                </a:solidFill>
              </a:rPr>
              <a:t>February 17, 2015</a:t>
            </a:r>
          </a:p>
          <a:p>
            <a:pPr algn="ctr" eaLnBrk="1" fontAlgn="base" hangingPunct="1">
              <a:spcBef>
                <a:spcPct val="0"/>
              </a:spcBef>
              <a:spcAft>
                <a:spcPct val="0"/>
              </a:spcAft>
              <a:buFontTx/>
              <a:buNone/>
            </a:pPr>
            <a:r>
              <a:rPr lang="en-US" altLang="en-US" sz="1800" b="1" dirty="0" smtClean="0">
                <a:solidFill>
                  <a:srgbClr val="000000"/>
                </a:solidFill>
              </a:rPr>
              <a:t>10:00-11:30am</a:t>
            </a:r>
            <a:endParaRPr lang="en-US" altLang="en-US" sz="1800" b="1" dirty="0">
              <a:solidFill>
                <a:srgbClr val="000000"/>
              </a:solidFill>
            </a:endParaRPr>
          </a:p>
          <a:p>
            <a:pPr algn="ctr" eaLnBrk="1" fontAlgn="base" hangingPunct="1">
              <a:spcBef>
                <a:spcPct val="0"/>
              </a:spcBef>
              <a:spcAft>
                <a:spcPct val="0"/>
              </a:spcAft>
              <a:buFontTx/>
              <a:buNone/>
            </a:pPr>
            <a:endParaRPr lang="en-US" altLang="en-US" sz="1800" b="1" dirty="0">
              <a:solidFill>
                <a:srgbClr val="000000"/>
              </a:solidFill>
            </a:endParaRPr>
          </a:p>
          <a:p>
            <a:pPr algn="ctr" eaLnBrk="1" fontAlgn="base" hangingPunct="1">
              <a:spcBef>
                <a:spcPct val="0"/>
              </a:spcBef>
              <a:spcAft>
                <a:spcPct val="0"/>
              </a:spcAft>
              <a:buFontTx/>
              <a:buNone/>
            </a:pPr>
            <a:r>
              <a:rPr lang="en-US" altLang="en-US" sz="1800" b="1" dirty="0">
                <a:solidFill>
                  <a:srgbClr val="000000"/>
                </a:solidFill>
              </a:rPr>
              <a:t>To access this meeting by voice, please dial 888-537-7715, </a:t>
            </a:r>
          </a:p>
          <a:p>
            <a:pPr algn="ctr" eaLnBrk="1" fontAlgn="base" hangingPunct="1">
              <a:spcBef>
                <a:spcPct val="0"/>
              </a:spcBef>
              <a:spcAft>
                <a:spcPct val="0"/>
              </a:spcAft>
              <a:buFontTx/>
              <a:buNone/>
            </a:pPr>
            <a:r>
              <a:rPr lang="en-US" altLang="en-US" sz="1800" b="1" dirty="0">
                <a:solidFill>
                  <a:srgbClr val="000000"/>
                </a:solidFill>
              </a:rPr>
              <a:t>participant code </a:t>
            </a:r>
            <a:r>
              <a:rPr lang="en-US" altLang="en-US" sz="1800" b="1" dirty="0" smtClean="0">
                <a:solidFill>
                  <a:srgbClr val="000000"/>
                </a:solidFill>
              </a:rPr>
              <a:t>52045398</a:t>
            </a:r>
            <a:r>
              <a:rPr lang="en-US" altLang="en-US" sz="1800" b="1" dirty="0">
                <a:solidFill>
                  <a:srgbClr val="000000"/>
                </a:solidFill>
              </a:rPr>
              <a:t>#</a:t>
            </a:r>
          </a:p>
        </p:txBody>
      </p:sp>
      <p:pic>
        <p:nvPicPr>
          <p:cNvPr id="143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1963" y="2438400"/>
            <a:ext cx="2332037"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18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545428"/>
          </a:xfrm>
        </p:spPr>
        <p:txBody>
          <a:bodyPr anchor="t">
            <a:normAutofit fontScale="90000"/>
          </a:bodyPr>
          <a:lstStyle/>
          <a:p>
            <a:pPr algn="l"/>
            <a:r>
              <a:rPr lang="en-US" sz="4800" b="1" dirty="0" smtClean="0"/>
              <a:t>              </a:t>
            </a:r>
            <a:r>
              <a:rPr lang="en-US" sz="4800" b="1" u="sng" dirty="0" smtClean="0"/>
              <a:t>LETTER NAMING</a:t>
            </a:r>
            <a:r>
              <a:rPr lang="en-US" sz="4800" b="1" dirty="0" smtClean="0"/>
              <a:t/>
            </a:r>
            <a:br>
              <a:rPr lang="en-US" sz="4800" b="1" dirty="0" smtClean="0"/>
            </a:br>
            <a:r>
              <a:rPr lang="en-US" sz="4800" b="1" dirty="0" smtClean="0"/>
              <a:t>-</a:t>
            </a:r>
            <a:r>
              <a:rPr lang="en-US" sz="3200" b="1" dirty="0"/>
              <a:t>T</a:t>
            </a:r>
            <a:r>
              <a:rPr lang="en-US" sz="3200" b="1" dirty="0" smtClean="0"/>
              <a:t>imed, the # of upper/lower letters identified</a:t>
            </a:r>
            <a:br>
              <a:rPr lang="en-US" sz="3200" b="1" dirty="0" smtClean="0"/>
            </a:br>
            <a:r>
              <a:rPr lang="en-US" sz="3200" b="1" dirty="0" smtClean="0"/>
              <a:t>-Baseline proficient is 9 for 4-4.5 age and 11 for 4.5+ named in 60 seconds </a:t>
            </a:r>
            <a:br>
              <a:rPr lang="en-US" sz="3200" b="1" dirty="0" smtClean="0"/>
            </a:br>
            <a:endParaRPr lang="en-US" sz="3200" b="1" dirty="0"/>
          </a:p>
        </p:txBody>
      </p:sp>
      <p:sp>
        <p:nvSpPr>
          <p:cNvPr id="5" name="Subtitle 4"/>
          <p:cNvSpPr>
            <a:spLocks noGrp="1"/>
          </p:cNvSpPr>
          <p:nvPr>
            <p:ph type="subTitle" idx="1"/>
          </p:nvPr>
        </p:nvSpPr>
        <p:spPr>
          <a:xfrm>
            <a:off x="266700" y="3150957"/>
            <a:ext cx="8534400" cy="963843"/>
          </a:xfrm>
        </p:spPr>
        <p:txBody>
          <a:bodyPr>
            <a:noAutofit/>
          </a:bodyPr>
          <a:lstStyle/>
          <a:p>
            <a:endParaRPr lang="en-US" sz="6000" b="1" dirty="0" smtClean="0">
              <a:solidFill>
                <a:schemeClr val="tx1"/>
              </a:solidFill>
            </a:endParaRPr>
          </a:p>
          <a:p>
            <a:endParaRPr lang="en-US" sz="6000" b="1" dirty="0" smtClean="0">
              <a:solidFill>
                <a:schemeClr val="tx1"/>
              </a:solidFill>
            </a:endParaRPr>
          </a:p>
          <a:p>
            <a:r>
              <a:rPr lang="en-US" sz="4800" b="1" dirty="0" smtClean="0">
                <a:solidFill>
                  <a:schemeClr val="tx1"/>
                </a:solidFill>
              </a:rPr>
              <a:t>SCFS: 42% PROFICIENT</a:t>
            </a:r>
            <a:endParaRPr lang="en-US" sz="4800" b="1" dirty="0">
              <a:solidFill>
                <a:schemeClr val="tx1"/>
              </a:solidFill>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26" y="3863514"/>
            <a:ext cx="8763000" cy="142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620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3124200"/>
          </a:xfrm>
        </p:spPr>
        <p:txBody>
          <a:bodyPr anchor="t">
            <a:normAutofit fontScale="90000"/>
          </a:bodyPr>
          <a:lstStyle/>
          <a:p>
            <a:pPr algn="l"/>
            <a:r>
              <a:rPr lang="en-US" sz="4800" b="1" dirty="0" smtClean="0"/>
              <a:t>               </a:t>
            </a:r>
            <a:r>
              <a:rPr lang="en-US" sz="4800" b="1" u="sng" dirty="0" smtClean="0"/>
              <a:t>VOCABULARY</a:t>
            </a:r>
            <a:r>
              <a:rPr lang="en-US" sz="4800" b="1" dirty="0" smtClean="0"/>
              <a:t/>
            </a:r>
            <a:br>
              <a:rPr lang="en-US" sz="4800" b="1" dirty="0" smtClean="0"/>
            </a:br>
            <a:r>
              <a:rPr lang="en-US" sz="3600" b="1" dirty="0"/>
              <a:t>-</a:t>
            </a:r>
            <a:r>
              <a:rPr lang="en-US" sz="3600" b="1" dirty="0" smtClean="0"/>
              <a:t>Timed, name pictures of objects</a:t>
            </a:r>
            <a:br>
              <a:rPr lang="en-US" sz="3600" b="1" dirty="0" smtClean="0"/>
            </a:br>
            <a:r>
              <a:rPr lang="en-US" sz="3600" b="1" dirty="0" smtClean="0"/>
              <a:t/>
            </a:r>
            <a:br>
              <a:rPr lang="en-US" sz="3600" b="1" dirty="0" smtClean="0"/>
            </a:br>
            <a:r>
              <a:rPr lang="en-US" sz="3600" b="1" dirty="0" smtClean="0"/>
              <a:t>-</a:t>
            </a:r>
            <a:r>
              <a:rPr lang="en-US" sz="3600" b="1" dirty="0" smtClean="0">
                <a:solidFill>
                  <a:prstClr val="black"/>
                </a:solidFill>
              </a:rPr>
              <a:t>Baseline </a:t>
            </a:r>
            <a:r>
              <a:rPr lang="en-US" sz="3600" b="1" dirty="0">
                <a:solidFill>
                  <a:prstClr val="black"/>
                </a:solidFill>
              </a:rPr>
              <a:t>proficient is </a:t>
            </a:r>
            <a:r>
              <a:rPr lang="en-US" sz="3600" b="1" dirty="0" smtClean="0">
                <a:solidFill>
                  <a:prstClr val="black"/>
                </a:solidFill>
              </a:rPr>
              <a:t>17 </a:t>
            </a:r>
            <a:r>
              <a:rPr lang="en-US" sz="3600" b="1" dirty="0">
                <a:solidFill>
                  <a:prstClr val="black"/>
                </a:solidFill>
              </a:rPr>
              <a:t>for </a:t>
            </a:r>
            <a:r>
              <a:rPr lang="en-US" sz="3600" b="1" dirty="0" smtClean="0">
                <a:solidFill>
                  <a:prstClr val="black"/>
                </a:solidFill>
              </a:rPr>
              <a:t>age 4-4.5 or 21 </a:t>
            </a:r>
            <a:r>
              <a:rPr lang="en-US" sz="3600" b="1" dirty="0">
                <a:solidFill>
                  <a:prstClr val="black"/>
                </a:solidFill>
              </a:rPr>
              <a:t>for </a:t>
            </a:r>
            <a:r>
              <a:rPr lang="en-US" sz="3600" b="1" dirty="0" smtClean="0">
                <a:solidFill>
                  <a:prstClr val="black"/>
                </a:solidFill>
              </a:rPr>
              <a:t>age 4.5</a:t>
            </a:r>
            <a:r>
              <a:rPr lang="en-US" sz="3600" b="1" dirty="0">
                <a:solidFill>
                  <a:prstClr val="black"/>
                </a:solidFill>
              </a:rPr>
              <a:t>+ named in 60 seconds</a:t>
            </a:r>
            <a:r>
              <a:rPr lang="en-US" sz="4800" b="1" dirty="0" smtClean="0"/>
              <a:t/>
            </a:r>
            <a:br>
              <a:rPr lang="en-US" sz="4800" b="1" dirty="0" smtClean="0"/>
            </a:br>
            <a:endParaRPr lang="en-US" sz="4800" b="1" dirty="0"/>
          </a:p>
        </p:txBody>
      </p:sp>
      <p:sp>
        <p:nvSpPr>
          <p:cNvPr id="5" name="Subtitle 4"/>
          <p:cNvSpPr>
            <a:spLocks noGrp="1"/>
          </p:cNvSpPr>
          <p:nvPr>
            <p:ph type="subTitle" idx="1"/>
          </p:nvPr>
        </p:nvSpPr>
        <p:spPr>
          <a:xfrm>
            <a:off x="762000" y="4724400"/>
            <a:ext cx="7772400" cy="990600"/>
          </a:xfrm>
        </p:spPr>
        <p:txBody>
          <a:bodyPr>
            <a:noAutofit/>
          </a:bodyPr>
          <a:lstStyle/>
          <a:p>
            <a:endParaRPr lang="en-US" sz="6000" b="1" dirty="0" smtClean="0">
              <a:solidFill>
                <a:schemeClr val="tx1"/>
              </a:solidFill>
            </a:endParaRPr>
          </a:p>
          <a:p>
            <a:r>
              <a:rPr lang="en-US" sz="4800" b="1" dirty="0" smtClean="0">
                <a:solidFill>
                  <a:schemeClr val="tx1"/>
                </a:solidFill>
              </a:rPr>
              <a:t>SCFS: 36% PROFICIENT</a:t>
            </a:r>
            <a:endParaRPr lang="en-US" sz="4800" b="1"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42897"/>
            <a:ext cx="8991600" cy="142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1596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238" y="2514600"/>
            <a:ext cx="8610602" cy="1752600"/>
          </a:xfrm>
        </p:spPr>
        <p:txBody>
          <a:bodyPr anchor="t">
            <a:normAutofit fontScale="90000"/>
          </a:bodyPr>
          <a:lstStyle/>
          <a:p>
            <a:pPr algn="l"/>
            <a:r>
              <a:rPr lang="en-US" b="1" dirty="0" smtClean="0"/>
              <a:t>                   </a:t>
            </a:r>
            <a:r>
              <a:rPr lang="en-US" sz="3100" b="1" u="sng" dirty="0" smtClean="0"/>
              <a:t>PA  </a:t>
            </a:r>
            <a:r>
              <a:rPr lang="en-US" sz="3100" b="1" dirty="0" smtClean="0"/>
              <a:t>#1 - LISTENING</a:t>
            </a:r>
            <a:r>
              <a:rPr lang="en-US" sz="3600" b="1" dirty="0" smtClean="0"/>
              <a:t/>
            </a:r>
            <a:br>
              <a:rPr lang="en-US" sz="3600" b="1" dirty="0" smtClean="0"/>
            </a:br>
            <a:r>
              <a:rPr lang="en-US" sz="3100" dirty="0" smtClean="0"/>
              <a:t>-Do 2 words sound “the same”?</a:t>
            </a:r>
            <a:br>
              <a:rPr lang="en-US" sz="3100" dirty="0" smtClean="0"/>
            </a:br>
            <a:r>
              <a:rPr lang="en-US" sz="3100" dirty="0" smtClean="0"/>
              <a:t>- Baseline proficient for 4K is 5 out of 5 correct</a:t>
            </a:r>
            <a:r>
              <a:rPr lang="en-US" sz="3600" b="1" dirty="0" smtClean="0"/>
              <a:t/>
            </a:r>
            <a:br>
              <a:rPr lang="en-US" sz="3600" b="1" dirty="0" smtClean="0"/>
            </a:br>
            <a:endParaRPr lang="en-US" sz="3600" b="1" dirty="0"/>
          </a:p>
        </p:txBody>
      </p:sp>
      <p:sp>
        <p:nvSpPr>
          <p:cNvPr id="3" name="Subtitle 2"/>
          <p:cNvSpPr>
            <a:spLocks noGrp="1"/>
          </p:cNvSpPr>
          <p:nvPr>
            <p:ph type="subTitle" idx="1"/>
          </p:nvPr>
        </p:nvSpPr>
        <p:spPr>
          <a:xfrm>
            <a:off x="457200" y="3200400"/>
            <a:ext cx="8458200" cy="76200"/>
          </a:xfrm>
        </p:spPr>
        <p:txBody>
          <a:bodyPr>
            <a:noAutofit/>
          </a:bodyPr>
          <a:lstStyle/>
          <a:p>
            <a:pPr algn="l"/>
            <a:endParaRPr lang="en-US" sz="6000" b="1" dirty="0" smtClean="0">
              <a:solidFill>
                <a:schemeClr val="tx1"/>
              </a:solidFill>
            </a:endParaRPr>
          </a:p>
          <a:p>
            <a:pPr algn="l"/>
            <a:endParaRPr lang="en-US" sz="4800" b="1" dirty="0" smtClean="0">
              <a:solidFill>
                <a:schemeClr val="tx1"/>
              </a:solidFill>
            </a:endParaRPr>
          </a:p>
          <a:p>
            <a:endParaRPr lang="en-US" sz="4800" b="1" dirty="0" smtClean="0">
              <a:solidFill>
                <a:schemeClr val="tx1"/>
              </a:solidFill>
            </a:endParaRPr>
          </a:p>
          <a:p>
            <a:r>
              <a:rPr lang="en-US" sz="4000" b="1" dirty="0" smtClean="0">
                <a:solidFill>
                  <a:schemeClr val="tx1"/>
                </a:solidFill>
              </a:rPr>
              <a:t>SCFS: 46% PROFICIENT</a:t>
            </a:r>
            <a:endParaRPr lang="en-US" sz="4000" b="1" dirty="0">
              <a:solidFill>
                <a:schemeClr val="tx1"/>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495800"/>
            <a:ext cx="8686801" cy="143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651294"/>
            <a:ext cx="845820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u="sng" dirty="0" smtClean="0"/>
              <a:t>PHONOLOGICAL AWARENESS (PA) </a:t>
            </a:r>
          </a:p>
          <a:p>
            <a:pPr algn="ctr"/>
            <a:r>
              <a:rPr lang="en-US" sz="2400" dirty="0" smtClean="0"/>
              <a:t>is the ability to recognize that the spoken word is made up of a variety of sound units. It is a reliable predictor of reading success. </a:t>
            </a:r>
            <a:r>
              <a:rPr lang="en-US" sz="2400" b="1" u="sng" dirty="0" smtClean="0"/>
              <a:t>PA</a:t>
            </a:r>
            <a:r>
              <a:rPr lang="en-US" sz="2400" dirty="0" smtClean="0"/>
              <a:t> is divided into 7 subskills and then a composite score is aggregated for all. </a:t>
            </a:r>
          </a:p>
        </p:txBody>
      </p:sp>
    </p:spTree>
    <p:extLst>
      <p:ext uri="{BB962C8B-B14F-4D97-AF65-F5344CB8AC3E}">
        <p14:creationId xmlns:p14="http://schemas.microsoft.com/office/powerpoint/2010/main" val="32934858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10600" cy="2286000"/>
          </a:xfrm>
        </p:spPr>
        <p:txBody>
          <a:bodyPr anchor="t">
            <a:normAutofit fontScale="90000"/>
          </a:bodyPr>
          <a:lstStyle/>
          <a:p>
            <a:pPr algn="l"/>
            <a:r>
              <a:rPr lang="en-US" sz="4800" b="1" dirty="0" smtClean="0"/>
              <a:t>       </a:t>
            </a:r>
            <a:r>
              <a:rPr lang="en-US" sz="4800" b="1" u="sng" dirty="0" smtClean="0"/>
              <a:t>PA</a:t>
            </a:r>
            <a:r>
              <a:rPr lang="en-US" sz="4800" b="1" dirty="0" smtClean="0"/>
              <a:t>  #2 – RHYMING, part 1 </a:t>
            </a:r>
            <a:br>
              <a:rPr lang="en-US" sz="4800" b="1" dirty="0" smtClean="0"/>
            </a:br>
            <a:r>
              <a:rPr lang="en-US" sz="4800" b="1" dirty="0" smtClean="0"/>
              <a:t/>
            </a:r>
            <a:br>
              <a:rPr lang="en-US" sz="4800" b="1" dirty="0" smtClean="0"/>
            </a:br>
            <a:r>
              <a:rPr lang="en-US" sz="2800" b="1" dirty="0" smtClean="0"/>
              <a:t>- </a:t>
            </a:r>
            <a:r>
              <a:rPr lang="en-US" sz="4000" b="1" dirty="0" smtClean="0"/>
              <a:t>Untimed, ability to distinguish whether 2 spoken words rhyme</a:t>
            </a:r>
            <a:br>
              <a:rPr lang="en-US" sz="4000" b="1" dirty="0" smtClean="0"/>
            </a:br>
            <a:r>
              <a:rPr lang="en-US" sz="4000" b="1" dirty="0" smtClean="0"/>
              <a:t>- Baseline for 4K is at least 7 out of 9 correct</a:t>
            </a:r>
            <a:r>
              <a:rPr lang="en-US" sz="2800" b="1" dirty="0" smtClean="0"/>
              <a:t/>
            </a:r>
            <a:br>
              <a:rPr lang="en-US" sz="2800" b="1" dirty="0" smtClean="0"/>
            </a:br>
            <a:endParaRPr lang="en-US" sz="4800" b="1" dirty="0"/>
          </a:p>
        </p:txBody>
      </p:sp>
      <p:sp>
        <p:nvSpPr>
          <p:cNvPr id="3" name="Subtitle 2"/>
          <p:cNvSpPr>
            <a:spLocks noGrp="1"/>
          </p:cNvSpPr>
          <p:nvPr>
            <p:ph type="subTitle" idx="1"/>
          </p:nvPr>
        </p:nvSpPr>
        <p:spPr>
          <a:xfrm>
            <a:off x="443542" y="1905000"/>
            <a:ext cx="8305800" cy="228600"/>
          </a:xfrm>
        </p:spPr>
        <p:txBody>
          <a:bodyPr>
            <a:noAutofit/>
          </a:bodyPr>
          <a:lstStyle/>
          <a:p>
            <a:pPr algn="l"/>
            <a:endParaRPr lang="en-US" sz="3600" b="1" dirty="0" smtClean="0">
              <a:solidFill>
                <a:schemeClr val="tx1"/>
              </a:solidFill>
            </a:endParaRPr>
          </a:p>
          <a:p>
            <a:pPr algn="l"/>
            <a:r>
              <a:rPr lang="en-US" sz="3600" b="1" dirty="0" smtClean="0">
                <a:solidFill>
                  <a:schemeClr val="tx1"/>
                </a:solidFill>
              </a:rPr>
              <a:t>   	</a:t>
            </a:r>
          </a:p>
          <a:p>
            <a:pPr algn="l"/>
            <a:endParaRPr lang="en-US" sz="3600" b="1" dirty="0">
              <a:solidFill>
                <a:schemeClr val="tx1"/>
              </a:solidFill>
            </a:endParaRPr>
          </a:p>
          <a:p>
            <a:pPr algn="l"/>
            <a:endParaRPr lang="en-US" sz="6000" b="1" dirty="0" smtClean="0">
              <a:solidFill>
                <a:schemeClr val="tx1"/>
              </a:solidFill>
            </a:endParaRPr>
          </a:p>
          <a:p>
            <a:pPr algn="l"/>
            <a:r>
              <a:rPr lang="en-US" sz="6000" b="1" dirty="0">
                <a:solidFill>
                  <a:schemeClr val="tx1"/>
                </a:solidFill>
              </a:rPr>
              <a:t> </a:t>
            </a:r>
            <a:r>
              <a:rPr lang="en-US" sz="6000" b="1" dirty="0" smtClean="0">
                <a:solidFill>
                  <a:schemeClr val="tx1"/>
                </a:solidFill>
              </a:rPr>
              <a:t>      </a:t>
            </a:r>
            <a:r>
              <a:rPr lang="en-US" sz="4800" b="1" dirty="0" smtClean="0">
                <a:solidFill>
                  <a:schemeClr val="tx1"/>
                </a:solidFill>
              </a:rPr>
              <a:t>SCFS: 34% PROFICIENT</a:t>
            </a:r>
            <a:endParaRPr lang="en-US" sz="4800" b="1" dirty="0">
              <a:solidFill>
                <a:schemeClr val="tx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842" y="3612454"/>
            <a:ext cx="8839200" cy="144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a:xfrm>
            <a:off x="152400" y="3722914"/>
            <a:ext cx="9448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3600" b="1" dirty="0" smtClean="0">
              <a:solidFill>
                <a:prstClr val="black"/>
              </a:solidFill>
            </a:endParaRPr>
          </a:p>
          <a:p>
            <a:pPr algn="l"/>
            <a:endParaRPr lang="en-US" sz="3600" b="1" dirty="0" smtClean="0">
              <a:solidFill>
                <a:prstClr val="black"/>
              </a:solidFill>
            </a:endParaRPr>
          </a:p>
          <a:p>
            <a:pPr algn="l"/>
            <a:endParaRPr lang="en-US" sz="3600" b="1" dirty="0" smtClean="0">
              <a:solidFill>
                <a:prstClr val="black"/>
              </a:solidFill>
            </a:endParaRPr>
          </a:p>
        </p:txBody>
      </p:sp>
    </p:spTree>
    <p:extLst>
      <p:ext uri="{BB962C8B-B14F-4D97-AF65-F5344CB8AC3E}">
        <p14:creationId xmlns:p14="http://schemas.microsoft.com/office/powerpoint/2010/main" val="37063545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305800" cy="3429000"/>
          </a:xfrm>
        </p:spPr>
        <p:txBody>
          <a:bodyPr anchor="t">
            <a:normAutofit fontScale="90000"/>
          </a:bodyPr>
          <a:lstStyle/>
          <a:p>
            <a:pPr algn="l"/>
            <a:r>
              <a:rPr lang="en-US" b="1" dirty="0" smtClean="0"/>
              <a:t>         </a:t>
            </a:r>
            <a:r>
              <a:rPr lang="en-US" sz="4900" b="1" u="sng" dirty="0" smtClean="0"/>
              <a:t>PA</a:t>
            </a:r>
            <a:r>
              <a:rPr lang="en-US" sz="4900" b="1" dirty="0"/>
              <a:t> </a:t>
            </a:r>
            <a:r>
              <a:rPr lang="en-US" sz="4900" b="1" dirty="0" smtClean="0"/>
              <a:t> #3 - RHYMING,  part 2</a:t>
            </a:r>
            <a:r>
              <a:rPr lang="en-US" sz="4000" dirty="0" smtClean="0"/>
              <a:t/>
            </a:r>
            <a:br>
              <a:rPr lang="en-US" sz="4000" dirty="0" smtClean="0"/>
            </a:br>
            <a:r>
              <a:rPr lang="en-US" sz="4000" dirty="0" smtClean="0"/>
              <a:t>- Untimed, ability to independently give a word  that rhymes with the given word</a:t>
            </a:r>
            <a:br>
              <a:rPr lang="en-US" sz="4000" dirty="0" smtClean="0"/>
            </a:br>
            <a:r>
              <a:rPr lang="en-US" sz="4000" dirty="0" smtClean="0"/>
              <a:t>- baseline proficient for 4K names at least 3  rhyming words given 5 prompts </a:t>
            </a:r>
            <a:br>
              <a:rPr lang="en-US" sz="4000" dirty="0" smtClean="0"/>
            </a:br>
            <a:r>
              <a:rPr lang="en-US" sz="5400" b="1" dirty="0" smtClean="0"/>
              <a:t/>
            </a:r>
            <a:br>
              <a:rPr lang="en-US" sz="5400" b="1" dirty="0" smtClean="0"/>
            </a:br>
            <a:endParaRPr lang="en-US" sz="5400" b="1" dirty="0"/>
          </a:p>
        </p:txBody>
      </p:sp>
      <p:sp>
        <p:nvSpPr>
          <p:cNvPr id="3" name="Subtitle 2"/>
          <p:cNvSpPr>
            <a:spLocks noGrp="1"/>
          </p:cNvSpPr>
          <p:nvPr>
            <p:ph type="subTitle" idx="1"/>
          </p:nvPr>
        </p:nvSpPr>
        <p:spPr>
          <a:xfrm>
            <a:off x="381000" y="838200"/>
            <a:ext cx="8610601" cy="381000"/>
          </a:xfrm>
        </p:spPr>
        <p:txBody>
          <a:bodyPr>
            <a:noAutofit/>
          </a:bodyPr>
          <a:lstStyle/>
          <a:p>
            <a:pPr algn="l"/>
            <a:r>
              <a:rPr lang="en-US" sz="3600" b="1" dirty="0" smtClean="0">
                <a:solidFill>
                  <a:schemeClr val="tx1"/>
                </a:solidFill>
              </a:rPr>
              <a:t>	</a:t>
            </a:r>
            <a:r>
              <a:rPr lang="en-US" sz="3600" b="1" i="1" dirty="0" smtClean="0">
                <a:solidFill>
                  <a:schemeClr val="tx1"/>
                </a:solidFill>
              </a:rPr>
              <a:t>	</a:t>
            </a:r>
            <a:r>
              <a:rPr lang="en-US" sz="3600" b="1" dirty="0" smtClean="0">
                <a:solidFill>
                  <a:schemeClr val="tx1"/>
                </a:solidFill>
              </a:rPr>
              <a:t>			</a:t>
            </a:r>
          </a:p>
          <a:p>
            <a:pPr algn="l"/>
            <a:endParaRPr lang="en-US" sz="3600" b="1" dirty="0">
              <a:solidFill>
                <a:schemeClr val="tx1"/>
              </a:solidFill>
            </a:endParaRPr>
          </a:p>
          <a:p>
            <a:pPr algn="l"/>
            <a:endParaRPr lang="en-US" sz="3600" b="1" dirty="0" smtClean="0">
              <a:solidFill>
                <a:schemeClr val="tx1"/>
              </a:solidFill>
            </a:endParaRPr>
          </a:p>
          <a:p>
            <a:pPr algn="l"/>
            <a:endParaRPr lang="en-US" sz="3600" b="1" dirty="0">
              <a:solidFill>
                <a:schemeClr val="tx1"/>
              </a:solidFill>
            </a:endParaRPr>
          </a:p>
          <a:p>
            <a:pPr algn="l"/>
            <a:endParaRPr lang="en-US" sz="6000" b="1" dirty="0" smtClean="0">
              <a:solidFill>
                <a:schemeClr val="tx1"/>
              </a:solidFill>
            </a:endParaRPr>
          </a:p>
          <a:p>
            <a:r>
              <a:rPr lang="en-US" sz="4800" b="1" dirty="0" smtClean="0">
                <a:solidFill>
                  <a:schemeClr val="tx1"/>
                </a:solidFill>
              </a:rPr>
              <a:t>   </a:t>
            </a:r>
          </a:p>
          <a:p>
            <a:r>
              <a:rPr lang="en-US" sz="4800" b="1" dirty="0" smtClean="0">
                <a:solidFill>
                  <a:schemeClr val="tx1"/>
                </a:solidFill>
              </a:rPr>
              <a:t>SCFS: 22% PROFICIENT</a:t>
            </a:r>
            <a:endParaRPr lang="en-US" sz="4800" b="1" dirty="0">
              <a:solidFill>
                <a:schemeClr val="tx1"/>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 y="4071884"/>
            <a:ext cx="8972606" cy="145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p:cNvSpPr txBox="1">
            <a:spLocks/>
          </p:cNvSpPr>
          <p:nvPr/>
        </p:nvSpPr>
        <p:spPr>
          <a:xfrm>
            <a:off x="185057" y="3581400"/>
            <a:ext cx="100584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3600" b="1" dirty="0" smtClean="0">
              <a:solidFill>
                <a:prstClr val="black"/>
              </a:solidFill>
            </a:endParaRPr>
          </a:p>
          <a:p>
            <a:pPr algn="l"/>
            <a:endParaRPr lang="en-US" sz="3600" b="1" dirty="0" smtClean="0">
              <a:solidFill>
                <a:prstClr val="black"/>
              </a:solidFill>
            </a:endParaRPr>
          </a:p>
          <a:p>
            <a:pPr algn="l"/>
            <a:endParaRPr lang="en-US" sz="3600" b="1" dirty="0" smtClean="0">
              <a:solidFill>
                <a:prstClr val="black"/>
              </a:solidFill>
            </a:endParaRPr>
          </a:p>
          <a:p>
            <a:pPr algn="l"/>
            <a:endParaRPr lang="en-US" sz="3600" b="1" dirty="0" smtClean="0">
              <a:solidFill>
                <a:prstClr val="black"/>
              </a:solidFill>
            </a:endParaRPr>
          </a:p>
        </p:txBody>
      </p:sp>
    </p:spTree>
    <p:extLst>
      <p:ext uri="{BB962C8B-B14F-4D97-AF65-F5344CB8AC3E}">
        <p14:creationId xmlns:p14="http://schemas.microsoft.com/office/powerpoint/2010/main" val="527825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8077200" cy="3124200"/>
          </a:xfrm>
        </p:spPr>
        <p:txBody>
          <a:bodyPr anchor="t">
            <a:normAutofit fontScale="90000"/>
          </a:bodyPr>
          <a:lstStyle/>
          <a:p>
            <a:pPr algn="l"/>
            <a:r>
              <a:rPr lang="en-US" b="1" dirty="0" smtClean="0"/>
              <a:t>         </a:t>
            </a:r>
            <a:r>
              <a:rPr lang="en-US" b="1" u="sng" dirty="0" smtClean="0"/>
              <a:t>PA</a:t>
            </a:r>
            <a:r>
              <a:rPr lang="en-US" b="1" dirty="0" smtClean="0"/>
              <a:t>  #4 – ALLITERATION</a:t>
            </a:r>
            <a:br>
              <a:rPr lang="en-US" b="1" dirty="0" smtClean="0"/>
            </a:br>
            <a:r>
              <a:rPr lang="en-US" b="1" dirty="0" smtClean="0"/>
              <a:t/>
            </a:r>
            <a:br>
              <a:rPr lang="en-US" b="1" dirty="0" smtClean="0"/>
            </a:br>
            <a:r>
              <a:rPr lang="en-US" sz="3600" dirty="0" smtClean="0"/>
              <a:t>- Untimed, ability to identify 2 words with the same beginning sound</a:t>
            </a:r>
            <a:br>
              <a:rPr lang="en-US" sz="3600" dirty="0" smtClean="0"/>
            </a:br>
            <a:r>
              <a:rPr lang="en-US" sz="3600" dirty="0" smtClean="0"/>
              <a:t>- Baseline proficient for 4K is at least 6 out of 7</a:t>
            </a:r>
            <a:endParaRPr lang="en-US" b="1" dirty="0"/>
          </a:p>
        </p:txBody>
      </p:sp>
      <p:sp>
        <p:nvSpPr>
          <p:cNvPr id="3" name="Subtitle 2"/>
          <p:cNvSpPr>
            <a:spLocks noGrp="1"/>
          </p:cNvSpPr>
          <p:nvPr>
            <p:ph type="subTitle" idx="1"/>
          </p:nvPr>
        </p:nvSpPr>
        <p:spPr>
          <a:xfrm>
            <a:off x="533399" y="2590800"/>
            <a:ext cx="8196943" cy="152400"/>
          </a:xfrm>
        </p:spPr>
        <p:txBody>
          <a:bodyPr>
            <a:noAutofit/>
          </a:bodyPr>
          <a:lstStyle/>
          <a:p>
            <a:pPr algn="l"/>
            <a:endParaRPr lang="en-US" sz="3600" b="1" dirty="0" smtClean="0">
              <a:solidFill>
                <a:schemeClr val="tx1"/>
              </a:solidFill>
            </a:endParaRPr>
          </a:p>
          <a:p>
            <a:pPr algn="l"/>
            <a:r>
              <a:rPr lang="en-US" sz="3600" b="1" dirty="0" smtClean="0">
                <a:solidFill>
                  <a:schemeClr val="tx1"/>
                </a:solidFill>
              </a:rPr>
              <a:t>	</a:t>
            </a:r>
            <a:endParaRPr lang="en-US" sz="3600" b="1" dirty="0">
              <a:solidFill>
                <a:schemeClr val="tx1"/>
              </a:solidFill>
            </a:endParaRPr>
          </a:p>
          <a:p>
            <a:pPr algn="l"/>
            <a:endParaRPr lang="en-US" sz="3600" b="1" dirty="0" smtClean="0">
              <a:solidFill>
                <a:schemeClr val="tx1"/>
              </a:solidFill>
            </a:endParaRPr>
          </a:p>
          <a:p>
            <a:r>
              <a:rPr lang="en-US" sz="3600" b="1" dirty="0" smtClean="0">
                <a:solidFill>
                  <a:schemeClr val="tx1"/>
                </a:solidFill>
              </a:rPr>
              <a:t>    </a:t>
            </a:r>
          </a:p>
          <a:p>
            <a:r>
              <a:rPr lang="en-US" sz="4800" b="1" dirty="0" smtClean="0">
                <a:solidFill>
                  <a:schemeClr val="tx1"/>
                </a:solidFill>
              </a:rPr>
              <a:t>SCFS: 20% PROFICIENT</a:t>
            </a:r>
            <a:endParaRPr lang="en-US" sz="4800" b="1" dirty="0">
              <a:solidFill>
                <a:schemeClr val="tx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50" y="3526102"/>
            <a:ext cx="8675914" cy="144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239486" y="3222171"/>
            <a:ext cx="92964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3600" b="1" dirty="0" smtClean="0">
              <a:solidFill>
                <a:prstClr val="black"/>
              </a:solidFill>
            </a:endParaRPr>
          </a:p>
          <a:p>
            <a:pPr algn="l"/>
            <a:endParaRPr lang="en-US" sz="3600" b="1" dirty="0" smtClean="0">
              <a:solidFill>
                <a:prstClr val="black"/>
              </a:solidFill>
            </a:endParaRPr>
          </a:p>
          <a:p>
            <a:pPr algn="l"/>
            <a:endParaRPr lang="en-US" sz="3600" b="1" dirty="0" smtClean="0">
              <a:solidFill>
                <a:prstClr val="black"/>
              </a:solidFill>
            </a:endParaRPr>
          </a:p>
          <a:p>
            <a:pPr algn="l"/>
            <a:endParaRPr lang="en-US" sz="3600" b="1" dirty="0" smtClean="0">
              <a:solidFill>
                <a:prstClr val="black"/>
              </a:solidFill>
            </a:endParaRPr>
          </a:p>
        </p:txBody>
      </p:sp>
    </p:spTree>
    <p:extLst>
      <p:ext uri="{BB962C8B-B14F-4D97-AF65-F5344CB8AC3E}">
        <p14:creationId xmlns:p14="http://schemas.microsoft.com/office/powerpoint/2010/main" val="3403973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28600"/>
            <a:ext cx="8730342" cy="3581400"/>
          </a:xfrm>
        </p:spPr>
        <p:txBody>
          <a:bodyPr anchor="t">
            <a:normAutofit fontScale="90000"/>
          </a:bodyPr>
          <a:lstStyle/>
          <a:p>
            <a:pPr algn="l"/>
            <a:r>
              <a:rPr lang="en-US" b="1" dirty="0" smtClean="0"/>
              <a:t>        </a:t>
            </a:r>
            <a:r>
              <a:rPr lang="en-US" b="1" u="sng" dirty="0" smtClean="0"/>
              <a:t>PA</a:t>
            </a:r>
            <a:r>
              <a:rPr lang="en-US" b="1" dirty="0"/>
              <a:t> </a:t>
            </a:r>
            <a:r>
              <a:rPr lang="en-US" b="1" dirty="0" smtClean="0"/>
              <a:t> #5 - WORDS IN A SENTENCE</a:t>
            </a:r>
            <a:br>
              <a:rPr lang="en-US" b="1" dirty="0" smtClean="0"/>
            </a:br>
            <a:r>
              <a:rPr lang="en-US" sz="4000" dirty="0" smtClean="0"/>
              <a:t>-  Untimed, ability to move counters to show how many words are in a sentence</a:t>
            </a:r>
            <a:br>
              <a:rPr lang="en-US" sz="4000" dirty="0" smtClean="0"/>
            </a:br>
            <a:r>
              <a:rPr lang="en-US" sz="4000" dirty="0" smtClean="0"/>
              <a:t>- Baseline proficient is naming the correct number of words in at </a:t>
            </a:r>
            <a:r>
              <a:rPr lang="en-US" sz="4000" b="1" dirty="0" smtClean="0"/>
              <a:t>least 4 out of 5 </a:t>
            </a:r>
            <a:r>
              <a:rPr lang="en-US" sz="4000" dirty="0" smtClean="0"/>
              <a:t>sentences</a:t>
            </a:r>
            <a:r>
              <a:rPr lang="en-US" b="1" dirty="0" smtClean="0"/>
              <a:t/>
            </a:r>
            <a:br>
              <a:rPr lang="en-US" b="1" dirty="0" smtClean="0"/>
            </a:br>
            <a:endParaRPr lang="en-US" b="1" dirty="0"/>
          </a:p>
        </p:txBody>
      </p:sp>
      <p:sp>
        <p:nvSpPr>
          <p:cNvPr id="3" name="Subtitle 2"/>
          <p:cNvSpPr>
            <a:spLocks noGrp="1"/>
          </p:cNvSpPr>
          <p:nvPr>
            <p:ph type="subTitle" idx="1"/>
          </p:nvPr>
        </p:nvSpPr>
        <p:spPr>
          <a:xfrm>
            <a:off x="304800" y="2133600"/>
            <a:ext cx="8948058" cy="152400"/>
          </a:xfrm>
        </p:spPr>
        <p:txBody>
          <a:bodyPr>
            <a:normAutofit fontScale="25000" lnSpcReduction="20000"/>
          </a:bodyPr>
          <a:lstStyle/>
          <a:p>
            <a:pPr algn="l"/>
            <a:endParaRPr lang="en-US" sz="3600" b="1" dirty="0">
              <a:solidFill>
                <a:schemeClr val="tx1"/>
              </a:solidFill>
            </a:endParaRPr>
          </a:p>
          <a:p>
            <a:pPr algn="l"/>
            <a:endParaRPr lang="en-US" sz="3600" b="1" dirty="0" smtClean="0">
              <a:solidFill>
                <a:schemeClr val="tx1"/>
              </a:solidFill>
            </a:endParaRPr>
          </a:p>
          <a:p>
            <a:pPr algn="l"/>
            <a:endParaRPr lang="en-US" sz="12600" b="1" dirty="0">
              <a:solidFill>
                <a:schemeClr val="tx1"/>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73768"/>
            <a:ext cx="8839200" cy="143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a:xfrm>
            <a:off x="185058" y="4792214"/>
            <a:ext cx="8120742" cy="160858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3600" b="1" dirty="0" smtClean="0">
              <a:solidFill>
                <a:prstClr val="black"/>
              </a:solidFill>
            </a:endParaRPr>
          </a:p>
          <a:p>
            <a:r>
              <a:rPr lang="en-US" sz="4400" b="1" dirty="0" smtClean="0">
                <a:solidFill>
                  <a:prstClr val="black"/>
                </a:solidFill>
              </a:rPr>
              <a:t>38% PROFICIENT </a:t>
            </a:r>
            <a:endParaRPr lang="en-US" sz="3600" b="1" dirty="0" smtClean="0">
              <a:solidFill>
                <a:prstClr val="black"/>
              </a:solidFill>
            </a:endParaRPr>
          </a:p>
          <a:p>
            <a:pPr algn="l"/>
            <a:endParaRPr lang="en-US" sz="3600" b="1" dirty="0" smtClean="0">
              <a:solidFill>
                <a:prstClr val="black"/>
              </a:solidFill>
            </a:endParaRPr>
          </a:p>
        </p:txBody>
      </p:sp>
    </p:spTree>
    <p:extLst>
      <p:ext uri="{BB962C8B-B14F-4D97-AF65-F5344CB8AC3E}">
        <p14:creationId xmlns:p14="http://schemas.microsoft.com/office/powerpoint/2010/main" val="1640513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3124200"/>
          </a:xfrm>
        </p:spPr>
        <p:txBody>
          <a:bodyPr anchor="t">
            <a:normAutofit fontScale="90000"/>
          </a:bodyPr>
          <a:lstStyle/>
          <a:p>
            <a:pPr algn="l"/>
            <a:r>
              <a:rPr lang="en-US" b="1" dirty="0" smtClean="0"/>
              <a:t>        </a:t>
            </a:r>
            <a:r>
              <a:rPr lang="en-US" b="1" u="sng" dirty="0" smtClean="0"/>
              <a:t>PA</a:t>
            </a:r>
            <a:r>
              <a:rPr lang="en-US" b="1" dirty="0"/>
              <a:t> </a:t>
            </a:r>
            <a:r>
              <a:rPr lang="en-US" b="1" dirty="0" smtClean="0"/>
              <a:t> #6 - SYLLABICATION</a:t>
            </a:r>
            <a:br>
              <a:rPr lang="en-US" b="1" dirty="0" smtClean="0"/>
            </a:br>
            <a:r>
              <a:rPr lang="en-US" sz="3600" dirty="0" smtClean="0"/>
              <a:t>- Untimed, separate a spoken word into syllables</a:t>
            </a:r>
            <a:br>
              <a:rPr lang="en-US" sz="3600" dirty="0" smtClean="0"/>
            </a:br>
            <a:r>
              <a:rPr lang="en-US" sz="3600" dirty="0" smtClean="0"/>
              <a:t>-  Baseline proficient for 4K correctly count/clap </a:t>
            </a:r>
            <a:r>
              <a:rPr lang="en-US" sz="3600" b="1" dirty="0" smtClean="0"/>
              <a:t>at least 6 of 7 </a:t>
            </a:r>
            <a:r>
              <a:rPr lang="en-US" sz="3600" dirty="0" smtClean="0"/>
              <a:t>words</a:t>
            </a:r>
            <a:r>
              <a:rPr lang="en-US" b="1" dirty="0" smtClean="0"/>
              <a:t/>
            </a:r>
            <a:br>
              <a:rPr lang="en-US" b="1" dirty="0" smtClean="0"/>
            </a:br>
            <a:endParaRPr lang="en-US" b="1"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80" y="3857448"/>
            <a:ext cx="8915401" cy="146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1371600" y="5181600"/>
            <a:ext cx="6400800" cy="1295400"/>
          </a:xfrm>
        </p:spPr>
        <p:txBody>
          <a:bodyPr>
            <a:normAutofit fontScale="77500" lnSpcReduction="20000"/>
          </a:bodyPr>
          <a:lstStyle/>
          <a:p>
            <a:endParaRPr lang="en-US" sz="5400" b="1" dirty="0" smtClean="0">
              <a:solidFill>
                <a:schemeClr val="tx1"/>
              </a:solidFill>
            </a:endParaRPr>
          </a:p>
          <a:p>
            <a:r>
              <a:rPr lang="en-US" sz="5400" b="1" dirty="0" smtClean="0">
                <a:solidFill>
                  <a:schemeClr val="tx1"/>
                </a:solidFill>
              </a:rPr>
              <a:t>35% PROFICIENT</a:t>
            </a:r>
            <a:endParaRPr lang="en-US" sz="5400" b="1" dirty="0">
              <a:solidFill>
                <a:schemeClr val="tx1"/>
              </a:solidFill>
            </a:endParaRPr>
          </a:p>
        </p:txBody>
      </p:sp>
    </p:spTree>
    <p:extLst>
      <p:ext uri="{BB962C8B-B14F-4D97-AF65-F5344CB8AC3E}">
        <p14:creationId xmlns:p14="http://schemas.microsoft.com/office/powerpoint/2010/main" val="3541617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8153400" cy="3581400"/>
          </a:xfrm>
        </p:spPr>
        <p:txBody>
          <a:bodyPr anchor="t">
            <a:normAutofit/>
          </a:bodyPr>
          <a:lstStyle/>
          <a:p>
            <a:pPr algn="l"/>
            <a:r>
              <a:rPr lang="en-US" b="1" dirty="0" smtClean="0"/>
              <a:t>         </a:t>
            </a:r>
            <a:r>
              <a:rPr lang="en-US" b="1" u="sng" dirty="0" smtClean="0"/>
              <a:t>PA</a:t>
            </a:r>
            <a:r>
              <a:rPr lang="en-US" b="1" dirty="0" smtClean="0"/>
              <a:t> #7 - ONSET-RIME</a:t>
            </a:r>
            <a:br>
              <a:rPr lang="en-US" b="1" dirty="0" smtClean="0"/>
            </a:br>
            <a:r>
              <a:rPr lang="en-US" sz="3600" dirty="0" smtClean="0"/>
              <a:t>- Untimed, able to segment beginning sound from rest of word</a:t>
            </a:r>
            <a:br>
              <a:rPr lang="en-US" sz="3600" dirty="0" smtClean="0"/>
            </a:br>
            <a:r>
              <a:rPr lang="en-US" sz="3600" dirty="0" smtClean="0"/>
              <a:t>- Baseline proficient is ability to correctly segment at least  3 of 5 words given</a:t>
            </a:r>
            <a:endParaRPr lang="en-US" b="1"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046555"/>
            <a:ext cx="8382001" cy="144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a:xfrm>
            <a:off x="152400" y="3170255"/>
            <a:ext cx="93726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3600" b="1" dirty="0" smtClean="0">
              <a:solidFill>
                <a:prstClr val="black"/>
              </a:solidFill>
            </a:endParaRPr>
          </a:p>
          <a:p>
            <a:pPr algn="l"/>
            <a:endParaRPr lang="en-US" sz="3600" b="1" dirty="0" smtClean="0">
              <a:solidFill>
                <a:prstClr val="black"/>
              </a:solidFill>
            </a:endParaRPr>
          </a:p>
          <a:p>
            <a:pPr algn="l"/>
            <a:endParaRPr lang="en-US" sz="3600" b="1" dirty="0" smtClean="0">
              <a:solidFill>
                <a:prstClr val="black"/>
              </a:solidFill>
            </a:endParaRPr>
          </a:p>
          <a:p>
            <a:pPr algn="l"/>
            <a:endParaRPr lang="en-US" sz="3600" b="1" dirty="0" smtClean="0">
              <a:solidFill>
                <a:prstClr val="black"/>
              </a:solidFill>
            </a:endParaRPr>
          </a:p>
        </p:txBody>
      </p:sp>
      <p:sp>
        <p:nvSpPr>
          <p:cNvPr id="4" name="Subtitle 3"/>
          <p:cNvSpPr>
            <a:spLocks noGrp="1"/>
          </p:cNvSpPr>
          <p:nvPr>
            <p:ph type="subTitle" idx="1"/>
          </p:nvPr>
        </p:nvSpPr>
        <p:spPr>
          <a:xfrm>
            <a:off x="1371600" y="5562600"/>
            <a:ext cx="6400800" cy="914400"/>
          </a:xfrm>
        </p:spPr>
        <p:txBody>
          <a:bodyPr>
            <a:normAutofit/>
          </a:bodyPr>
          <a:lstStyle/>
          <a:p>
            <a:r>
              <a:rPr lang="en-US" sz="4400" b="1" dirty="0" smtClean="0">
                <a:solidFill>
                  <a:schemeClr val="tx1"/>
                </a:solidFill>
              </a:rPr>
              <a:t>38% PROFICIENT</a:t>
            </a:r>
            <a:endParaRPr lang="en-US" sz="4400" b="1" dirty="0">
              <a:solidFill>
                <a:schemeClr val="tx1"/>
              </a:solidFill>
            </a:endParaRPr>
          </a:p>
        </p:txBody>
      </p:sp>
    </p:spTree>
    <p:extLst>
      <p:ext uri="{BB962C8B-B14F-4D97-AF65-F5344CB8AC3E}">
        <p14:creationId xmlns:p14="http://schemas.microsoft.com/office/powerpoint/2010/main" val="21702327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534400" cy="3276600"/>
          </a:xfrm>
        </p:spPr>
        <p:txBody>
          <a:bodyPr anchor="t">
            <a:normAutofit/>
          </a:bodyPr>
          <a:lstStyle/>
          <a:p>
            <a:r>
              <a:rPr lang="en-US" sz="6000" b="1" dirty="0" smtClean="0"/>
              <a:t>PA COMPOSITE (all 7)</a:t>
            </a:r>
            <a:br>
              <a:rPr lang="en-US" sz="6000" b="1" dirty="0" smtClean="0"/>
            </a:br>
            <a:r>
              <a:rPr lang="en-US" dirty="0" smtClean="0"/>
              <a:t>Baseline proficient is </a:t>
            </a:r>
            <a:r>
              <a:rPr lang="en-US" b="1" dirty="0" smtClean="0"/>
              <a:t>at least 11</a:t>
            </a:r>
            <a:r>
              <a:rPr lang="en-US" dirty="0" smtClean="0"/>
              <a:t> for ages 4-4.5 or  </a:t>
            </a:r>
            <a:r>
              <a:rPr lang="en-US" b="1" dirty="0" smtClean="0"/>
              <a:t>14</a:t>
            </a:r>
            <a:r>
              <a:rPr lang="en-US" dirty="0" smtClean="0"/>
              <a:t>  for ages 4.5+</a:t>
            </a:r>
            <a:r>
              <a:rPr lang="en-US" sz="6000" b="1" dirty="0" smtClean="0"/>
              <a:t/>
            </a:r>
            <a:br>
              <a:rPr lang="en-US" sz="6000" b="1" dirty="0" smtClean="0"/>
            </a:br>
            <a:endParaRPr lang="en-US" sz="6000" b="1" dirty="0"/>
          </a:p>
        </p:txBody>
      </p:sp>
      <p:sp>
        <p:nvSpPr>
          <p:cNvPr id="3" name="Subtitle 2"/>
          <p:cNvSpPr>
            <a:spLocks noGrp="1"/>
          </p:cNvSpPr>
          <p:nvPr>
            <p:ph type="subTitle" idx="1"/>
          </p:nvPr>
        </p:nvSpPr>
        <p:spPr>
          <a:xfrm>
            <a:off x="609600" y="5410200"/>
            <a:ext cx="8305800" cy="990600"/>
          </a:xfrm>
        </p:spPr>
        <p:txBody>
          <a:bodyPr>
            <a:noAutofit/>
          </a:bodyPr>
          <a:lstStyle/>
          <a:p>
            <a:r>
              <a:rPr lang="en-US" sz="4800" b="1" dirty="0" smtClean="0">
                <a:solidFill>
                  <a:schemeClr val="tx1"/>
                </a:solidFill>
              </a:rPr>
              <a:t>SCFS: 94% </a:t>
            </a:r>
            <a:r>
              <a:rPr lang="en-US" sz="4800" b="1" dirty="0">
                <a:solidFill>
                  <a:schemeClr val="tx1"/>
                </a:solidFill>
              </a:rPr>
              <a:t>PROFICIENT</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962400"/>
            <a:ext cx="9372600" cy="139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2068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458200" cy="533400"/>
          </a:xfrm>
        </p:spPr>
        <p:txBody>
          <a:bodyPr>
            <a:normAutofit fontScale="90000"/>
          </a:bodyPr>
          <a:lstStyle/>
          <a:p>
            <a:r>
              <a:rPr lang="en-US" b="1" u="sng" dirty="0" smtClean="0">
                <a:solidFill>
                  <a:srgbClr val="C00000"/>
                </a:solidFill>
                <a:effectLst>
                  <a:outerShdw blurRad="38100" dist="38100" dir="2700000" algn="tl">
                    <a:srgbClr val="000000">
                      <a:alpha val="43137"/>
                    </a:srgbClr>
                  </a:outerShdw>
                </a:effectLst>
              </a:rPr>
              <a:t>Today’s Agenda</a:t>
            </a:r>
            <a:br>
              <a:rPr lang="en-US" b="1" u="sng" dirty="0" smtClean="0">
                <a:solidFill>
                  <a:srgbClr val="C00000"/>
                </a:solidFill>
                <a:effectLst>
                  <a:outerShdw blurRad="38100" dist="38100" dir="2700000" algn="tl">
                    <a:srgbClr val="000000">
                      <a:alpha val="43137"/>
                    </a:srgbClr>
                  </a:outerShdw>
                </a:effectLst>
              </a:rPr>
            </a:br>
            <a:endParaRPr lang="en-US"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3000"/>
            <a:ext cx="8458200" cy="5334000"/>
          </a:xfrm>
        </p:spPr>
        <p:txBody>
          <a:bodyPr>
            <a:noAutofit/>
          </a:bodyPr>
          <a:lstStyle/>
          <a:p>
            <a:pPr marL="0" indent="0">
              <a:spcBef>
                <a:spcPts val="0"/>
              </a:spcBef>
              <a:buNone/>
            </a:pPr>
            <a:endParaRPr lang="en-US" sz="2400" b="1" dirty="0"/>
          </a:p>
          <a:p>
            <a:pPr marL="457200" lvl="1" indent="0">
              <a:spcBef>
                <a:spcPts val="0"/>
              </a:spcBef>
              <a:buNone/>
            </a:pPr>
            <a:endParaRPr lang="en-US" sz="2000" i="1" dirty="0" smtClean="0"/>
          </a:p>
        </p:txBody>
      </p:sp>
      <p:sp>
        <p:nvSpPr>
          <p:cNvPr id="4" name="TextBox 3"/>
          <p:cNvSpPr txBox="1"/>
          <p:nvPr/>
        </p:nvSpPr>
        <p:spPr>
          <a:xfrm>
            <a:off x="457200" y="990600"/>
            <a:ext cx="8153400" cy="5663090"/>
          </a:xfrm>
          <a:prstGeom prst="rect">
            <a:avLst/>
          </a:prstGeom>
          <a:noFill/>
        </p:spPr>
        <p:txBody>
          <a:bodyPr wrap="square" rtlCol="0">
            <a:spAutoFit/>
          </a:bodyPr>
          <a:lstStyle/>
          <a:p>
            <a:pPr marL="342900" lvl="0" indent="-342900">
              <a:buAutoNum type="arabicPeriod"/>
            </a:pPr>
            <a:r>
              <a:rPr lang="en-US" b="1" i="1" dirty="0" smtClean="0">
                <a:solidFill>
                  <a:prstClr val="black"/>
                </a:solidFill>
              </a:rPr>
              <a:t>W</a:t>
            </a:r>
            <a:r>
              <a:rPr lang="en-US" b="1" i="1" dirty="0" smtClean="0"/>
              <a:t>elcome </a:t>
            </a:r>
            <a:r>
              <a:rPr lang="en-US" b="1" i="1" dirty="0"/>
              <a:t>and </a:t>
            </a:r>
            <a:r>
              <a:rPr lang="en-US" b="1" i="1" dirty="0" smtClean="0"/>
              <a:t>introductions</a:t>
            </a:r>
          </a:p>
          <a:p>
            <a:pPr marL="342900" lvl="0" indent="-342900">
              <a:buAutoNum type="arabicPeriod"/>
            </a:pPr>
            <a:endParaRPr lang="en-US" b="1" i="1" dirty="0" smtClean="0"/>
          </a:p>
          <a:p>
            <a:pPr lvl="0"/>
            <a:r>
              <a:rPr lang="en-US" b="1" i="1" dirty="0" smtClean="0"/>
              <a:t>2.  </a:t>
            </a:r>
            <a:r>
              <a:rPr lang="en-US" b="1" i="1" dirty="0"/>
              <a:t>Legislative Update</a:t>
            </a:r>
          </a:p>
          <a:p>
            <a:pPr marL="742950" lvl="1" indent="-285750">
              <a:buFont typeface="Arial" panose="020B0604020202020204" pitchFamily="34" charset="0"/>
              <a:buChar char="•"/>
            </a:pPr>
            <a:r>
              <a:rPr lang="en-US" b="1" i="1" dirty="0"/>
              <a:t> School Readiness Assessment Briefing - Feb.18, 8:45-10 AM, Blatt Room 321 </a:t>
            </a:r>
          </a:p>
          <a:p>
            <a:pPr lvl="1"/>
            <a:endParaRPr lang="en-US" b="1" i="1" dirty="0"/>
          </a:p>
          <a:p>
            <a:pPr lvl="0"/>
            <a:r>
              <a:rPr lang="en-US" b="1" i="1" dirty="0" smtClean="0"/>
              <a:t>3.  </a:t>
            </a:r>
            <a:r>
              <a:rPr lang="en-US" b="1" i="1" dirty="0"/>
              <a:t>State Board </a:t>
            </a:r>
            <a:r>
              <a:rPr lang="en-US" b="1" i="1" dirty="0" smtClean="0"/>
              <a:t>Update</a:t>
            </a:r>
            <a:endParaRPr lang="en-US" b="1" i="1" dirty="0"/>
          </a:p>
          <a:p>
            <a:r>
              <a:rPr lang="en-US" b="1" i="1" dirty="0"/>
              <a:t> </a:t>
            </a:r>
          </a:p>
          <a:p>
            <a:pPr lvl="0"/>
            <a:r>
              <a:rPr lang="en-US" b="1" i="1" dirty="0"/>
              <a:t>4</a:t>
            </a:r>
            <a:r>
              <a:rPr lang="en-US" b="1" i="1" dirty="0" smtClean="0"/>
              <a:t>.  FY </a:t>
            </a:r>
            <a:r>
              <a:rPr lang="en-US" b="1" i="1" dirty="0"/>
              <a:t>16 Renewal </a:t>
            </a:r>
          </a:p>
          <a:p>
            <a:pPr marL="742950" lvl="1" indent="-285750">
              <a:buFont typeface="Arial" panose="020B0604020202020204" pitchFamily="34" charset="0"/>
              <a:buChar char="•"/>
            </a:pPr>
            <a:r>
              <a:rPr lang="en-US" b="1" i="1" dirty="0"/>
              <a:t> </a:t>
            </a:r>
            <a:r>
              <a:rPr lang="en-US" b="1" i="1" dirty="0" smtClean="0"/>
              <a:t>Planning </a:t>
            </a:r>
            <a:r>
              <a:rPr lang="en-US" b="1" i="1" dirty="0"/>
              <a:t>and </a:t>
            </a:r>
            <a:r>
              <a:rPr lang="en-US" b="1" i="1" dirty="0" smtClean="0"/>
              <a:t>Timeline</a:t>
            </a:r>
            <a:endParaRPr lang="en-US" b="1" i="1" dirty="0"/>
          </a:p>
          <a:p>
            <a:pPr marL="742950" lvl="1" indent="-285750">
              <a:buFont typeface="Arial" panose="020B0604020202020204" pitchFamily="34" charset="0"/>
              <a:buChar char="•"/>
            </a:pPr>
            <a:r>
              <a:rPr lang="en-US" b="1" i="1" dirty="0"/>
              <a:t>Partnership &amp; Program Accountability Standards </a:t>
            </a:r>
          </a:p>
          <a:p>
            <a:pPr marL="742950" lvl="1" indent="-285750">
              <a:buFont typeface="Arial" panose="020B0604020202020204" pitchFamily="34" charset="0"/>
              <a:buChar char="•"/>
            </a:pPr>
            <a:r>
              <a:rPr lang="en-US" b="1" i="1" dirty="0"/>
              <a:t>Local Needs Assessments</a:t>
            </a:r>
          </a:p>
          <a:p>
            <a:r>
              <a:rPr lang="en-US" b="1" i="1" dirty="0"/>
              <a:t> </a:t>
            </a:r>
          </a:p>
          <a:p>
            <a:pPr lvl="0"/>
            <a:r>
              <a:rPr lang="en-US" b="1" i="1" dirty="0" smtClean="0"/>
              <a:t>5.  4-K </a:t>
            </a:r>
            <a:r>
              <a:rPr lang="en-US" b="1" i="1" dirty="0"/>
              <a:t>Update </a:t>
            </a:r>
          </a:p>
          <a:p>
            <a:pPr marL="742950" lvl="1" indent="-285750">
              <a:buFont typeface="Arial" panose="020B0604020202020204" pitchFamily="34" charset="0"/>
              <a:buChar char="•"/>
            </a:pPr>
            <a:r>
              <a:rPr lang="en-US" b="1" i="1" dirty="0"/>
              <a:t> </a:t>
            </a:r>
            <a:r>
              <a:rPr lang="en-US" b="1" i="1" dirty="0" err="1" smtClean="0"/>
              <a:t>mClass</a:t>
            </a:r>
            <a:r>
              <a:rPr lang="en-US" b="1" i="1" dirty="0" smtClean="0"/>
              <a:t> </a:t>
            </a:r>
            <a:r>
              <a:rPr lang="en-US" b="1" i="1" dirty="0"/>
              <a:t>Circle Assessment -  initial results</a:t>
            </a:r>
          </a:p>
          <a:p>
            <a:pPr marL="742950" lvl="1" indent="-285750">
              <a:buFont typeface="Arial" panose="020B0604020202020204" pitchFamily="34" charset="0"/>
              <a:buChar char="•"/>
            </a:pPr>
            <a:r>
              <a:rPr lang="en-US" b="1" i="1" dirty="0"/>
              <a:t>enrollment activities for 2016</a:t>
            </a:r>
          </a:p>
          <a:p>
            <a:r>
              <a:rPr lang="en-US" b="1" i="1" dirty="0"/>
              <a:t> </a:t>
            </a:r>
          </a:p>
          <a:p>
            <a:pPr lvl="0"/>
            <a:r>
              <a:rPr lang="en-US" b="1" i="1" dirty="0" smtClean="0"/>
              <a:t>6.  Baby </a:t>
            </a:r>
            <a:r>
              <a:rPr lang="en-US" b="1" i="1" dirty="0"/>
              <a:t>Net Update</a:t>
            </a:r>
          </a:p>
          <a:p>
            <a:r>
              <a:rPr lang="en-US" b="1" i="1" dirty="0"/>
              <a:t> </a:t>
            </a:r>
          </a:p>
          <a:p>
            <a:pPr lvl="0"/>
            <a:r>
              <a:rPr lang="en-US" b="1" i="1" dirty="0" smtClean="0"/>
              <a:t>7.  Announcements</a:t>
            </a:r>
            <a:endParaRPr lang="en-US" b="1" i="1" dirty="0"/>
          </a:p>
          <a:p>
            <a:pPr marL="576263" indent="-576263"/>
            <a:endParaRPr lang="en-US" sz="2000" b="1" i="1" dirty="0">
              <a:solidFill>
                <a:prstClr val="black"/>
              </a:solidFill>
            </a:endParaRPr>
          </a:p>
        </p:txBody>
      </p:sp>
    </p:spTree>
    <p:extLst>
      <p:ext uri="{BB962C8B-B14F-4D97-AF65-F5344CB8AC3E}">
        <p14:creationId xmlns:p14="http://schemas.microsoft.com/office/powerpoint/2010/main" val="383893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0"/>
            <a:ext cx="8763000" cy="2895600"/>
          </a:xfrm>
        </p:spPr>
        <p:txBody>
          <a:bodyPr>
            <a:normAutofit/>
          </a:bodyPr>
          <a:lstStyle/>
          <a:p>
            <a:r>
              <a:rPr lang="en-US" sz="7200" b="1" dirty="0" smtClean="0"/>
              <a:t>In Summary:</a:t>
            </a:r>
            <a:endParaRPr lang="en-US" sz="7200" b="1" dirty="0"/>
          </a:p>
        </p:txBody>
      </p:sp>
      <p:sp>
        <p:nvSpPr>
          <p:cNvPr id="3" name="Subtitle 2"/>
          <p:cNvSpPr>
            <a:spLocks noGrp="1"/>
          </p:cNvSpPr>
          <p:nvPr>
            <p:ph type="subTitle" idx="1"/>
          </p:nvPr>
        </p:nvSpPr>
        <p:spPr>
          <a:xfrm>
            <a:off x="152400" y="1371600"/>
            <a:ext cx="8305800" cy="4953000"/>
          </a:xfrm>
        </p:spPr>
        <p:txBody>
          <a:bodyPr>
            <a:noAutofit/>
          </a:bodyPr>
          <a:lstStyle/>
          <a:p>
            <a:pPr marL="457200" indent="-457200" algn="l">
              <a:buFont typeface="Arial" panose="020B0604020202020204" pitchFamily="34" charset="0"/>
              <a:buChar char="•"/>
            </a:pPr>
            <a:r>
              <a:rPr lang="en-US" dirty="0" smtClean="0">
                <a:solidFill>
                  <a:schemeClr val="tx1"/>
                </a:solidFill>
              </a:rPr>
              <a:t>South Carolina’s low-income four-year-olds are presenting for enrollment </a:t>
            </a:r>
            <a:r>
              <a:rPr lang="en-US" b="1" dirty="0" smtClean="0">
                <a:solidFill>
                  <a:srgbClr val="C00000"/>
                </a:solidFill>
              </a:rPr>
              <a:t>with deficiencies in key early literacy skills</a:t>
            </a:r>
            <a:r>
              <a:rPr lang="en-US" dirty="0" smtClean="0">
                <a:solidFill>
                  <a:schemeClr val="tx1"/>
                </a:solidFill>
              </a:rPr>
              <a:t>.</a:t>
            </a:r>
          </a:p>
          <a:p>
            <a:pPr marL="457200" indent="-457200" algn="l">
              <a:buFont typeface="Arial" panose="020B0604020202020204" pitchFamily="34" charset="0"/>
              <a:buChar char="•"/>
            </a:pPr>
            <a:r>
              <a:rPr lang="en-US" dirty="0" smtClean="0">
                <a:solidFill>
                  <a:schemeClr val="tx1"/>
                </a:solidFill>
              </a:rPr>
              <a:t>In particular, </a:t>
            </a:r>
            <a:r>
              <a:rPr lang="en-US" b="1" dirty="0" smtClean="0">
                <a:solidFill>
                  <a:srgbClr val="C00000"/>
                </a:solidFill>
              </a:rPr>
              <a:t>a weakness in vocabulary is noted</a:t>
            </a:r>
            <a:r>
              <a:rPr lang="en-US" dirty="0" smtClean="0">
                <a:solidFill>
                  <a:schemeClr val="tx1"/>
                </a:solidFill>
              </a:rPr>
              <a:t>, with only 36% of SCFS students meeting beginning of the year expectations. </a:t>
            </a:r>
          </a:p>
          <a:p>
            <a:pPr marL="457200" indent="-457200" algn="l">
              <a:buFont typeface="Arial" panose="020B0604020202020204" pitchFamily="34" charset="0"/>
              <a:buChar char="•"/>
            </a:pPr>
            <a:r>
              <a:rPr lang="en-US" dirty="0" smtClean="0">
                <a:solidFill>
                  <a:schemeClr val="tx1"/>
                </a:solidFill>
              </a:rPr>
              <a:t>This is </a:t>
            </a:r>
            <a:r>
              <a:rPr lang="en-US" b="1" dirty="0" smtClean="0">
                <a:solidFill>
                  <a:srgbClr val="C00000"/>
                </a:solidFill>
              </a:rPr>
              <a:t>consistent with well-established national data </a:t>
            </a:r>
            <a:r>
              <a:rPr lang="en-US" dirty="0" smtClean="0">
                <a:solidFill>
                  <a:schemeClr val="tx1"/>
                </a:solidFill>
              </a:rPr>
              <a:t>suggesting gaps in the language exposure of low income children. </a:t>
            </a:r>
            <a:endParaRPr lang="en-US" i="1" dirty="0">
              <a:solidFill>
                <a:srgbClr val="BB0202"/>
              </a:solidFill>
            </a:endParaRPr>
          </a:p>
        </p:txBody>
      </p:sp>
    </p:spTree>
    <p:extLst>
      <p:ext uri="{BB962C8B-B14F-4D97-AF65-F5344CB8AC3E}">
        <p14:creationId xmlns:p14="http://schemas.microsoft.com/office/powerpoint/2010/main" val="14961091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0"/>
            <a:ext cx="8763000" cy="2895600"/>
          </a:xfrm>
        </p:spPr>
        <p:txBody>
          <a:bodyPr>
            <a:normAutofit/>
          </a:bodyPr>
          <a:lstStyle/>
          <a:p>
            <a:r>
              <a:rPr lang="en-US" sz="7200" b="1" dirty="0" smtClean="0"/>
              <a:t>What’s Next:</a:t>
            </a:r>
            <a:endParaRPr lang="en-US" sz="7200" b="1" dirty="0"/>
          </a:p>
        </p:txBody>
      </p:sp>
      <p:sp>
        <p:nvSpPr>
          <p:cNvPr id="3" name="Subtitle 2"/>
          <p:cNvSpPr>
            <a:spLocks noGrp="1"/>
          </p:cNvSpPr>
          <p:nvPr>
            <p:ph type="subTitle" idx="1"/>
          </p:nvPr>
        </p:nvSpPr>
        <p:spPr>
          <a:xfrm>
            <a:off x="152400" y="1447800"/>
            <a:ext cx="8305800" cy="1752600"/>
          </a:xfrm>
        </p:spPr>
        <p:txBody>
          <a:bodyPr>
            <a:noAutofit/>
          </a:bodyPr>
          <a:lstStyle/>
          <a:p>
            <a:pPr marL="457200" indent="-457200" algn="l">
              <a:buFont typeface="Arial" panose="020B0604020202020204" pitchFamily="34" charset="0"/>
              <a:buChar char="•"/>
            </a:pPr>
            <a:r>
              <a:rPr lang="en-US" b="1" dirty="0" smtClean="0">
                <a:solidFill>
                  <a:srgbClr val="C00000"/>
                </a:solidFill>
              </a:rPr>
              <a:t>Instruction: </a:t>
            </a:r>
            <a:r>
              <a:rPr lang="en-US" dirty="0" smtClean="0">
                <a:solidFill>
                  <a:schemeClr val="tx1"/>
                </a:solidFill>
              </a:rPr>
              <a:t>mClass Circle is designed to assist teachers in identifying and addressing specific early literacy needs.</a:t>
            </a:r>
          </a:p>
          <a:p>
            <a:pPr algn="l"/>
            <a:endParaRPr lang="en-US" sz="1400" dirty="0" smtClean="0">
              <a:solidFill>
                <a:schemeClr val="tx1"/>
              </a:solidFill>
            </a:endParaRPr>
          </a:p>
          <a:p>
            <a:pPr marL="457200" indent="-457200" algn="l">
              <a:buFont typeface="Arial" panose="020B0604020202020204" pitchFamily="34" charset="0"/>
              <a:buChar char="•"/>
            </a:pPr>
            <a:r>
              <a:rPr lang="en-US" b="1" dirty="0" smtClean="0">
                <a:solidFill>
                  <a:srgbClr val="C00000"/>
                </a:solidFill>
              </a:rPr>
              <a:t>Community Planning: </a:t>
            </a:r>
            <a:r>
              <a:rPr lang="en-US" dirty="0" smtClean="0">
                <a:solidFill>
                  <a:schemeClr val="tx1"/>
                </a:solidFill>
              </a:rPr>
              <a:t>Need to work within local communities to stress the importance of language and literacy development from birth to four. This is the combined work of families, preschool providers, the faith community and a host of other stakeholders.  </a:t>
            </a:r>
            <a:r>
              <a:rPr lang="en-US" sz="1200" dirty="0" smtClean="0">
                <a:solidFill>
                  <a:schemeClr val="tx1"/>
                </a:solidFill>
              </a:rPr>
              <a:t> </a:t>
            </a:r>
            <a:endParaRPr lang="en-US" b="1" i="1" dirty="0">
              <a:solidFill>
                <a:srgbClr val="C00000"/>
              </a:solidFill>
            </a:endParaRPr>
          </a:p>
        </p:txBody>
      </p:sp>
    </p:spTree>
    <p:extLst>
      <p:ext uri="{BB962C8B-B14F-4D97-AF65-F5344CB8AC3E}">
        <p14:creationId xmlns:p14="http://schemas.microsoft.com/office/powerpoint/2010/main" val="10133518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1"/>
          </p:nvPr>
        </p:nvSpPr>
        <p:spPr bwMode="auto">
          <a:xfrm>
            <a:off x="304800" y="6492875"/>
            <a:ext cx="868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smtClean="0">
                <a:solidFill>
                  <a:srgbClr val="D99694"/>
                </a:solidFill>
                <a:latin typeface="Arial" charset="0"/>
              </a:rPr>
              <a:t>  TRIAL DISTRICTS       </a:t>
            </a:r>
            <a:r>
              <a:rPr lang="en-US" altLang="en-US" sz="1200" b="1" smtClean="0">
                <a:solidFill>
                  <a:srgbClr val="95B3D7"/>
                </a:solidFill>
                <a:latin typeface="Arial" charset="0"/>
              </a:rPr>
              <a:t>PLAINTIFF DISTRICTS     </a:t>
            </a:r>
            <a:r>
              <a:rPr lang="en-US" altLang="en-US" sz="1200" b="1" smtClean="0">
                <a:solidFill>
                  <a:srgbClr val="C3D69B"/>
                </a:solidFill>
                <a:latin typeface="Arial" charset="0"/>
              </a:rPr>
              <a:t>75% Poverty or Greater     </a:t>
            </a:r>
            <a:r>
              <a:rPr lang="en-US" altLang="en-US" sz="1200" b="1" smtClean="0">
                <a:solidFill>
                  <a:srgbClr val="B3A2C7"/>
                </a:solidFill>
                <a:latin typeface="Arial" charset="0"/>
              </a:rPr>
              <a:t>2014-2015 EXPANSION DISTRICTS</a:t>
            </a:r>
          </a:p>
        </p:txBody>
      </p:sp>
      <p:grpSp>
        <p:nvGrpSpPr>
          <p:cNvPr id="68" name="Counties"/>
          <p:cNvGrpSpPr/>
          <p:nvPr/>
        </p:nvGrpSpPr>
        <p:grpSpPr>
          <a:xfrm>
            <a:off x="1415482" y="959752"/>
            <a:ext cx="6309294" cy="4960128"/>
            <a:chOff x="1415482" y="959752"/>
            <a:chExt cx="6309294" cy="4960128"/>
          </a:xfrm>
          <a:effectLst>
            <a:outerShdw blurRad="88900" dist="25400" dir="3000000" sx="99000" sy="99000" algn="ctr" rotWithShape="0">
              <a:srgbClr val="000000">
                <a:alpha val="43000"/>
              </a:srgbClr>
            </a:outerShdw>
          </a:effectLst>
        </p:grpSpPr>
        <p:sp>
          <p:nvSpPr>
            <p:cNvPr id="5" name="CALHOUN"/>
            <p:cNvSpPr>
              <a:spLocks/>
            </p:cNvSpPr>
            <p:nvPr/>
          </p:nvSpPr>
          <p:spPr bwMode="auto">
            <a:xfrm>
              <a:off x="4440238" y="3040063"/>
              <a:ext cx="733425" cy="655638"/>
            </a:xfrm>
            <a:custGeom>
              <a:avLst/>
              <a:gdLst>
                <a:gd name="T0" fmla="*/ 10 w 280"/>
                <a:gd name="T1" fmla="*/ 16 h 250"/>
                <a:gd name="T2" fmla="*/ 2 w 280"/>
                <a:gd name="T3" fmla="*/ 76 h 250"/>
                <a:gd name="T4" fmla="*/ 18 w 280"/>
                <a:gd name="T5" fmla="*/ 65 h 250"/>
                <a:gd name="T6" fmla="*/ 66 w 280"/>
                <a:gd name="T7" fmla="*/ 72 h 250"/>
                <a:gd name="T8" fmla="*/ 54 w 280"/>
                <a:gd name="T9" fmla="*/ 82 h 250"/>
                <a:gd name="T10" fmla="*/ 49 w 280"/>
                <a:gd name="T11" fmla="*/ 85 h 250"/>
                <a:gd name="T12" fmla="*/ 27 w 280"/>
                <a:gd name="T13" fmla="*/ 93 h 250"/>
                <a:gd name="T14" fmla="*/ 7 w 280"/>
                <a:gd name="T15" fmla="*/ 104 h 250"/>
                <a:gd name="T16" fmla="*/ 46 w 280"/>
                <a:gd name="T17" fmla="*/ 155 h 250"/>
                <a:gd name="T18" fmla="*/ 59 w 280"/>
                <a:gd name="T19" fmla="*/ 164 h 250"/>
                <a:gd name="T20" fmla="*/ 95 w 280"/>
                <a:gd name="T21" fmla="*/ 159 h 250"/>
                <a:gd name="T22" fmla="*/ 108 w 280"/>
                <a:gd name="T23" fmla="*/ 162 h 250"/>
                <a:gd name="T24" fmla="*/ 128 w 280"/>
                <a:gd name="T25" fmla="*/ 169 h 250"/>
                <a:gd name="T26" fmla="*/ 205 w 280"/>
                <a:gd name="T27" fmla="*/ 245 h 250"/>
                <a:gd name="T28" fmla="*/ 220 w 280"/>
                <a:gd name="T29" fmla="*/ 239 h 250"/>
                <a:gd name="T30" fmla="*/ 233 w 280"/>
                <a:gd name="T31" fmla="*/ 205 h 250"/>
                <a:gd name="T32" fmla="*/ 259 w 280"/>
                <a:gd name="T33" fmla="*/ 194 h 250"/>
                <a:gd name="T34" fmla="*/ 276 w 280"/>
                <a:gd name="T35" fmla="*/ 204 h 250"/>
                <a:gd name="T36" fmla="*/ 280 w 280"/>
                <a:gd name="T37" fmla="*/ 194 h 250"/>
                <a:gd name="T38" fmla="*/ 267 w 280"/>
                <a:gd name="T39" fmla="*/ 166 h 250"/>
                <a:gd name="T40" fmla="*/ 263 w 280"/>
                <a:gd name="T41" fmla="*/ 145 h 250"/>
                <a:gd name="T42" fmla="*/ 263 w 280"/>
                <a:gd name="T43" fmla="*/ 143 h 250"/>
                <a:gd name="T44" fmla="*/ 246 w 280"/>
                <a:gd name="T45" fmla="*/ 123 h 250"/>
                <a:gd name="T46" fmla="*/ 230 w 280"/>
                <a:gd name="T47" fmla="*/ 107 h 250"/>
                <a:gd name="T48" fmla="*/ 216 w 280"/>
                <a:gd name="T49" fmla="*/ 84 h 250"/>
                <a:gd name="T50" fmla="*/ 208 w 280"/>
                <a:gd name="T51" fmla="*/ 80 h 250"/>
                <a:gd name="T52" fmla="*/ 176 w 280"/>
                <a:gd name="T53" fmla="*/ 70 h 250"/>
                <a:gd name="T54" fmla="*/ 154 w 280"/>
                <a:gd name="T55" fmla="*/ 66 h 250"/>
                <a:gd name="T56" fmla="*/ 130 w 280"/>
                <a:gd name="T57" fmla="*/ 67 h 250"/>
                <a:gd name="T58" fmla="*/ 92 w 280"/>
                <a:gd name="T59" fmla="*/ 41 h 250"/>
                <a:gd name="T60" fmla="*/ 69 w 280"/>
                <a:gd name="T61" fmla="*/ 30 h 250"/>
                <a:gd name="T62" fmla="*/ 50 w 280"/>
                <a:gd name="T63" fmla="*/ 22 h 250"/>
                <a:gd name="T64" fmla="*/ 31 w 280"/>
                <a:gd name="T65" fmla="*/ 9 h 250"/>
                <a:gd name="T66" fmla="*/ 25 w 280"/>
                <a:gd name="T67"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250">
                  <a:moveTo>
                    <a:pt x="18" y="1"/>
                  </a:moveTo>
                  <a:cubicBezTo>
                    <a:pt x="12" y="7"/>
                    <a:pt x="10" y="5"/>
                    <a:pt x="10" y="16"/>
                  </a:cubicBezTo>
                  <a:cubicBezTo>
                    <a:pt x="10" y="28"/>
                    <a:pt x="8" y="42"/>
                    <a:pt x="4" y="53"/>
                  </a:cubicBezTo>
                  <a:cubicBezTo>
                    <a:pt x="2" y="60"/>
                    <a:pt x="0" y="69"/>
                    <a:pt x="2" y="76"/>
                  </a:cubicBezTo>
                  <a:cubicBezTo>
                    <a:pt x="2" y="79"/>
                    <a:pt x="5" y="80"/>
                    <a:pt x="7" y="81"/>
                  </a:cubicBezTo>
                  <a:cubicBezTo>
                    <a:pt x="9" y="82"/>
                    <a:pt x="15" y="68"/>
                    <a:pt x="18" y="65"/>
                  </a:cubicBezTo>
                  <a:cubicBezTo>
                    <a:pt x="24" y="60"/>
                    <a:pt x="38" y="60"/>
                    <a:pt x="45" y="61"/>
                  </a:cubicBezTo>
                  <a:cubicBezTo>
                    <a:pt x="50" y="62"/>
                    <a:pt x="62" y="69"/>
                    <a:pt x="66" y="72"/>
                  </a:cubicBezTo>
                  <a:cubicBezTo>
                    <a:pt x="66" y="72"/>
                    <a:pt x="66" y="73"/>
                    <a:pt x="66" y="73"/>
                  </a:cubicBezTo>
                  <a:cubicBezTo>
                    <a:pt x="66" y="75"/>
                    <a:pt x="56" y="80"/>
                    <a:pt x="54" y="82"/>
                  </a:cubicBezTo>
                  <a:cubicBezTo>
                    <a:pt x="53" y="83"/>
                    <a:pt x="52" y="84"/>
                    <a:pt x="51" y="84"/>
                  </a:cubicBezTo>
                  <a:cubicBezTo>
                    <a:pt x="50" y="84"/>
                    <a:pt x="50" y="85"/>
                    <a:pt x="49" y="85"/>
                  </a:cubicBezTo>
                  <a:cubicBezTo>
                    <a:pt x="47" y="87"/>
                    <a:pt x="40" y="90"/>
                    <a:pt x="36" y="91"/>
                  </a:cubicBezTo>
                  <a:cubicBezTo>
                    <a:pt x="33" y="91"/>
                    <a:pt x="30" y="92"/>
                    <a:pt x="27" y="93"/>
                  </a:cubicBezTo>
                  <a:cubicBezTo>
                    <a:pt x="24" y="95"/>
                    <a:pt x="21" y="96"/>
                    <a:pt x="17" y="98"/>
                  </a:cubicBezTo>
                  <a:cubicBezTo>
                    <a:pt x="7" y="104"/>
                    <a:pt x="7" y="104"/>
                    <a:pt x="7" y="104"/>
                  </a:cubicBezTo>
                  <a:cubicBezTo>
                    <a:pt x="7" y="104"/>
                    <a:pt x="7" y="104"/>
                    <a:pt x="7" y="104"/>
                  </a:cubicBezTo>
                  <a:cubicBezTo>
                    <a:pt x="46" y="155"/>
                    <a:pt x="46" y="155"/>
                    <a:pt x="46" y="155"/>
                  </a:cubicBezTo>
                  <a:cubicBezTo>
                    <a:pt x="59" y="142"/>
                    <a:pt x="59" y="142"/>
                    <a:pt x="59" y="142"/>
                  </a:cubicBezTo>
                  <a:cubicBezTo>
                    <a:pt x="59" y="164"/>
                    <a:pt x="59" y="164"/>
                    <a:pt x="59" y="164"/>
                  </a:cubicBezTo>
                  <a:cubicBezTo>
                    <a:pt x="68" y="165"/>
                    <a:pt x="75" y="164"/>
                    <a:pt x="83" y="162"/>
                  </a:cubicBezTo>
                  <a:cubicBezTo>
                    <a:pt x="88" y="161"/>
                    <a:pt x="90" y="159"/>
                    <a:pt x="95" y="159"/>
                  </a:cubicBezTo>
                  <a:cubicBezTo>
                    <a:pt x="98" y="159"/>
                    <a:pt x="104" y="159"/>
                    <a:pt x="107" y="161"/>
                  </a:cubicBezTo>
                  <a:cubicBezTo>
                    <a:pt x="107" y="161"/>
                    <a:pt x="108" y="162"/>
                    <a:pt x="108" y="162"/>
                  </a:cubicBezTo>
                  <a:cubicBezTo>
                    <a:pt x="110" y="162"/>
                    <a:pt x="113" y="163"/>
                    <a:pt x="115" y="164"/>
                  </a:cubicBezTo>
                  <a:cubicBezTo>
                    <a:pt x="128" y="169"/>
                    <a:pt x="128" y="169"/>
                    <a:pt x="128" y="169"/>
                  </a:cubicBezTo>
                  <a:cubicBezTo>
                    <a:pt x="181" y="215"/>
                    <a:pt x="181" y="215"/>
                    <a:pt x="181" y="215"/>
                  </a:cubicBezTo>
                  <a:cubicBezTo>
                    <a:pt x="182" y="228"/>
                    <a:pt x="190" y="245"/>
                    <a:pt x="205" y="245"/>
                  </a:cubicBezTo>
                  <a:cubicBezTo>
                    <a:pt x="210" y="246"/>
                    <a:pt x="214" y="250"/>
                    <a:pt x="220" y="250"/>
                  </a:cubicBezTo>
                  <a:cubicBezTo>
                    <a:pt x="229" y="250"/>
                    <a:pt x="222" y="243"/>
                    <a:pt x="220" y="239"/>
                  </a:cubicBezTo>
                  <a:cubicBezTo>
                    <a:pt x="215" y="232"/>
                    <a:pt x="230" y="219"/>
                    <a:pt x="233" y="212"/>
                  </a:cubicBezTo>
                  <a:cubicBezTo>
                    <a:pt x="234" y="209"/>
                    <a:pt x="236" y="207"/>
                    <a:pt x="233" y="205"/>
                  </a:cubicBezTo>
                  <a:cubicBezTo>
                    <a:pt x="228" y="200"/>
                    <a:pt x="225" y="198"/>
                    <a:pt x="232" y="195"/>
                  </a:cubicBezTo>
                  <a:cubicBezTo>
                    <a:pt x="242" y="192"/>
                    <a:pt x="250" y="190"/>
                    <a:pt x="259" y="194"/>
                  </a:cubicBezTo>
                  <a:cubicBezTo>
                    <a:pt x="264" y="196"/>
                    <a:pt x="270" y="209"/>
                    <a:pt x="275" y="209"/>
                  </a:cubicBezTo>
                  <a:cubicBezTo>
                    <a:pt x="275" y="207"/>
                    <a:pt x="275" y="205"/>
                    <a:pt x="276" y="204"/>
                  </a:cubicBezTo>
                  <a:cubicBezTo>
                    <a:pt x="280" y="194"/>
                    <a:pt x="280" y="194"/>
                    <a:pt x="280" y="194"/>
                  </a:cubicBezTo>
                  <a:cubicBezTo>
                    <a:pt x="280" y="194"/>
                    <a:pt x="280" y="194"/>
                    <a:pt x="280" y="194"/>
                  </a:cubicBezTo>
                  <a:cubicBezTo>
                    <a:pt x="273" y="182"/>
                    <a:pt x="273" y="182"/>
                    <a:pt x="273" y="182"/>
                  </a:cubicBezTo>
                  <a:cubicBezTo>
                    <a:pt x="271" y="177"/>
                    <a:pt x="269" y="171"/>
                    <a:pt x="267" y="166"/>
                  </a:cubicBezTo>
                  <a:cubicBezTo>
                    <a:pt x="266" y="161"/>
                    <a:pt x="264" y="157"/>
                    <a:pt x="264" y="152"/>
                  </a:cubicBezTo>
                  <a:cubicBezTo>
                    <a:pt x="264" y="151"/>
                    <a:pt x="264" y="146"/>
                    <a:pt x="263" y="145"/>
                  </a:cubicBezTo>
                  <a:cubicBezTo>
                    <a:pt x="263" y="144"/>
                    <a:pt x="263" y="143"/>
                    <a:pt x="263" y="143"/>
                  </a:cubicBezTo>
                  <a:cubicBezTo>
                    <a:pt x="263" y="143"/>
                    <a:pt x="263" y="143"/>
                    <a:pt x="263" y="143"/>
                  </a:cubicBezTo>
                  <a:cubicBezTo>
                    <a:pt x="253" y="137"/>
                    <a:pt x="253" y="137"/>
                    <a:pt x="253" y="137"/>
                  </a:cubicBezTo>
                  <a:cubicBezTo>
                    <a:pt x="248" y="131"/>
                    <a:pt x="247" y="130"/>
                    <a:pt x="246" y="123"/>
                  </a:cubicBezTo>
                  <a:cubicBezTo>
                    <a:pt x="244" y="115"/>
                    <a:pt x="239" y="122"/>
                    <a:pt x="234" y="117"/>
                  </a:cubicBezTo>
                  <a:cubicBezTo>
                    <a:pt x="232" y="115"/>
                    <a:pt x="230" y="109"/>
                    <a:pt x="230" y="107"/>
                  </a:cubicBezTo>
                  <a:cubicBezTo>
                    <a:pt x="227" y="103"/>
                    <a:pt x="223" y="102"/>
                    <a:pt x="220" y="98"/>
                  </a:cubicBezTo>
                  <a:cubicBezTo>
                    <a:pt x="217" y="95"/>
                    <a:pt x="217" y="89"/>
                    <a:pt x="216" y="84"/>
                  </a:cubicBezTo>
                  <a:cubicBezTo>
                    <a:pt x="216" y="84"/>
                    <a:pt x="216" y="84"/>
                    <a:pt x="216" y="84"/>
                  </a:cubicBezTo>
                  <a:cubicBezTo>
                    <a:pt x="208" y="80"/>
                    <a:pt x="208" y="80"/>
                    <a:pt x="208" y="80"/>
                  </a:cubicBezTo>
                  <a:cubicBezTo>
                    <a:pt x="206" y="78"/>
                    <a:pt x="198" y="65"/>
                    <a:pt x="197" y="65"/>
                  </a:cubicBezTo>
                  <a:cubicBezTo>
                    <a:pt x="188" y="65"/>
                    <a:pt x="186" y="80"/>
                    <a:pt x="176" y="70"/>
                  </a:cubicBezTo>
                  <a:cubicBezTo>
                    <a:pt x="171" y="65"/>
                    <a:pt x="167" y="72"/>
                    <a:pt x="161" y="70"/>
                  </a:cubicBezTo>
                  <a:cubicBezTo>
                    <a:pt x="159" y="70"/>
                    <a:pt x="156" y="68"/>
                    <a:pt x="154" y="66"/>
                  </a:cubicBezTo>
                  <a:cubicBezTo>
                    <a:pt x="149" y="66"/>
                    <a:pt x="146" y="67"/>
                    <a:pt x="141" y="69"/>
                  </a:cubicBezTo>
                  <a:cubicBezTo>
                    <a:pt x="136" y="71"/>
                    <a:pt x="135" y="69"/>
                    <a:pt x="130" y="67"/>
                  </a:cubicBezTo>
                  <a:cubicBezTo>
                    <a:pt x="111" y="55"/>
                    <a:pt x="111" y="55"/>
                    <a:pt x="111" y="55"/>
                  </a:cubicBezTo>
                  <a:cubicBezTo>
                    <a:pt x="92" y="41"/>
                    <a:pt x="92" y="41"/>
                    <a:pt x="92" y="41"/>
                  </a:cubicBezTo>
                  <a:cubicBezTo>
                    <a:pt x="86" y="37"/>
                    <a:pt x="77" y="48"/>
                    <a:pt x="72" y="40"/>
                  </a:cubicBezTo>
                  <a:cubicBezTo>
                    <a:pt x="71" y="38"/>
                    <a:pt x="71" y="31"/>
                    <a:pt x="69" y="30"/>
                  </a:cubicBezTo>
                  <a:cubicBezTo>
                    <a:pt x="65" y="30"/>
                    <a:pt x="62" y="32"/>
                    <a:pt x="59" y="31"/>
                  </a:cubicBezTo>
                  <a:cubicBezTo>
                    <a:pt x="56" y="29"/>
                    <a:pt x="52" y="24"/>
                    <a:pt x="50" y="22"/>
                  </a:cubicBezTo>
                  <a:cubicBezTo>
                    <a:pt x="44" y="17"/>
                    <a:pt x="38" y="20"/>
                    <a:pt x="33" y="13"/>
                  </a:cubicBezTo>
                  <a:cubicBezTo>
                    <a:pt x="32" y="12"/>
                    <a:pt x="31" y="10"/>
                    <a:pt x="31" y="9"/>
                  </a:cubicBezTo>
                  <a:cubicBezTo>
                    <a:pt x="30" y="7"/>
                    <a:pt x="29" y="2"/>
                    <a:pt x="27" y="1"/>
                  </a:cubicBezTo>
                  <a:cubicBezTo>
                    <a:pt x="26" y="1"/>
                    <a:pt x="26" y="1"/>
                    <a:pt x="25" y="1"/>
                  </a:cubicBezTo>
                  <a:cubicBezTo>
                    <a:pt x="23" y="1"/>
                    <a:pt x="20" y="0"/>
                    <a:pt x="18" y="1"/>
                  </a:cubicBezTo>
                  <a:close/>
                </a:path>
              </a:pathLst>
            </a:custGeom>
            <a:solidFill>
              <a:schemeClr val="accent3">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6" name="LEXINGTON"/>
            <p:cNvSpPr>
              <a:spLocks/>
            </p:cNvSpPr>
            <p:nvPr/>
          </p:nvSpPr>
          <p:spPr bwMode="auto">
            <a:xfrm>
              <a:off x="3760788" y="2538413"/>
              <a:ext cx="852488" cy="863600"/>
            </a:xfrm>
            <a:custGeom>
              <a:avLst/>
              <a:gdLst>
                <a:gd name="T0" fmla="*/ 277 w 325"/>
                <a:gd name="T1" fmla="*/ 192 h 329"/>
                <a:gd name="T2" fmla="*/ 269 w 325"/>
                <a:gd name="T3" fmla="*/ 207 h 329"/>
                <a:gd name="T4" fmla="*/ 263 w 325"/>
                <a:gd name="T5" fmla="*/ 244 h 329"/>
                <a:gd name="T6" fmla="*/ 261 w 325"/>
                <a:gd name="T7" fmla="*/ 267 h 329"/>
                <a:gd name="T8" fmla="*/ 266 w 325"/>
                <a:gd name="T9" fmla="*/ 272 h 329"/>
                <a:gd name="T10" fmla="*/ 277 w 325"/>
                <a:gd name="T11" fmla="*/ 256 h 329"/>
                <a:gd name="T12" fmla="*/ 304 w 325"/>
                <a:gd name="T13" fmla="*/ 252 h 329"/>
                <a:gd name="T14" fmla="*/ 325 w 325"/>
                <a:gd name="T15" fmla="*/ 263 h 329"/>
                <a:gd name="T16" fmla="*/ 325 w 325"/>
                <a:gd name="T17" fmla="*/ 264 h 329"/>
                <a:gd name="T18" fmla="*/ 313 w 325"/>
                <a:gd name="T19" fmla="*/ 273 h 329"/>
                <a:gd name="T20" fmla="*/ 310 w 325"/>
                <a:gd name="T21" fmla="*/ 275 h 329"/>
                <a:gd name="T22" fmla="*/ 308 w 325"/>
                <a:gd name="T23" fmla="*/ 276 h 329"/>
                <a:gd name="T24" fmla="*/ 295 w 325"/>
                <a:gd name="T25" fmla="*/ 282 h 329"/>
                <a:gd name="T26" fmla="*/ 286 w 325"/>
                <a:gd name="T27" fmla="*/ 284 h 329"/>
                <a:gd name="T28" fmla="*/ 276 w 325"/>
                <a:gd name="T29" fmla="*/ 289 h 329"/>
                <a:gd name="T30" fmla="*/ 266 w 325"/>
                <a:gd name="T31" fmla="*/ 295 h 329"/>
                <a:gd name="T32" fmla="*/ 266 w 325"/>
                <a:gd name="T33" fmla="*/ 295 h 329"/>
                <a:gd name="T34" fmla="*/ 194 w 325"/>
                <a:gd name="T35" fmla="*/ 329 h 329"/>
                <a:gd name="T36" fmla="*/ 194 w 325"/>
                <a:gd name="T37" fmla="*/ 329 h 329"/>
                <a:gd name="T38" fmla="*/ 171 w 325"/>
                <a:gd name="T39" fmla="*/ 315 h 329"/>
                <a:gd name="T40" fmla="*/ 142 w 325"/>
                <a:gd name="T41" fmla="*/ 300 h 329"/>
                <a:gd name="T42" fmla="*/ 114 w 325"/>
                <a:gd name="T43" fmla="*/ 284 h 329"/>
                <a:gd name="T44" fmla="*/ 91 w 325"/>
                <a:gd name="T45" fmla="*/ 282 h 329"/>
                <a:gd name="T46" fmla="*/ 74 w 325"/>
                <a:gd name="T47" fmla="*/ 269 h 329"/>
                <a:gd name="T48" fmla="*/ 72 w 325"/>
                <a:gd name="T49" fmla="*/ 265 h 329"/>
                <a:gd name="T50" fmla="*/ 72 w 325"/>
                <a:gd name="T51" fmla="*/ 263 h 329"/>
                <a:gd name="T52" fmla="*/ 71 w 325"/>
                <a:gd name="T53" fmla="*/ 260 h 329"/>
                <a:gd name="T54" fmla="*/ 38 w 325"/>
                <a:gd name="T55" fmla="*/ 234 h 329"/>
                <a:gd name="T56" fmla="*/ 13 w 325"/>
                <a:gd name="T57" fmla="*/ 203 h 329"/>
                <a:gd name="T58" fmla="*/ 8 w 325"/>
                <a:gd name="T59" fmla="*/ 199 h 329"/>
                <a:gd name="T60" fmla="*/ 7 w 325"/>
                <a:gd name="T61" fmla="*/ 199 h 329"/>
                <a:gd name="T62" fmla="*/ 0 w 325"/>
                <a:gd name="T63" fmla="*/ 196 h 329"/>
                <a:gd name="T64" fmla="*/ 0 w 325"/>
                <a:gd name="T65" fmla="*/ 196 h 329"/>
                <a:gd name="T66" fmla="*/ 27 w 325"/>
                <a:gd name="T67" fmla="*/ 128 h 329"/>
                <a:gd name="T68" fmla="*/ 52 w 325"/>
                <a:gd name="T69" fmla="*/ 73 h 329"/>
                <a:gd name="T70" fmla="*/ 52 w 325"/>
                <a:gd name="T71" fmla="*/ 73 h 329"/>
                <a:gd name="T72" fmla="*/ 54 w 325"/>
                <a:gd name="T73" fmla="*/ 72 h 329"/>
                <a:gd name="T74" fmla="*/ 67 w 325"/>
                <a:gd name="T75" fmla="*/ 70 h 329"/>
                <a:gd name="T76" fmla="*/ 79 w 325"/>
                <a:gd name="T77" fmla="*/ 74 h 329"/>
                <a:gd name="T78" fmla="*/ 89 w 325"/>
                <a:gd name="T79" fmla="*/ 68 h 329"/>
                <a:gd name="T80" fmla="*/ 72 w 325"/>
                <a:gd name="T81" fmla="*/ 50 h 329"/>
                <a:gd name="T82" fmla="*/ 81 w 325"/>
                <a:gd name="T83" fmla="*/ 20 h 329"/>
                <a:gd name="T84" fmla="*/ 94 w 325"/>
                <a:gd name="T85" fmla="*/ 12 h 329"/>
                <a:gd name="T86" fmla="*/ 107 w 325"/>
                <a:gd name="T87" fmla="*/ 6 h 329"/>
                <a:gd name="T88" fmla="*/ 116 w 325"/>
                <a:gd name="T89" fmla="*/ 0 h 329"/>
                <a:gd name="T90" fmla="*/ 116 w 325"/>
                <a:gd name="T91" fmla="*/ 0 h 329"/>
                <a:gd name="T92" fmla="*/ 137 w 325"/>
                <a:gd name="T93" fmla="*/ 21 h 329"/>
                <a:gd name="T94" fmla="*/ 136 w 325"/>
                <a:gd name="T95" fmla="*/ 42 h 329"/>
                <a:gd name="T96" fmla="*/ 165 w 325"/>
                <a:gd name="T97" fmla="*/ 59 h 329"/>
                <a:gd name="T98" fmla="*/ 189 w 325"/>
                <a:gd name="T99" fmla="*/ 61 h 329"/>
                <a:gd name="T100" fmla="*/ 208 w 325"/>
                <a:gd name="T101" fmla="*/ 70 h 329"/>
                <a:gd name="T102" fmla="*/ 222 w 325"/>
                <a:gd name="T103" fmla="*/ 84 h 329"/>
                <a:gd name="T104" fmla="*/ 234 w 325"/>
                <a:gd name="T105" fmla="*/ 100 h 329"/>
                <a:gd name="T106" fmla="*/ 245 w 325"/>
                <a:gd name="T107" fmla="*/ 112 h 329"/>
                <a:gd name="T108" fmla="*/ 264 w 325"/>
                <a:gd name="T109" fmla="*/ 128 h 329"/>
                <a:gd name="T110" fmla="*/ 277 w 325"/>
                <a:gd name="T111" fmla="*/ 157 h 329"/>
                <a:gd name="T112" fmla="*/ 273 w 325"/>
                <a:gd name="T113" fmla="*/ 170 h 329"/>
                <a:gd name="T114" fmla="*/ 284 w 325"/>
                <a:gd name="T115" fmla="*/ 173 h 329"/>
                <a:gd name="T116" fmla="*/ 277 w 325"/>
                <a:gd name="T117" fmla="*/ 185 h 329"/>
                <a:gd name="T118" fmla="*/ 277 w 325"/>
                <a:gd name="T119" fmla="*/ 19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5" h="329">
                  <a:moveTo>
                    <a:pt x="277" y="192"/>
                  </a:moveTo>
                  <a:cubicBezTo>
                    <a:pt x="271" y="198"/>
                    <a:pt x="269" y="196"/>
                    <a:pt x="269" y="207"/>
                  </a:cubicBezTo>
                  <a:cubicBezTo>
                    <a:pt x="269" y="219"/>
                    <a:pt x="267" y="233"/>
                    <a:pt x="263" y="244"/>
                  </a:cubicBezTo>
                  <a:cubicBezTo>
                    <a:pt x="261" y="251"/>
                    <a:pt x="259" y="260"/>
                    <a:pt x="261" y="267"/>
                  </a:cubicBezTo>
                  <a:cubicBezTo>
                    <a:pt x="261" y="270"/>
                    <a:pt x="264" y="271"/>
                    <a:pt x="266" y="272"/>
                  </a:cubicBezTo>
                  <a:cubicBezTo>
                    <a:pt x="268" y="273"/>
                    <a:pt x="274" y="259"/>
                    <a:pt x="277" y="256"/>
                  </a:cubicBezTo>
                  <a:cubicBezTo>
                    <a:pt x="283" y="251"/>
                    <a:pt x="297" y="251"/>
                    <a:pt x="304" y="252"/>
                  </a:cubicBezTo>
                  <a:cubicBezTo>
                    <a:pt x="309" y="253"/>
                    <a:pt x="321" y="260"/>
                    <a:pt x="325" y="263"/>
                  </a:cubicBezTo>
                  <a:cubicBezTo>
                    <a:pt x="325" y="263"/>
                    <a:pt x="325" y="264"/>
                    <a:pt x="325" y="264"/>
                  </a:cubicBezTo>
                  <a:cubicBezTo>
                    <a:pt x="325" y="266"/>
                    <a:pt x="315" y="271"/>
                    <a:pt x="313" y="273"/>
                  </a:cubicBezTo>
                  <a:cubicBezTo>
                    <a:pt x="312" y="274"/>
                    <a:pt x="311" y="275"/>
                    <a:pt x="310" y="275"/>
                  </a:cubicBezTo>
                  <a:cubicBezTo>
                    <a:pt x="309" y="275"/>
                    <a:pt x="309" y="276"/>
                    <a:pt x="308" y="276"/>
                  </a:cubicBezTo>
                  <a:cubicBezTo>
                    <a:pt x="306" y="278"/>
                    <a:pt x="299" y="281"/>
                    <a:pt x="295" y="282"/>
                  </a:cubicBezTo>
                  <a:cubicBezTo>
                    <a:pt x="292" y="282"/>
                    <a:pt x="289" y="283"/>
                    <a:pt x="286" y="284"/>
                  </a:cubicBezTo>
                  <a:cubicBezTo>
                    <a:pt x="283" y="286"/>
                    <a:pt x="280" y="287"/>
                    <a:pt x="276" y="289"/>
                  </a:cubicBezTo>
                  <a:cubicBezTo>
                    <a:pt x="266" y="295"/>
                    <a:pt x="266" y="295"/>
                    <a:pt x="266" y="295"/>
                  </a:cubicBezTo>
                  <a:cubicBezTo>
                    <a:pt x="266" y="295"/>
                    <a:pt x="266" y="295"/>
                    <a:pt x="266" y="295"/>
                  </a:cubicBezTo>
                  <a:cubicBezTo>
                    <a:pt x="194" y="329"/>
                    <a:pt x="194" y="329"/>
                    <a:pt x="194" y="329"/>
                  </a:cubicBezTo>
                  <a:cubicBezTo>
                    <a:pt x="194" y="329"/>
                    <a:pt x="194" y="329"/>
                    <a:pt x="194" y="329"/>
                  </a:cubicBezTo>
                  <a:cubicBezTo>
                    <a:pt x="171" y="315"/>
                    <a:pt x="171" y="315"/>
                    <a:pt x="171" y="315"/>
                  </a:cubicBezTo>
                  <a:cubicBezTo>
                    <a:pt x="161" y="310"/>
                    <a:pt x="153" y="303"/>
                    <a:pt x="142" y="300"/>
                  </a:cubicBezTo>
                  <a:cubicBezTo>
                    <a:pt x="132" y="297"/>
                    <a:pt x="124" y="287"/>
                    <a:pt x="114" y="284"/>
                  </a:cubicBezTo>
                  <a:cubicBezTo>
                    <a:pt x="106" y="282"/>
                    <a:pt x="99" y="283"/>
                    <a:pt x="91" y="282"/>
                  </a:cubicBezTo>
                  <a:cubicBezTo>
                    <a:pt x="79" y="281"/>
                    <a:pt x="80" y="277"/>
                    <a:pt x="74" y="269"/>
                  </a:cubicBezTo>
                  <a:cubicBezTo>
                    <a:pt x="74" y="268"/>
                    <a:pt x="73" y="266"/>
                    <a:pt x="72" y="265"/>
                  </a:cubicBezTo>
                  <a:cubicBezTo>
                    <a:pt x="72" y="264"/>
                    <a:pt x="72" y="264"/>
                    <a:pt x="72" y="263"/>
                  </a:cubicBezTo>
                  <a:cubicBezTo>
                    <a:pt x="71" y="262"/>
                    <a:pt x="71" y="261"/>
                    <a:pt x="71" y="260"/>
                  </a:cubicBezTo>
                  <a:cubicBezTo>
                    <a:pt x="72" y="242"/>
                    <a:pt x="51" y="238"/>
                    <a:pt x="38" y="234"/>
                  </a:cubicBezTo>
                  <a:cubicBezTo>
                    <a:pt x="27" y="229"/>
                    <a:pt x="18" y="215"/>
                    <a:pt x="13" y="203"/>
                  </a:cubicBezTo>
                  <a:cubicBezTo>
                    <a:pt x="8" y="199"/>
                    <a:pt x="8" y="199"/>
                    <a:pt x="8" y="199"/>
                  </a:cubicBezTo>
                  <a:cubicBezTo>
                    <a:pt x="7" y="199"/>
                    <a:pt x="7" y="199"/>
                    <a:pt x="7" y="199"/>
                  </a:cubicBezTo>
                  <a:cubicBezTo>
                    <a:pt x="5" y="198"/>
                    <a:pt x="2" y="197"/>
                    <a:pt x="0" y="196"/>
                  </a:cubicBezTo>
                  <a:cubicBezTo>
                    <a:pt x="0" y="196"/>
                    <a:pt x="0" y="196"/>
                    <a:pt x="0" y="196"/>
                  </a:cubicBezTo>
                  <a:cubicBezTo>
                    <a:pt x="27" y="128"/>
                    <a:pt x="27" y="128"/>
                    <a:pt x="27" y="128"/>
                  </a:cubicBezTo>
                  <a:cubicBezTo>
                    <a:pt x="52" y="73"/>
                    <a:pt x="52" y="73"/>
                    <a:pt x="52" y="73"/>
                  </a:cubicBezTo>
                  <a:cubicBezTo>
                    <a:pt x="52" y="73"/>
                    <a:pt x="52" y="73"/>
                    <a:pt x="52" y="73"/>
                  </a:cubicBezTo>
                  <a:cubicBezTo>
                    <a:pt x="54" y="72"/>
                    <a:pt x="53" y="72"/>
                    <a:pt x="54" y="72"/>
                  </a:cubicBezTo>
                  <a:cubicBezTo>
                    <a:pt x="59" y="72"/>
                    <a:pt x="62" y="72"/>
                    <a:pt x="67" y="70"/>
                  </a:cubicBezTo>
                  <a:cubicBezTo>
                    <a:pt x="74" y="69"/>
                    <a:pt x="74" y="69"/>
                    <a:pt x="79" y="74"/>
                  </a:cubicBezTo>
                  <a:cubicBezTo>
                    <a:pt x="86" y="80"/>
                    <a:pt x="97" y="80"/>
                    <a:pt x="89" y="68"/>
                  </a:cubicBezTo>
                  <a:cubicBezTo>
                    <a:pt x="85" y="61"/>
                    <a:pt x="77" y="56"/>
                    <a:pt x="72" y="50"/>
                  </a:cubicBezTo>
                  <a:cubicBezTo>
                    <a:pt x="65" y="40"/>
                    <a:pt x="77" y="29"/>
                    <a:pt x="81" y="20"/>
                  </a:cubicBezTo>
                  <a:cubicBezTo>
                    <a:pt x="85" y="13"/>
                    <a:pt x="87" y="11"/>
                    <a:pt x="94" y="12"/>
                  </a:cubicBezTo>
                  <a:cubicBezTo>
                    <a:pt x="99" y="13"/>
                    <a:pt x="104" y="11"/>
                    <a:pt x="107" y="6"/>
                  </a:cubicBezTo>
                  <a:cubicBezTo>
                    <a:pt x="116" y="0"/>
                    <a:pt x="116" y="0"/>
                    <a:pt x="116" y="0"/>
                  </a:cubicBezTo>
                  <a:cubicBezTo>
                    <a:pt x="116" y="0"/>
                    <a:pt x="116" y="0"/>
                    <a:pt x="116" y="0"/>
                  </a:cubicBezTo>
                  <a:cubicBezTo>
                    <a:pt x="124" y="6"/>
                    <a:pt x="139" y="8"/>
                    <a:pt x="137" y="21"/>
                  </a:cubicBezTo>
                  <a:cubicBezTo>
                    <a:pt x="127" y="28"/>
                    <a:pt x="130" y="33"/>
                    <a:pt x="136" y="42"/>
                  </a:cubicBezTo>
                  <a:cubicBezTo>
                    <a:pt x="145" y="54"/>
                    <a:pt x="148" y="59"/>
                    <a:pt x="165" y="59"/>
                  </a:cubicBezTo>
                  <a:cubicBezTo>
                    <a:pt x="172" y="59"/>
                    <a:pt x="182" y="58"/>
                    <a:pt x="189" y="61"/>
                  </a:cubicBezTo>
                  <a:cubicBezTo>
                    <a:pt x="208" y="70"/>
                    <a:pt x="208" y="70"/>
                    <a:pt x="208" y="70"/>
                  </a:cubicBezTo>
                  <a:cubicBezTo>
                    <a:pt x="213" y="75"/>
                    <a:pt x="218" y="78"/>
                    <a:pt x="222" y="84"/>
                  </a:cubicBezTo>
                  <a:cubicBezTo>
                    <a:pt x="226" y="89"/>
                    <a:pt x="230" y="97"/>
                    <a:pt x="234" y="100"/>
                  </a:cubicBezTo>
                  <a:cubicBezTo>
                    <a:pt x="235" y="105"/>
                    <a:pt x="241" y="109"/>
                    <a:pt x="245" y="112"/>
                  </a:cubicBezTo>
                  <a:cubicBezTo>
                    <a:pt x="252" y="117"/>
                    <a:pt x="262" y="117"/>
                    <a:pt x="264" y="128"/>
                  </a:cubicBezTo>
                  <a:cubicBezTo>
                    <a:pt x="266" y="139"/>
                    <a:pt x="274" y="147"/>
                    <a:pt x="277" y="157"/>
                  </a:cubicBezTo>
                  <a:cubicBezTo>
                    <a:pt x="280" y="162"/>
                    <a:pt x="273" y="164"/>
                    <a:pt x="273" y="170"/>
                  </a:cubicBezTo>
                  <a:cubicBezTo>
                    <a:pt x="275" y="173"/>
                    <a:pt x="281" y="170"/>
                    <a:pt x="284" y="173"/>
                  </a:cubicBezTo>
                  <a:cubicBezTo>
                    <a:pt x="284" y="177"/>
                    <a:pt x="279" y="181"/>
                    <a:pt x="277" y="185"/>
                  </a:cubicBezTo>
                  <a:cubicBezTo>
                    <a:pt x="277" y="192"/>
                    <a:pt x="277" y="192"/>
                    <a:pt x="277" y="192"/>
                  </a:cubicBezTo>
                  <a:close/>
                </a:path>
              </a:pathLst>
            </a:custGeom>
            <a:solidFill>
              <a:schemeClr val="bg1"/>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7" name="RICHLAND"/>
            <p:cNvSpPr>
              <a:spLocks/>
            </p:cNvSpPr>
            <p:nvPr/>
          </p:nvSpPr>
          <p:spPr bwMode="auto">
            <a:xfrm>
              <a:off x="4064001" y="2430463"/>
              <a:ext cx="977900" cy="828675"/>
            </a:xfrm>
            <a:custGeom>
              <a:avLst/>
              <a:gdLst>
                <a:gd name="T0" fmla="*/ 21 w 373"/>
                <a:gd name="T1" fmla="*/ 62 h 316"/>
                <a:gd name="T2" fmla="*/ 49 w 373"/>
                <a:gd name="T3" fmla="*/ 100 h 316"/>
                <a:gd name="T4" fmla="*/ 92 w 373"/>
                <a:gd name="T5" fmla="*/ 111 h 316"/>
                <a:gd name="T6" fmla="*/ 118 w 373"/>
                <a:gd name="T7" fmla="*/ 141 h 316"/>
                <a:gd name="T8" fmla="*/ 148 w 373"/>
                <a:gd name="T9" fmla="*/ 169 h 316"/>
                <a:gd name="T10" fmla="*/ 157 w 373"/>
                <a:gd name="T11" fmla="*/ 211 h 316"/>
                <a:gd name="T12" fmla="*/ 161 w 373"/>
                <a:gd name="T13" fmla="*/ 226 h 316"/>
                <a:gd name="T14" fmla="*/ 161 w 373"/>
                <a:gd name="T15" fmla="*/ 233 h 316"/>
                <a:gd name="T16" fmla="*/ 170 w 373"/>
                <a:gd name="T17" fmla="*/ 233 h 316"/>
                <a:gd name="T18" fmla="*/ 176 w 373"/>
                <a:gd name="T19" fmla="*/ 245 h 316"/>
                <a:gd name="T20" fmla="*/ 202 w 373"/>
                <a:gd name="T21" fmla="*/ 263 h 316"/>
                <a:gd name="T22" fmla="*/ 215 w 373"/>
                <a:gd name="T23" fmla="*/ 272 h 316"/>
                <a:gd name="T24" fmla="*/ 254 w 373"/>
                <a:gd name="T25" fmla="*/ 287 h 316"/>
                <a:gd name="T26" fmla="*/ 284 w 373"/>
                <a:gd name="T27" fmla="*/ 301 h 316"/>
                <a:gd name="T28" fmla="*/ 304 w 373"/>
                <a:gd name="T29" fmla="*/ 302 h 316"/>
                <a:gd name="T30" fmla="*/ 340 w 373"/>
                <a:gd name="T31" fmla="*/ 297 h 316"/>
                <a:gd name="T32" fmla="*/ 359 w 373"/>
                <a:gd name="T33" fmla="*/ 316 h 316"/>
                <a:gd name="T34" fmla="*/ 370 w 373"/>
                <a:gd name="T35" fmla="*/ 306 h 316"/>
                <a:gd name="T36" fmla="*/ 367 w 373"/>
                <a:gd name="T37" fmla="*/ 274 h 316"/>
                <a:gd name="T38" fmla="*/ 363 w 373"/>
                <a:gd name="T39" fmla="*/ 265 h 316"/>
                <a:gd name="T40" fmla="*/ 363 w 373"/>
                <a:gd name="T41" fmla="*/ 265 h 316"/>
                <a:gd name="T42" fmla="*/ 360 w 373"/>
                <a:gd name="T43" fmla="*/ 242 h 316"/>
                <a:gd name="T44" fmla="*/ 358 w 373"/>
                <a:gd name="T45" fmla="*/ 202 h 316"/>
                <a:gd name="T46" fmla="*/ 358 w 373"/>
                <a:gd name="T47" fmla="*/ 190 h 316"/>
                <a:gd name="T48" fmla="*/ 362 w 373"/>
                <a:gd name="T49" fmla="*/ 183 h 316"/>
                <a:gd name="T50" fmla="*/ 354 w 373"/>
                <a:gd name="T51" fmla="*/ 160 h 316"/>
                <a:gd name="T52" fmla="*/ 371 w 373"/>
                <a:gd name="T53" fmla="*/ 134 h 316"/>
                <a:gd name="T54" fmla="*/ 358 w 373"/>
                <a:gd name="T55" fmla="*/ 105 h 316"/>
                <a:gd name="T56" fmla="*/ 359 w 373"/>
                <a:gd name="T57" fmla="*/ 102 h 316"/>
                <a:gd name="T58" fmla="*/ 344 w 373"/>
                <a:gd name="T59" fmla="*/ 107 h 316"/>
                <a:gd name="T60" fmla="*/ 329 w 373"/>
                <a:gd name="T61" fmla="*/ 113 h 316"/>
                <a:gd name="T62" fmla="*/ 315 w 373"/>
                <a:gd name="T63" fmla="*/ 119 h 316"/>
                <a:gd name="T64" fmla="*/ 252 w 373"/>
                <a:gd name="T65" fmla="*/ 62 h 316"/>
                <a:gd name="T66" fmla="*/ 259 w 373"/>
                <a:gd name="T67" fmla="*/ 0 h 316"/>
                <a:gd name="T68" fmla="*/ 208 w 373"/>
                <a:gd name="T69" fmla="*/ 6 h 316"/>
                <a:gd name="T70" fmla="*/ 128 w 373"/>
                <a:gd name="T71" fmla="*/ 29 h 316"/>
                <a:gd name="T72" fmla="*/ 108 w 373"/>
                <a:gd name="T73" fmla="*/ 30 h 316"/>
                <a:gd name="T74" fmla="*/ 80 w 373"/>
                <a:gd name="T75" fmla="*/ 29 h 316"/>
                <a:gd name="T76" fmla="*/ 51 w 373"/>
                <a:gd name="T77" fmla="*/ 36 h 316"/>
                <a:gd name="T78" fmla="*/ 13 w 373"/>
                <a:gd name="T79" fmla="*/ 17 h 316"/>
                <a:gd name="T80" fmla="*/ 6 w 373"/>
                <a:gd name="T81" fmla="*/ 25 h 316"/>
                <a:gd name="T82" fmla="*/ 0 w 373"/>
                <a:gd name="T83" fmla="*/ 3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316">
                  <a:moveTo>
                    <a:pt x="0" y="41"/>
                  </a:moveTo>
                  <a:cubicBezTo>
                    <a:pt x="8" y="47"/>
                    <a:pt x="23" y="49"/>
                    <a:pt x="21" y="62"/>
                  </a:cubicBezTo>
                  <a:cubicBezTo>
                    <a:pt x="11" y="69"/>
                    <a:pt x="14" y="74"/>
                    <a:pt x="20" y="83"/>
                  </a:cubicBezTo>
                  <a:cubicBezTo>
                    <a:pt x="29" y="95"/>
                    <a:pt x="32" y="100"/>
                    <a:pt x="49" y="100"/>
                  </a:cubicBezTo>
                  <a:cubicBezTo>
                    <a:pt x="56" y="100"/>
                    <a:pt x="66" y="99"/>
                    <a:pt x="73" y="102"/>
                  </a:cubicBezTo>
                  <a:cubicBezTo>
                    <a:pt x="92" y="111"/>
                    <a:pt x="92" y="111"/>
                    <a:pt x="92" y="111"/>
                  </a:cubicBezTo>
                  <a:cubicBezTo>
                    <a:pt x="97" y="116"/>
                    <a:pt x="102" y="119"/>
                    <a:pt x="106" y="125"/>
                  </a:cubicBezTo>
                  <a:cubicBezTo>
                    <a:pt x="110" y="130"/>
                    <a:pt x="114" y="138"/>
                    <a:pt x="118" y="141"/>
                  </a:cubicBezTo>
                  <a:cubicBezTo>
                    <a:pt x="119" y="146"/>
                    <a:pt x="125" y="150"/>
                    <a:pt x="129" y="153"/>
                  </a:cubicBezTo>
                  <a:cubicBezTo>
                    <a:pt x="136" y="158"/>
                    <a:pt x="146" y="158"/>
                    <a:pt x="148" y="169"/>
                  </a:cubicBezTo>
                  <a:cubicBezTo>
                    <a:pt x="150" y="180"/>
                    <a:pt x="158" y="188"/>
                    <a:pt x="161" y="198"/>
                  </a:cubicBezTo>
                  <a:cubicBezTo>
                    <a:pt x="164" y="203"/>
                    <a:pt x="157" y="205"/>
                    <a:pt x="157" y="211"/>
                  </a:cubicBezTo>
                  <a:cubicBezTo>
                    <a:pt x="159" y="214"/>
                    <a:pt x="165" y="211"/>
                    <a:pt x="168" y="214"/>
                  </a:cubicBezTo>
                  <a:cubicBezTo>
                    <a:pt x="168" y="218"/>
                    <a:pt x="163" y="222"/>
                    <a:pt x="161" y="226"/>
                  </a:cubicBezTo>
                  <a:cubicBezTo>
                    <a:pt x="161" y="233"/>
                    <a:pt x="161" y="233"/>
                    <a:pt x="161" y="233"/>
                  </a:cubicBezTo>
                  <a:cubicBezTo>
                    <a:pt x="161" y="233"/>
                    <a:pt x="161" y="233"/>
                    <a:pt x="161" y="233"/>
                  </a:cubicBezTo>
                  <a:cubicBezTo>
                    <a:pt x="163" y="232"/>
                    <a:pt x="166" y="233"/>
                    <a:pt x="168" y="233"/>
                  </a:cubicBezTo>
                  <a:cubicBezTo>
                    <a:pt x="169" y="233"/>
                    <a:pt x="169" y="233"/>
                    <a:pt x="170" y="233"/>
                  </a:cubicBezTo>
                  <a:cubicBezTo>
                    <a:pt x="172" y="234"/>
                    <a:pt x="173" y="239"/>
                    <a:pt x="174" y="241"/>
                  </a:cubicBezTo>
                  <a:cubicBezTo>
                    <a:pt x="174" y="242"/>
                    <a:pt x="175" y="244"/>
                    <a:pt x="176" y="245"/>
                  </a:cubicBezTo>
                  <a:cubicBezTo>
                    <a:pt x="181" y="252"/>
                    <a:pt x="187" y="249"/>
                    <a:pt x="193" y="254"/>
                  </a:cubicBezTo>
                  <a:cubicBezTo>
                    <a:pt x="195" y="256"/>
                    <a:pt x="199" y="261"/>
                    <a:pt x="202" y="263"/>
                  </a:cubicBezTo>
                  <a:cubicBezTo>
                    <a:pt x="205" y="264"/>
                    <a:pt x="208" y="262"/>
                    <a:pt x="212" y="262"/>
                  </a:cubicBezTo>
                  <a:cubicBezTo>
                    <a:pt x="214" y="263"/>
                    <a:pt x="214" y="270"/>
                    <a:pt x="215" y="272"/>
                  </a:cubicBezTo>
                  <a:cubicBezTo>
                    <a:pt x="220" y="280"/>
                    <a:pt x="229" y="269"/>
                    <a:pt x="235" y="273"/>
                  </a:cubicBezTo>
                  <a:cubicBezTo>
                    <a:pt x="254" y="287"/>
                    <a:pt x="254" y="287"/>
                    <a:pt x="254" y="287"/>
                  </a:cubicBezTo>
                  <a:cubicBezTo>
                    <a:pt x="273" y="299"/>
                    <a:pt x="273" y="299"/>
                    <a:pt x="273" y="299"/>
                  </a:cubicBezTo>
                  <a:cubicBezTo>
                    <a:pt x="278" y="301"/>
                    <a:pt x="279" y="303"/>
                    <a:pt x="284" y="301"/>
                  </a:cubicBezTo>
                  <a:cubicBezTo>
                    <a:pt x="289" y="299"/>
                    <a:pt x="292" y="298"/>
                    <a:pt x="297" y="298"/>
                  </a:cubicBezTo>
                  <a:cubicBezTo>
                    <a:pt x="299" y="300"/>
                    <a:pt x="302" y="302"/>
                    <a:pt x="304" y="302"/>
                  </a:cubicBezTo>
                  <a:cubicBezTo>
                    <a:pt x="310" y="304"/>
                    <a:pt x="314" y="297"/>
                    <a:pt x="319" y="302"/>
                  </a:cubicBezTo>
                  <a:cubicBezTo>
                    <a:pt x="329" y="312"/>
                    <a:pt x="331" y="297"/>
                    <a:pt x="340" y="297"/>
                  </a:cubicBezTo>
                  <a:cubicBezTo>
                    <a:pt x="341" y="297"/>
                    <a:pt x="349" y="310"/>
                    <a:pt x="351" y="312"/>
                  </a:cubicBezTo>
                  <a:cubicBezTo>
                    <a:pt x="359" y="316"/>
                    <a:pt x="359" y="316"/>
                    <a:pt x="359" y="316"/>
                  </a:cubicBezTo>
                  <a:cubicBezTo>
                    <a:pt x="359" y="316"/>
                    <a:pt x="359" y="316"/>
                    <a:pt x="359" y="316"/>
                  </a:cubicBezTo>
                  <a:cubicBezTo>
                    <a:pt x="370" y="306"/>
                    <a:pt x="370" y="306"/>
                    <a:pt x="370" y="306"/>
                  </a:cubicBezTo>
                  <a:cubicBezTo>
                    <a:pt x="373" y="300"/>
                    <a:pt x="373" y="294"/>
                    <a:pt x="373" y="288"/>
                  </a:cubicBezTo>
                  <a:cubicBezTo>
                    <a:pt x="373" y="283"/>
                    <a:pt x="372" y="277"/>
                    <a:pt x="367" y="274"/>
                  </a:cubicBezTo>
                  <a:cubicBezTo>
                    <a:pt x="366" y="273"/>
                    <a:pt x="366" y="271"/>
                    <a:pt x="365" y="271"/>
                  </a:cubicBezTo>
                  <a:cubicBezTo>
                    <a:pt x="365" y="270"/>
                    <a:pt x="363" y="266"/>
                    <a:pt x="363" y="265"/>
                  </a:cubicBezTo>
                  <a:cubicBezTo>
                    <a:pt x="363" y="265"/>
                    <a:pt x="363" y="265"/>
                    <a:pt x="363" y="265"/>
                  </a:cubicBezTo>
                  <a:cubicBezTo>
                    <a:pt x="363" y="265"/>
                    <a:pt x="363" y="264"/>
                    <a:pt x="363" y="265"/>
                  </a:cubicBezTo>
                  <a:cubicBezTo>
                    <a:pt x="362" y="259"/>
                    <a:pt x="361" y="258"/>
                    <a:pt x="358" y="254"/>
                  </a:cubicBezTo>
                  <a:cubicBezTo>
                    <a:pt x="356" y="250"/>
                    <a:pt x="359" y="246"/>
                    <a:pt x="360" y="242"/>
                  </a:cubicBezTo>
                  <a:cubicBezTo>
                    <a:pt x="362" y="236"/>
                    <a:pt x="364" y="224"/>
                    <a:pt x="361" y="218"/>
                  </a:cubicBezTo>
                  <a:cubicBezTo>
                    <a:pt x="358" y="215"/>
                    <a:pt x="356" y="207"/>
                    <a:pt x="358" y="202"/>
                  </a:cubicBezTo>
                  <a:cubicBezTo>
                    <a:pt x="359" y="200"/>
                    <a:pt x="362" y="200"/>
                    <a:pt x="362" y="197"/>
                  </a:cubicBezTo>
                  <a:cubicBezTo>
                    <a:pt x="362" y="194"/>
                    <a:pt x="357" y="193"/>
                    <a:pt x="358" y="190"/>
                  </a:cubicBezTo>
                  <a:cubicBezTo>
                    <a:pt x="359" y="187"/>
                    <a:pt x="363" y="185"/>
                    <a:pt x="363" y="182"/>
                  </a:cubicBezTo>
                  <a:cubicBezTo>
                    <a:pt x="363" y="182"/>
                    <a:pt x="363" y="183"/>
                    <a:pt x="362" y="183"/>
                  </a:cubicBezTo>
                  <a:cubicBezTo>
                    <a:pt x="362" y="177"/>
                    <a:pt x="360" y="175"/>
                    <a:pt x="357" y="171"/>
                  </a:cubicBezTo>
                  <a:cubicBezTo>
                    <a:pt x="354" y="166"/>
                    <a:pt x="354" y="165"/>
                    <a:pt x="354" y="160"/>
                  </a:cubicBezTo>
                  <a:cubicBezTo>
                    <a:pt x="356" y="158"/>
                    <a:pt x="358" y="154"/>
                    <a:pt x="361" y="153"/>
                  </a:cubicBezTo>
                  <a:cubicBezTo>
                    <a:pt x="365" y="147"/>
                    <a:pt x="373" y="142"/>
                    <a:pt x="371" y="134"/>
                  </a:cubicBezTo>
                  <a:cubicBezTo>
                    <a:pt x="369" y="126"/>
                    <a:pt x="362" y="123"/>
                    <a:pt x="360" y="117"/>
                  </a:cubicBezTo>
                  <a:cubicBezTo>
                    <a:pt x="359" y="115"/>
                    <a:pt x="357" y="107"/>
                    <a:pt x="358" y="105"/>
                  </a:cubicBezTo>
                  <a:cubicBezTo>
                    <a:pt x="359" y="102"/>
                    <a:pt x="359" y="102"/>
                    <a:pt x="359" y="102"/>
                  </a:cubicBezTo>
                  <a:cubicBezTo>
                    <a:pt x="359" y="102"/>
                    <a:pt x="359" y="102"/>
                    <a:pt x="359" y="102"/>
                  </a:cubicBezTo>
                  <a:cubicBezTo>
                    <a:pt x="351" y="103"/>
                    <a:pt x="351" y="103"/>
                    <a:pt x="351" y="103"/>
                  </a:cubicBezTo>
                  <a:cubicBezTo>
                    <a:pt x="348" y="104"/>
                    <a:pt x="346" y="106"/>
                    <a:pt x="344" y="107"/>
                  </a:cubicBezTo>
                  <a:cubicBezTo>
                    <a:pt x="339" y="110"/>
                    <a:pt x="339" y="110"/>
                    <a:pt x="339" y="110"/>
                  </a:cubicBezTo>
                  <a:cubicBezTo>
                    <a:pt x="336" y="112"/>
                    <a:pt x="333" y="114"/>
                    <a:pt x="329" y="113"/>
                  </a:cubicBezTo>
                  <a:cubicBezTo>
                    <a:pt x="327" y="113"/>
                    <a:pt x="324" y="112"/>
                    <a:pt x="322" y="113"/>
                  </a:cubicBezTo>
                  <a:cubicBezTo>
                    <a:pt x="320" y="114"/>
                    <a:pt x="317" y="116"/>
                    <a:pt x="315" y="119"/>
                  </a:cubicBezTo>
                  <a:cubicBezTo>
                    <a:pt x="314" y="120"/>
                    <a:pt x="313" y="120"/>
                    <a:pt x="312" y="120"/>
                  </a:cubicBezTo>
                  <a:cubicBezTo>
                    <a:pt x="252" y="62"/>
                    <a:pt x="252" y="62"/>
                    <a:pt x="252" y="62"/>
                  </a:cubicBezTo>
                  <a:cubicBezTo>
                    <a:pt x="237" y="51"/>
                    <a:pt x="237" y="51"/>
                    <a:pt x="237" y="51"/>
                  </a:cubicBezTo>
                  <a:cubicBezTo>
                    <a:pt x="259" y="0"/>
                    <a:pt x="259" y="0"/>
                    <a:pt x="259" y="0"/>
                  </a:cubicBezTo>
                  <a:cubicBezTo>
                    <a:pt x="259" y="0"/>
                    <a:pt x="259" y="0"/>
                    <a:pt x="259" y="0"/>
                  </a:cubicBezTo>
                  <a:cubicBezTo>
                    <a:pt x="208" y="6"/>
                    <a:pt x="208" y="6"/>
                    <a:pt x="208" y="6"/>
                  </a:cubicBezTo>
                  <a:cubicBezTo>
                    <a:pt x="193" y="6"/>
                    <a:pt x="179" y="11"/>
                    <a:pt x="166" y="16"/>
                  </a:cubicBezTo>
                  <a:cubicBezTo>
                    <a:pt x="128" y="29"/>
                    <a:pt x="128" y="29"/>
                    <a:pt x="128" y="29"/>
                  </a:cubicBezTo>
                  <a:cubicBezTo>
                    <a:pt x="120" y="31"/>
                    <a:pt x="116" y="30"/>
                    <a:pt x="108" y="30"/>
                  </a:cubicBezTo>
                  <a:cubicBezTo>
                    <a:pt x="108" y="30"/>
                    <a:pt x="108" y="30"/>
                    <a:pt x="108" y="30"/>
                  </a:cubicBezTo>
                  <a:cubicBezTo>
                    <a:pt x="107" y="30"/>
                    <a:pt x="107" y="30"/>
                    <a:pt x="105" y="30"/>
                  </a:cubicBezTo>
                  <a:cubicBezTo>
                    <a:pt x="102" y="29"/>
                    <a:pt x="82" y="27"/>
                    <a:pt x="80" y="29"/>
                  </a:cubicBezTo>
                  <a:cubicBezTo>
                    <a:pt x="79" y="33"/>
                    <a:pt x="90" y="56"/>
                    <a:pt x="77" y="53"/>
                  </a:cubicBezTo>
                  <a:cubicBezTo>
                    <a:pt x="67" y="50"/>
                    <a:pt x="63" y="36"/>
                    <a:pt x="51" y="36"/>
                  </a:cubicBezTo>
                  <a:cubicBezTo>
                    <a:pt x="45" y="36"/>
                    <a:pt x="40" y="34"/>
                    <a:pt x="36" y="28"/>
                  </a:cubicBezTo>
                  <a:cubicBezTo>
                    <a:pt x="31" y="19"/>
                    <a:pt x="23" y="18"/>
                    <a:pt x="13" y="17"/>
                  </a:cubicBezTo>
                  <a:cubicBezTo>
                    <a:pt x="13" y="17"/>
                    <a:pt x="13" y="17"/>
                    <a:pt x="13" y="17"/>
                  </a:cubicBezTo>
                  <a:cubicBezTo>
                    <a:pt x="6" y="25"/>
                    <a:pt x="6" y="25"/>
                    <a:pt x="6" y="25"/>
                  </a:cubicBezTo>
                  <a:cubicBezTo>
                    <a:pt x="4" y="27"/>
                    <a:pt x="2" y="30"/>
                    <a:pt x="1" y="33"/>
                  </a:cubicBezTo>
                  <a:cubicBezTo>
                    <a:pt x="1" y="34"/>
                    <a:pt x="1" y="35"/>
                    <a:pt x="0" y="35"/>
                  </a:cubicBezTo>
                  <a:cubicBezTo>
                    <a:pt x="0" y="37"/>
                    <a:pt x="0" y="39"/>
                    <a:pt x="0" y="41"/>
                  </a:cubicBezTo>
                  <a:close/>
                </a:path>
              </a:pathLst>
            </a:custGeom>
            <a:solidFill>
              <a:schemeClr val="bg1"/>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8" name="NEWBERRY"/>
            <p:cNvSpPr>
              <a:spLocks/>
            </p:cNvSpPr>
            <p:nvPr/>
          </p:nvSpPr>
          <p:spPr bwMode="auto">
            <a:xfrm>
              <a:off x="3273426" y="2020888"/>
              <a:ext cx="825500" cy="727075"/>
            </a:xfrm>
            <a:custGeom>
              <a:avLst/>
              <a:gdLst>
                <a:gd name="T0" fmla="*/ 240 w 315"/>
                <a:gd name="T1" fmla="*/ 269 h 277"/>
                <a:gd name="T2" fmla="*/ 265 w 315"/>
                <a:gd name="T3" fmla="*/ 271 h 277"/>
                <a:gd name="T4" fmla="*/ 258 w 315"/>
                <a:gd name="T5" fmla="*/ 247 h 277"/>
                <a:gd name="T6" fmla="*/ 280 w 315"/>
                <a:gd name="T7" fmla="*/ 209 h 277"/>
                <a:gd name="T8" fmla="*/ 302 w 315"/>
                <a:gd name="T9" fmla="*/ 197 h 277"/>
                <a:gd name="T10" fmla="*/ 302 w 315"/>
                <a:gd name="T11" fmla="*/ 191 h 277"/>
                <a:gd name="T12" fmla="*/ 308 w 315"/>
                <a:gd name="T13" fmla="*/ 181 h 277"/>
                <a:gd name="T14" fmla="*/ 315 w 315"/>
                <a:gd name="T15" fmla="*/ 173 h 277"/>
                <a:gd name="T16" fmla="*/ 303 w 315"/>
                <a:gd name="T17" fmla="*/ 148 h 277"/>
                <a:gd name="T18" fmla="*/ 297 w 315"/>
                <a:gd name="T19" fmla="*/ 131 h 277"/>
                <a:gd name="T20" fmla="*/ 287 w 315"/>
                <a:gd name="T21" fmla="*/ 107 h 277"/>
                <a:gd name="T22" fmla="*/ 268 w 315"/>
                <a:gd name="T23" fmla="*/ 61 h 277"/>
                <a:gd name="T24" fmla="*/ 266 w 315"/>
                <a:gd name="T25" fmla="*/ 29 h 277"/>
                <a:gd name="T26" fmla="*/ 262 w 315"/>
                <a:gd name="T27" fmla="*/ 18 h 277"/>
                <a:gd name="T28" fmla="*/ 250 w 315"/>
                <a:gd name="T29" fmla="*/ 22 h 277"/>
                <a:gd name="T30" fmla="*/ 239 w 315"/>
                <a:gd name="T31" fmla="*/ 23 h 277"/>
                <a:gd name="T32" fmla="*/ 228 w 315"/>
                <a:gd name="T33" fmla="*/ 28 h 277"/>
                <a:gd name="T34" fmla="*/ 191 w 315"/>
                <a:gd name="T35" fmla="*/ 26 h 277"/>
                <a:gd name="T36" fmla="*/ 156 w 315"/>
                <a:gd name="T37" fmla="*/ 1 h 277"/>
                <a:gd name="T38" fmla="*/ 152 w 315"/>
                <a:gd name="T39" fmla="*/ 0 h 277"/>
                <a:gd name="T40" fmla="*/ 134 w 315"/>
                <a:gd name="T41" fmla="*/ 28 h 277"/>
                <a:gd name="T42" fmla="*/ 107 w 315"/>
                <a:gd name="T43" fmla="*/ 47 h 277"/>
                <a:gd name="T44" fmla="*/ 85 w 315"/>
                <a:gd name="T45" fmla="*/ 87 h 277"/>
                <a:gd name="T46" fmla="*/ 48 w 315"/>
                <a:gd name="T47" fmla="*/ 122 h 277"/>
                <a:gd name="T48" fmla="*/ 17 w 315"/>
                <a:gd name="T49" fmla="*/ 169 h 277"/>
                <a:gd name="T50" fmla="*/ 0 w 315"/>
                <a:gd name="T51" fmla="*/ 195 h 277"/>
                <a:gd name="T52" fmla="*/ 10 w 315"/>
                <a:gd name="T53" fmla="*/ 201 h 277"/>
                <a:gd name="T54" fmla="*/ 16 w 315"/>
                <a:gd name="T55" fmla="*/ 207 h 277"/>
                <a:gd name="T56" fmla="*/ 23 w 315"/>
                <a:gd name="T57" fmla="*/ 220 h 277"/>
                <a:gd name="T58" fmla="*/ 34 w 315"/>
                <a:gd name="T59" fmla="*/ 234 h 277"/>
                <a:gd name="T60" fmla="*/ 42 w 315"/>
                <a:gd name="T61" fmla="*/ 208 h 277"/>
                <a:gd name="T62" fmla="*/ 66 w 315"/>
                <a:gd name="T63" fmla="*/ 213 h 277"/>
                <a:gd name="T64" fmla="*/ 101 w 315"/>
                <a:gd name="T65" fmla="*/ 206 h 277"/>
                <a:gd name="T66" fmla="*/ 130 w 315"/>
                <a:gd name="T67" fmla="*/ 215 h 277"/>
                <a:gd name="T68" fmla="*/ 158 w 315"/>
                <a:gd name="T69" fmla="*/ 234 h 277"/>
                <a:gd name="T70" fmla="*/ 201 w 315"/>
                <a:gd name="T71" fmla="*/ 264 h 277"/>
                <a:gd name="T72" fmla="*/ 225 w 315"/>
                <a:gd name="T73" fmla="*/ 271 h 277"/>
                <a:gd name="T74" fmla="*/ 230 w 315"/>
                <a:gd name="T75" fmla="*/ 270 h 277"/>
                <a:gd name="T76" fmla="*/ 238 w 315"/>
                <a:gd name="T77" fmla="*/ 27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5" h="277">
                  <a:moveTo>
                    <a:pt x="238" y="270"/>
                  </a:moveTo>
                  <a:cubicBezTo>
                    <a:pt x="240" y="269"/>
                    <a:pt x="239" y="269"/>
                    <a:pt x="240" y="269"/>
                  </a:cubicBezTo>
                  <a:cubicBezTo>
                    <a:pt x="245" y="269"/>
                    <a:pt x="248" y="269"/>
                    <a:pt x="253" y="267"/>
                  </a:cubicBezTo>
                  <a:cubicBezTo>
                    <a:pt x="260" y="266"/>
                    <a:pt x="260" y="266"/>
                    <a:pt x="265" y="271"/>
                  </a:cubicBezTo>
                  <a:cubicBezTo>
                    <a:pt x="272" y="277"/>
                    <a:pt x="283" y="277"/>
                    <a:pt x="275" y="265"/>
                  </a:cubicBezTo>
                  <a:cubicBezTo>
                    <a:pt x="271" y="258"/>
                    <a:pt x="263" y="253"/>
                    <a:pt x="258" y="247"/>
                  </a:cubicBezTo>
                  <a:cubicBezTo>
                    <a:pt x="251" y="237"/>
                    <a:pt x="263" y="226"/>
                    <a:pt x="267" y="217"/>
                  </a:cubicBezTo>
                  <a:cubicBezTo>
                    <a:pt x="271" y="210"/>
                    <a:pt x="273" y="208"/>
                    <a:pt x="280" y="209"/>
                  </a:cubicBezTo>
                  <a:cubicBezTo>
                    <a:pt x="285" y="210"/>
                    <a:pt x="290" y="208"/>
                    <a:pt x="293" y="203"/>
                  </a:cubicBezTo>
                  <a:cubicBezTo>
                    <a:pt x="302" y="197"/>
                    <a:pt x="302" y="197"/>
                    <a:pt x="302" y="197"/>
                  </a:cubicBezTo>
                  <a:cubicBezTo>
                    <a:pt x="302" y="197"/>
                    <a:pt x="302" y="197"/>
                    <a:pt x="302" y="197"/>
                  </a:cubicBezTo>
                  <a:cubicBezTo>
                    <a:pt x="302" y="195"/>
                    <a:pt x="302" y="193"/>
                    <a:pt x="302" y="191"/>
                  </a:cubicBezTo>
                  <a:cubicBezTo>
                    <a:pt x="303" y="191"/>
                    <a:pt x="303" y="190"/>
                    <a:pt x="303" y="189"/>
                  </a:cubicBezTo>
                  <a:cubicBezTo>
                    <a:pt x="304" y="186"/>
                    <a:pt x="306" y="183"/>
                    <a:pt x="308" y="181"/>
                  </a:cubicBezTo>
                  <a:cubicBezTo>
                    <a:pt x="315" y="173"/>
                    <a:pt x="315" y="173"/>
                    <a:pt x="315" y="173"/>
                  </a:cubicBezTo>
                  <a:cubicBezTo>
                    <a:pt x="315" y="173"/>
                    <a:pt x="315" y="173"/>
                    <a:pt x="315" y="173"/>
                  </a:cubicBezTo>
                  <a:cubicBezTo>
                    <a:pt x="307" y="162"/>
                    <a:pt x="307" y="162"/>
                    <a:pt x="307" y="162"/>
                  </a:cubicBezTo>
                  <a:cubicBezTo>
                    <a:pt x="304" y="157"/>
                    <a:pt x="302" y="155"/>
                    <a:pt x="303" y="148"/>
                  </a:cubicBezTo>
                  <a:cubicBezTo>
                    <a:pt x="303" y="145"/>
                    <a:pt x="303" y="139"/>
                    <a:pt x="302" y="136"/>
                  </a:cubicBezTo>
                  <a:cubicBezTo>
                    <a:pt x="301" y="134"/>
                    <a:pt x="298" y="133"/>
                    <a:pt x="297" y="131"/>
                  </a:cubicBezTo>
                  <a:cubicBezTo>
                    <a:pt x="293" y="128"/>
                    <a:pt x="293" y="123"/>
                    <a:pt x="290" y="119"/>
                  </a:cubicBezTo>
                  <a:cubicBezTo>
                    <a:pt x="290" y="117"/>
                    <a:pt x="288" y="108"/>
                    <a:pt x="287" y="107"/>
                  </a:cubicBezTo>
                  <a:cubicBezTo>
                    <a:pt x="286" y="101"/>
                    <a:pt x="281" y="89"/>
                    <a:pt x="277" y="86"/>
                  </a:cubicBezTo>
                  <a:cubicBezTo>
                    <a:pt x="273" y="78"/>
                    <a:pt x="270" y="69"/>
                    <a:pt x="268" y="61"/>
                  </a:cubicBezTo>
                  <a:cubicBezTo>
                    <a:pt x="266" y="56"/>
                    <a:pt x="262" y="48"/>
                    <a:pt x="263" y="42"/>
                  </a:cubicBezTo>
                  <a:cubicBezTo>
                    <a:pt x="264" y="38"/>
                    <a:pt x="266" y="33"/>
                    <a:pt x="266" y="29"/>
                  </a:cubicBezTo>
                  <a:cubicBezTo>
                    <a:pt x="264" y="27"/>
                    <a:pt x="264" y="24"/>
                    <a:pt x="262" y="22"/>
                  </a:cubicBezTo>
                  <a:cubicBezTo>
                    <a:pt x="262" y="20"/>
                    <a:pt x="262" y="20"/>
                    <a:pt x="262" y="18"/>
                  </a:cubicBezTo>
                  <a:cubicBezTo>
                    <a:pt x="262" y="18"/>
                    <a:pt x="262" y="18"/>
                    <a:pt x="262" y="18"/>
                  </a:cubicBezTo>
                  <a:cubicBezTo>
                    <a:pt x="250" y="22"/>
                    <a:pt x="250" y="22"/>
                    <a:pt x="250" y="22"/>
                  </a:cubicBezTo>
                  <a:cubicBezTo>
                    <a:pt x="248" y="22"/>
                    <a:pt x="246" y="23"/>
                    <a:pt x="244" y="23"/>
                  </a:cubicBezTo>
                  <a:cubicBezTo>
                    <a:pt x="242" y="23"/>
                    <a:pt x="241" y="23"/>
                    <a:pt x="239" y="23"/>
                  </a:cubicBezTo>
                  <a:cubicBezTo>
                    <a:pt x="235" y="23"/>
                    <a:pt x="234" y="25"/>
                    <a:pt x="230" y="27"/>
                  </a:cubicBezTo>
                  <a:cubicBezTo>
                    <a:pt x="230" y="27"/>
                    <a:pt x="229" y="27"/>
                    <a:pt x="228" y="28"/>
                  </a:cubicBezTo>
                  <a:cubicBezTo>
                    <a:pt x="224" y="30"/>
                    <a:pt x="207" y="50"/>
                    <a:pt x="203" y="48"/>
                  </a:cubicBezTo>
                  <a:cubicBezTo>
                    <a:pt x="196" y="45"/>
                    <a:pt x="197" y="30"/>
                    <a:pt x="191" y="26"/>
                  </a:cubicBezTo>
                  <a:cubicBezTo>
                    <a:pt x="186" y="21"/>
                    <a:pt x="179" y="19"/>
                    <a:pt x="175" y="14"/>
                  </a:cubicBezTo>
                  <a:cubicBezTo>
                    <a:pt x="169" y="8"/>
                    <a:pt x="162" y="5"/>
                    <a:pt x="156" y="1"/>
                  </a:cubicBezTo>
                  <a:cubicBezTo>
                    <a:pt x="155" y="1"/>
                    <a:pt x="153" y="0"/>
                    <a:pt x="152" y="0"/>
                  </a:cubicBezTo>
                  <a:cubicBezTo>
                    <a:pt x="152" y="0"/>
                    <a:pt x="152" y="0"/>
                    <a:pt x="152" y="0"/>
                  </a:cubicBezTo>
                  <a:cubicBezTo>
                    <a:pt x="151" y="5"/>
                    <a:pt x="145" y="11"/>
                    <a:pt x="141" y="15"/>
                  </a:cubicBezTo>
                  <a:cubicBezTo>
                    <a:pt x="139" y="19"/>
                    <a:pt x="137" y="24"/>
                    <a:pt x="134" y="28"/>
                  </a:cubicBezTo>
                  <a:cubicBezTo>
                    <a:pt x="131" y="33"/>
                    <a:pt x="127" y="41"/>
                    <a:pt x="122" y="44"/>
                  </a:cubicBezTo>
                  <a:cubicBezTo>
                    <a:pt x="117" y="47"/>
                    <a:pt x="113" y="46"/>
                    <a:pt x="107" y="47"/>
                  </a:cubicBezTo>
                  <a:cubicBezTo>
                    <a:pt x="104" y="52"/>
                    <a:pt x="104" y="59"/>
                    <a:pt x="101" y="65"/>
                  </a:cubicBezTo>
                  <a:cubicBezTo>
                    <a:pt x="97" y="73"/>
                    <a:pt x="88" y="79"/>
                    <a:pt x="85" y="87"/>
                  </a:cubicBezTo>
                  <a:cubicBezTo>
                    <a:pt x="83" y="97"/>
                    <a:pt x="74" y="107"/>
                    <a:pt x="65" y="109"/>
                  </a:cubicBezTo>
                  <a:cubicBezTo>
                    <a:pt x="55" y="111"/>
                    <a:pt x="48" y="110"/>
                    <a:pt x="48" y="122"/>
                  </a:cubicBezTo>
                  <a:cubicBezTo>
                    <a:pt x="41" y="130"/>
                    <a:pt x="32" y="129"/>
                    <a:pt x="25" y="134"/>
                  </a:cubicBezTo>
                  <a:cubicBezTo>
                    <a:pt x="21" y="138"/>
                    <a:pt x="19" y="164"/>
                    <a:pt x="17" y="169"/>
                  </a:cubicBezTo>
                  <a:cubicBezTo>
                    <a:pt x="0" y="195"/>
                    <a:pt x="0" y="195"/>
                    <a:pt x="0" y="195"/>
                  </a:cubicBezTo>
                  <a:cubicBezTo>
                    <a:pt x="0" y="195"/>
                    <a:pt x="0" y="195"/>
                    <a:pt x="0" y="195"/>
                  </a:cubicBezTo>
                  <a:cubicBezTo>
                    <a:pt x="2" y="196"/>
                    <a:pt x="4" y="198"/>
                    <a:pt x="6" y="198"/>
                  </a:cubicBezTo>
                  <a:cubicBezTo>
                    <a:pt x="7" y="200"/>
                    <a:pt x="9" y="200"/>
                    <a:pt x="10" y="201"/>
                  </a:cubicBezTo>
                  <a:cubicBezTo>
                    <a:pt x="11" y="202"/>
                    <a:pt x="13" y="203"/>
                    <a:pt x="14" y="204"/>
                  </a:cubicBezTo>
                  <a:cubicBezTo>
                    <a:pt x="14" y="205"/>
                    <a:pt x="15" y="206"/>
                    <a:pt x="16" y="207"/>
                  </a:cubicBezTo>
                  <a:cubicBezTo>
                    <a:pt x="17" y="209"/>
                    <a:pt x="17" y="211"/>
                    <a:pt x="18" y="213"/>
                  </a:cubicBezTo>
                  <a:cubicBezTo>
                    <a:pt x="20" y="215"/>
                    <a:pt x="21" y="218"/>
                    <a:pt x="23" y="220"/>
                  </a:cubicBezTo>
                  <a:cubicBezTo>
                    <a:pt x="34" y="234"/>
                    <a:pt x="34" y="234"/>
                    <a:pt x="34" y="234"/>
                  </a:cubicBezTo>
                  <a:cubicBezTo>
                    <a:pt x="34" y="234"/>
                    <a:pt x="34" y="234"/>
                    <a:pt x="34" y="234"/>
                  </a:cubicBezTo>
                  <a:cubicBezTo>
                    <a:pt x="36" y="230"/>
                    <a:pt x="35" y="226"/>
                    <a:pt x="35" y="222"/>
                  </a:cubicBezTo>
                  <a:cubicBezTo>
                    <a:pt x="35" y="218"/>
                    <a:pt x="39" y="210"/>
                    <a:pt x="42" y="208"/>
                  </a:cubicBezTo>
                  <a:cubicBezTo>
                    <a:pt x="44" y="208"/>
                    <a:pt x="47" y="209"/>
                    <a:pt x="50" y="210"/>
                  </a:cubicBezTo>
                  <a:cubicBezTo>
                    <a:pt x="55" y="212"/>
                    <a:pt x="61" y="211"/>
                    <a:pt x="66" y="213"/>
                  </a:cubicBezTo>
                  <a:cubicBezTo>
                    <a:pt x="70" y="214"/>
                    <a:pt x="74" y="217"/>
                    <a:pt x="79" y="216"/>
                  </a:cubicBezTo>
                  <a:cubicBezTo>
                    <a:pt x="85" y="215"/>
                    <a:pt x="95" y="209"/>
                    <a:pt x="101" y="206"/>
                  </a:cubicBezTo>
                  <a:cubicBezTo>
                    <a:pt x="112" y="200"/>
                    <a:pt x="110" y="208"/>
                    <a:pt x="119" y="212"/>
                  </a:cubicBezTo>
                  <a:cubicBezTo>
                    <a:pt x="123" y="213"/>
                    <a:pt x="125" y="212"/>
                    <a:pt x="130" y="215"/>
                  </a:cubicBezTo>
                  <a:cubicBezTo>
                    <a:pt x="133" y="217"/>
                    <a:pt x="137" y="220"/>
                    <a:pt x="139" y="223"/>
                  </a:cubicBezTo>
                  <a:cubicBezTo>
                    <a:pt x="146" y="227"/>
                    <a:pt x="154" y="228"/>
                    <a:pt x="158" y="234"/>
                  </a:cubicBezTo>
                  <a:cubicBezTo>
                    <a:pt x="166" y="243"/>
                    <a:pt x="178" y="248"/>
                    <a:pt x="187" y="256"/>
                  </a:cubicBezTo>
                  <a:cubicBezTo>
                    <a:pt x="191" y="260"/>
                    <a:pt x="196" y="260"/>
                    <a:pt x="201" y="264"/>
                  </a:cubicBezTo>
                  <a:cubicBezTo>
                    <a:pt x="205" y="268"/>
                    <a:pt x="213" y="268"/>
                    <a:pt x="219" y="270"/>
                  </a:cubicBezTo>
                  <a:cubicBezTo>
                    <a:pt x="221" y="271"/>
                    <a:pt x="222" y="271"/>
                    <a:pt x="225" y="271"/>
                  </a:cubicBezTo>
                  <a:cubicBezTo>
                    <a:pt x="226" y="271"/>
                    <a:pt x="227" y="271"/>
                    <a:pt x="228" y="271"/>
                  </a:cubicBezTo>
                  <a:cubicBezTo>
                    <a:pt x="229" y="271"/>
                    <a:pt x="229" y="271"/>
                    <a:pt x="230" y="270"/>
                  </a:cubicBezTo>
                  <a:cubicBezTo>
                    <a:pt x="231" y="270"/>
                    <a:pt x="232" y="270"/>
                    <a:pt x="232" y="270"/>
                  </a:cubicBezTo>
                  <a:cubicBezTo>
                    <a:pt x="238" y="270"/>
                    <a:pt x="238" y="270"/>
                    <a:pt x="238" y="270"/>
                  </a:cubicBezTo>
                  <a:close/>
                </a:path>
              </a:pathLst>
            </a:custGeom>
            <a:solidFill>
              <a:schemeClr val="accent3">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9" name="SALUDA"/>
            <p:cNvSpPr>
              <a:spLocks/>
            </p:cNvSpPr>
            <p:nvPr/>
          </p:nvSpPr>
          <p:spPr bwMode="auto">
            <a:xfrm>
              <a:off x="3189288" y="2546351"/>
              <a:ext cx="708025" cy="598488"/>
            </a:xfrm>
            <a:custGeom>
              <a:avLst/>
              <a:gdLst>
                <a:gd name="T0" fmla="*/ 66 w 270"/>
                <a:gd name="T1" fmla="*/ 34 h 228"/>
                <a:gd name="T2" fmla="*/ 67 w 270"/>
                <a:gd name="T3" fmla="*/ 22 h 228"/>
                <a:gd name="T4" fmla="*/ 74 w 270"/>
                <a:gd name="T5" fmla="*/ 8 h 228"/>
                <a:gd name="T6" fmla="*/ 82 w 270"/>
                <a:gd name="T7" fmla="*/ 10 h 228"/>
                <a:gd name="T8" fmla="*/ 98 w 270"/>
                <a:gd name="T9" fmla="*/ 13 h 228"/>
                <a:gd name="T10" fmla="*/ 111 w 270"/>
                <a:gd name="T11" fmla="*/ 16 h 228"/>
                <a:gd name="T12" fmla="*/ 133 w 270"/>
                <a:gd name="T13" fmla="*/ 6 h 228"/>
                <a:gd name="T14" fmla="*/ 151 w 270"/>
                <a:gd name="T15" fmla="*/ 12 h 228"/>
                <a:gd name="T16" fmla="*/ 162 w 270"/>
                <a:gd name="T17" fmla="*/ 15 h 228"/>
                <a:gd name="T18" fmla="*/ 171 w 270"/>
                <a:gd name="T19" fmla="*/ 23 h 228"/>
                <a:gd name="T20" fmla="*/ 190 w 270"/>
                <a:gd name="T21" fmla="*/ 34 h 228"/>
                <a:gd name="T22" fmla="*/ 219 w 270"/>
                <a:gd name="T23" fmla="*/ 56 h 228"/>
                <a:gd name="T24" fmla="*/ 233 w 270"/>
                <a:gd name="T25" fmla="*/ 64 h 228"/>
                <a:gd name="T26" fmla="*/ 251 w 270"/>
                <a:gd name="T27" fmla="*/ 70 h 228"/>
                <a:gd name="T28" fmla="*/ 257 w 270"/>
                <a:gd name="T29" fmla="*/ 71 h 228"/>
                <a:gd name="T30" fmla="*/ 260 w 270"/>
                <a:gd name="T31" fmla="*/ 71 h 228"/>
                <a:gd name="T32" fmla="*/ 262 w 270"/>
                <a:gd name="T33" fmla="*/ 70 h 228"/>
                <a:gd name="T34" fmla="*/ 264 w 270"/>
                <a:gd name="T35" fmla="*/ 70 h 228"/>
                <a:gd name="T36" fmla="*/ 270 w 270"/>
                <a:gd name="T37" fmla="*/ 70 h 228"/>
                <a:gd name="T38" fmla="*/ 270 w 270"/>
                <a:gd name="T39" fmla="*/ 70 h 228"/>
                <a:gd name="T40" fmla="*/ 245 w 270"/>
                <a:gd name="T41" fmla="*/ 125 h 228"/>
                <a:gd name="T42" fmla="*/ 218 w 270"/>
                <a:gd name="T43" fmla="*/ 193 h 228"/>
                <a:gd name="T44" fmla="*/ 218 w 270"/>
                <a:gd name="T45" fmla="*/ 193 h 228"/>
                <a:gd name="T46" fmla="*/ 180 w 270"/>
                <a:gd name="T47" fmla="*/ 228 h 228"/>
                <a:gd name="T48" fmla="*/ 180 w 270"/>
                <a:gd name="T49" fmla="*/ 228 h 228"/>
                <a:gd name="T50" fmla="*/ 136 w 270"/>
                <a:gd name="T51" fmla="*/ 215 h 228"/>
                <a:gd name="T52" fmla="*/ 87 w 270"/>
                <a:gd name="T53" fmla="*/ 197 h 228"/>
                <a:gd name="T54" fmla="*/ 62 w 270"/>
                <a:gd name="T55" fmla="*/ 156 h 228"/>
                <a:gd name="T56" fmla="*/ 57 w 270"/>
                <a:gd name="T57" fmla="*/ 131 h 228"/>
                <a:gd name="T58" fmla="*/ 28 w 270"/>
                <a:gd name="T59" fmla="*/ 135 h 228"/>
                <a:gd name="T60" fmla="*/ 0 w 270"/>
                <a:gd name="T61" fmla="*/ 139 h 228"/>
                <a:gd name="T62" fmla="*/ 0 w 270"/>
                <a:gd name="T63" fmla="*/ 139 h 228"/>
                <a:gd name="T64" fmla="*/ 4 w 270"/>
                <a:gd name="T65" fmla="*/ 130 h 228"/>
                <a:gd name="T66" fmla="*/ 9 w 270"/>
                <a:gd name="T67" fmla="*/ 121 h 228"/>
                <a:gd name="T68" fmla="*/ 18 w 270"/>
                <a:gd name="T69" fmla="*/ 105 h 228"/>
                <a:gd name="T70" fmla="*/ 33 w 270"/>
                <a:gd name="T71" fmla="*/ 84 h 228"/>
                <a:gd name="T72" fmla="*/ 40 w 270"/>
                <a:gd name="T73" fmla="*/ 74 h 228"/>
                <a:gd name="T74" fmla="*/ 46 w 270"/>
                <a:gd name="T75" fmla="*/ 64 h 228"/>
                <a:gd name="T76" fmla="*/ 50 w 270"/>
                <a:gd name="T77" fmla="*/ 59 h 228"/>
                <a:gd name="T78" fmla="*/ 57 w 270"/>
                <a:gd name="T79" fmla="*/ 49 h 228"/>
                <a:gd name="T80" fmla="*/ 64 w 270"/>
                <a:gd name="T81" fmla="*/ 40 h 228"/>
                <a:gd name="T82" fmla="*/ 66 w 270"/>
                <a:gd name="T83" fmla="*/ 3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28">
                  <a:moveTo>
                    <a:pt x="66" y="34"/>
                  </a:moveTo>
                  <a:cubicBezTo>
                    <a:pt x="68" y="30"/>
                    <a:pt x="67" y="26"/>
                    <a:pt x="67" y="22"/>
                  </a:cubicBezTo>
                  <a:cubicBezTo>
                    <a:pt x="67" y="18"/>
                    <a:pt x="71" y="10"/>
                    <a:pt x="74" y="8"/>
                  </a:cubicBezTo>
                  <a:cubicBezTo>
                    <a:pt x="76" y="8"/>
                    <a:pt x="79" y="9"/>
                    <a:pt x="82" y="10"/>
                  </a:cubicBezTo>
                  <a:cubicBezTo>
                    <a:pt x="87" y="12"/>
                    <a:pt x="93" y="11"/>
                    <a:pt x="98" y="13"/>
                  </a:cubicBezTo>
                  <a:cubicBezTo>
                    <a:pt x="102" y="14"/>
                    <a:pt x="106" y="17"/>
                    <a:pt x="111" y="16"/>
                  </a:cubicBezTo>
                  <a:cubicBezTo>
                    <a:pt x="117" y="15"/>
                    <a:pt x="127" y="9"/>
                    <a:pt x="133" y="6"/>
                  </a:cubicBezTo>
                  <a:cubicBezTo>
                    <a:pt x="144" y="0"/>
                    <a:pt x="142" y="8"/>
                    <a:pt x="151" y="12"/>
                  </a:cubicBezTo>
                  <a:cubicBezTo>
                    <a:pt x="155" y="13"/>
                    <a:pt x="157" y="12"/>
                    <a:pt x="162" y="15"/>
                  </a:cubicBezTo>
                  <a:cubicBezTo>
                    <a:pt x="165" y="17"/>
                    <a:pt x="169" y="20"/>
                    <a:pt x="171" y="23"/>
                  </a:cubicBezTo>
                  <a:cubicBezTo>
                    <a:pt x="178" y="27"/>
                    <a:pt x="186" y="28"/>
                    <a:pt x="190" y="34"/>
                  </a:cubicBezTo>
                  <a:cubicBezTo>
                    <a:pt x="198" y="43"/>
                    <a:pt x="210" y="48"/>
                    <a:pt x="219" y="56"/>
                  </a:cubicBezTo>
                  <a:cubicBezTo>
                    <a:pt x="223" y="60"/>
                    <a:pt x="228" y="60"/>
                    <a:pt x="233" y="64"/>
                  </a:cubicBezTo>
                  <a:cubicBezTo>
                    <a:pt x="237" y="68"/>
                    <a:pt x="245" y="68"/>
                    <a:pt x="251" y="70"/>
                  </a:cubicBezTo>
                  <a:cubicBezTo>
                    <a:pt x="253" y="71"/>
                    <a:pt x="254" y="71"/>
                    <a:pt x="257" y="71"/>
                  </a:cubicBezTo>
                  <a:cubicBezTo>
                    <a:pt x="258" y="71"/>
                    <a:pt x="259" y="71"/>
                    <a:pt x="260" y="71"/>
                  </a:cubicBezTo>
                  <a:cubicBezTo>
                    <a:pt x="261" y="71"/>
                    <a:pt x="261" y="71"/>
                    <a:pt x="262" y="70"/>
                  </a:cubicBezTo>
                  <a:cubicBezTo>
                    <a:pt x="263" y="70"/>
                    <a:pt x="264" y="70"/>
                    <a:pt x="264" y="70"/>
                  </a:cubicBezTo>
                  <a:cubicBezTo>
                    <a:pt x="270" y="70"/>
                    <a:pt x="270" y="70"/>
                    <a:pt x="270" y="70"/>
                  </a:cubicBezTo>
                  <a:cubicBezTo>
                    <a:pt x="270" y="70"/>
                    <a:pt x="270" y="70"/>
                    <a:pt x="270" y="70"/>
                  </a:cubicBezTo>
                  <a:cubicBezTo>
                    <a:pt x="245" y="125"/>
                    <a:pt x="245" y="125"/>
                    <a:pt x="245" y="125"/>
                  </a:cubicBezTo>
                  <a:cubicBezTo>
                    <a:pt x="218" y="193"/>
                    <a:pt x="218" y="193"/>
                    <a:pt x="218" y="193"/>
                  </a:cubicBezTo>
                  <a:cubicBezTo>
                    <a:pt x="218" y="193"/>
                    <a:pt x="218" y="193"/>
                    <a:pt x="218" y="193"/>
                  </a:cubicBezTo>
                  <a:cubicBezTo>
                    <a:pt x="180" y="228"/>
                    <a:pt x="180" y="228"/>
                    <a:pt x="180" y="228"/>
                  </a:cubicBezTo>
                  <a:cubicBezTo>
                    <a:pt x="180" y="228"/>
                    <a:pt x="180" y="228"/>
                    <a:pt x="180" y="228"/>
                  </a:cubicBezTo>
                  <a:cubicBezTo>
                    <a:pt x="136" y="215"/>
                    <a:pt x="136" y="215"/>
                    <a:pt x="136" y="215"/>
                  </a:cubicBezTo>
                  <a:cubicBezTo>
                    <a:pt x="119" y="214"/>
                    <a:pt x="103" y="202"/>
                    <a:pt x="87" y="197"/>
                  </a:cubicBezTo>
                  <a:cubicBezTo>
                    <a:pt x="70" y="193"/>
                    <a:pt x="64" y="171"/>
                    <a:pt x="62" y="156"/>
                  </a:cubicBezTo>
                  <a:cubicBezTo>
                    <a:pt x="61" y="149"/>
                    <a:pt x="60" y="136"/>
                    <a:pt x="57" y="131"/>
                  </a:cubicBezTo>
                  <a:cubicBezTo>
                    <a:pt x="50" y="131"/>
                    <a:pt x="35" y="133"/>
                    <a:pt x="28" y="135"/>
                  </a:cubicBezTo>
                  <a:cubicBezTo>
                    <a:pt x="19" y="137"/>
                    <a:pt x="9" y="137"/>
                    <a:pt x="0" y="139"/>
                  </a:cubicBezTo>
                  <a:cubicBezTo>
                    <a:pt x="0" y="139"/>
                    <a:pt x="0" y="139"/>
                    <a:pt x="0" y="139"/>
                  </a:cubicBezTo>
                  <a:cubicBezTo>
                    <a:pt x="2" y="136"/>
                    <a:pt x="2" y="132"/>
                    <a:pt x="4" y="130"/>
                  </a:cubicBezTo>
                  <a:cubicBezTo>
                    <a:pt x="5" y="128"/>
                    <a:pt x="8" y="123"/>
                    <a:pt x="9" y="121"/>
                  </a:cubicBezTo>
                  <a:cubicBezTo>
                    <a:pt x="11" y="115"/>
                    <a:pt x="15" y="110"/>
                    <a:pt x="18" y="105"/>
                  </a:cubicBezTo>
                  <a:cubicBezTo>
                    <a:pt x="24" y="98"/>
                    <a:pt x="28" y="91"/>
                    <a:pt x="33" y="84"/>
                  </a:cubicBezTo>
                  <a:cubicBezTo>
                    <a:pt x="36" y="82"/>
                    <a:pt x="38" y="77"/>
                    <a:pt x="40" y="74"/>
                  </a:cubicBezTo>
                  <a:cubicBezTo>
                    <a:pt x="42" y="72"/>
                    <a:pt x="44" y="65"/>
                    <a:pt x="46" y="64"/>
                  </a:cubicBezTo>
                  <a:cubicBezTo>
                    <a:pt x="46" y="62"/>
                    <a:pt x="48" y="61"/>
                    <a:pt x="50" y="59"/>
                  </a:cubicBezTo>
                  <a:cubicBezTo>
                    <a:pt x="52" y="56"/>
                    <a:pt x="55" y="53"/>
                    <a:pt x="57" y="49"/>
                  </a:cubicBezTo>
                  <a:cubicBezTo>
                    <a:pt x="59" y="46"/>
                    <a:pt x="61" y="43"/>
                    <a:pt x="64" y="40"/>
                  </a:cubicBezTo>
                  <a:cubicBezTo>
                    <a:pt x="66" y="34"/>
                    <a:pt x="66" y="34"/>
                    <a:pt x="66" y="34"/>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10" name="GREENWOOD"/>
            <p:cNvSpPr>
              <a:spLocks/>
            </p:cNvSpPr>
            <p:nvPr/>
          </p:nvSpPr>
          <p:spPr bwMode="auto">
            <a:xfrm>
              <a:off x="2762251" y="2205038"/>
              <a:ext cx="600075" cy="715963"/>
            </a:xfrm>
            <a:custGeom>
              <a:avLst/>
              <a:gdLst>
                <a:gd name="T0" fmla="*/ 163 w 229"/>
                <a:gd name="T1" fmla="*/ 269 h 273"/>
                <a:gd name="T2" fmla="*/ 167 w 229"/>
                <a:gd name="T3" fmla="*/ 260 h 273"/>
                <a:gd name="T4" fmla="*/ 172 w 229"/>
                <a:gd name="T5" fmla="*/ 251 h 273"/>
                <a:gd name="T6" fmla="*/ 181 w 229"/>
                <a:gd name="T7" fmla="*/ 235 h 273"/>
                <a:gd name="T8" fmla="*/ 196 w 229"/>
                <a:gd name="T9" fmla="*/ 214 h 273"/>
                <a:gd name="T10" fmla="*/ 203 w 229"/>
                <a:gd name="T11" fmla="*/ 204 h 273"/>
                <a:gd name="T12" fmla="*/ 209 w 229"/>
                <a:gd name="T13" fmla="*/ 194 h 273"/>
                <a:gd name="T14" fmla="*/ 213 w 229"/>
                <a:gd name="T15" fmla="*/ 189 h 273"/>
                <a:gd name="T16" fmla="*/ 220 w 229"/>
                <a:gd name="T17" fmla="*/ 179 h 273"/>
                <a:gd name="T18" fmla="*/ 227 w 229"/>
                <a:gd name="T19" fmla="*/ 170 h 273"/>
                <a:gd name="T20" fmla="*/ 229 w 229"/>
                <a:gd name="T21" fmla="*/ 164 h 273"/>
                <a:gd name="T22" fmla="*/ 229 w 229"/>
                <a:gd name="T23" fmla="*/ 164 h 273"/>
                <a:gd name="T24" fmla="*/ 218 w 229"/>
                <a:gd name="T25" fmla="*/ 150 h 273"/>
                <a:gd name="T26" fmla="*/ 213 w 229"/>
                <a:gd name="T27" fmla="*/ 143 h 273"/>
                <a:gd name="T28" fmla="*/ 211 w 229"/>
                <a:gd name="T29" fmla="*/ 137 h 273"/>
                <a:gd name="T30" fmla="*/ 209 w 229"/>
                <a:gd name="T31" fmla="*/ 134 h 273"/>
                <a:gd name="T32" fmla="*/ 205 w 229"/>
                <a:gd name="T33" fmla="*/ 131 h 273"/>
                <a:gd name="T34" fmla="*/ 201 w 229"/>
                <a:gd name="T35" fmla="*/ 128 h 273"/>
                <a:gd name="T36" fmla="*/ 195 w 229"/>
                <a:gd name="T37" fmla="*/ 125 h 273"/>
                <a:gd name="T38" fmla="*/ 195 w 229"/>
                <a:gd name="T39" fmla="*/ 125 h 273"/>
                <a:gd name="T40" fmla="*/ 188 w 229"/>
                <a:gd name="T41" fmla="*/ 116 h 273"/>
                <a:gd name="T42" fmla="*/ 181 w 229"/>
                <a:gd name="T43" fmla="*/ 108 h 273"/>
                <a:gd name="T44" fmla="*/ 175 w 229"/>
                <a:gd name="T45" fmla="*/ 102 h 273"/>
                <a:gd name="T46" fmla="*/ 174 w 229"/>
                <a:gd name="T47" fmla="*/ 102 h 273"/>
                <a:gd name="T48" fmla="*/ 168 w 229"/>
                <a:gd name="T49" fmla="*/ 99 h 273"/>
                <a:gd name="T50" fmla="*/ 160 w 229"/>
                <a:gd name="T51" fmla="*/ 97 h 273"/>
                <a:gd name="T52" fmla="*/ 155 w 229"/>
                <a:gd name="T53" fmla="*/ 94 h 273"/>
                <a:gd name="T54" fmla="*/ 152 w 229"/>
                <a:gd name="T55" fmla="*/ 90 h 273"/>
                <a:gd name="T56" fmla="*/ 151 w 229"/>
                <a:gd name="T57" fmla="*/ 89 h 273"/>
                <a:gd name="T58" fmla="*/ 126 w 229"/>
                <a:gd name="T59" fmla="*/ 66 h 273"/>
                <a:gd name="T60" fmla="*/ 102 w 229"/>
                <a:gd name="T61" fmla="*/ 54 h 273"/>
                <a:gd name="T62" fmla="*/ 85 w 229"/>
                <a:gd name="T63" fmla="*/ 47 h 273"/>
                <a:gd name="T64" fmla="*/ 71 w 229"/>
                <a:gd name="T65" fmla="*/ 23 h 273"/>
                <a:gd name="T66" fmla="*/ 44 w 229"/>
                <a:gd name="T67" fmla="*/ 0 h 273"/>
                <a:gd name="T68" fmla="*/ 44 w 229"/>
                <a:gd name="T69" fmla="*/ 0 h 273"/>
                <a:gd name="T70" fmla="*/ 0 w 229"/>
                <a:gd name="T71" fmla="*/ 41 h 273"/>
                <a:gd name="T72" fmla="*/ 12 w 229"/>
                <a:gd name="T73" fmla="*/ 57 h 273"/>
                <a:gd name="T74" fmla="*/ 13 w 229"/>
                <a:gd name="T75" fmla="*/ 79 h 273"/>
                <a:gd name="T76" fmla="*/ 22 w 229"/>
                <a:gd name="T77" fmla="*/ 85 h 273"/>
                <a:gd name="T78" fmla="*/ 36 w 229"/>
                <a:gd name="T79" fmla="*/ 98 h 273"/>
                <a:gd name="T80" fmla="*/ 42 w 229"/>
                <a:gd name="T81" fmla="*/ 169 h 273"/>
                <a:gd name="T82" fmla="*/ 40 w 229"/>
                <a:gd name="T83" fmla="*/ 173 h 273"/>
                <a:gd name="T84" fmla="*/ 35 w 229"/>
                <a:gd name="T85" fmla="*/ 180 h 273"/>
                <a:gd name="T86" fmla="*/ 30 w 229"/>
                <a:gd name="T87" fmla="*/ 185 h 273"/>
                <a:gd name="T88" fmla="*/ 26 w 229"/>
                <a:gd name="T89" fmla="*/ 190 h 273"/>
                <a:gd name="T90" fmla="*/ 19 w 229"/>
                <a:gd name="T91" fmla="*/ 197 h 273"/>
                <a:gd name="T92" fmla="*/ 12 w 229"/>
                <a:gd name="T93" fmla="*/ 204 h 273"/>
                <a:gd name="T94" fmla="*/ 5 w 229"/>
                <a:gd name="T95" fmla="*/ 209 h 273"/>
                <a:gd name="T96" fmla="*/ 5 w 229"/>
                <a:gd name="T97" fmla="*/ 209 h 273"/>
                <a:gd name="T98" fmla="*/ 14 w 229"/>
                <a:gd name="T99" fmla="*/ 264 h 273"/>
                <a:gd name="T100" fmla="*/ 45 w 229"/>
                <a:gd name="T101" fmla="*/ 234 h 273"/>
                <a:gd name="T102" fmla="*/ 52 w 229"/>
                <a:gd name="T103" fmla="*/ 247 h 273"/>
                <a:gd name="T104" fmla="*/ 71 w 229"/>
                <a:gd name="T105" fmla="*/ 262 h 273"/>
                <a:gd name="T106" fmla="*/ 89 w 229"/>
                <a:gd name="T107" fmla="*/ 257 h 273"/>
                <a:gd name="T108" fmla="*/ 89 w 229"/>
                <a:gd name="T109" fmla="*/ 256 h 273"/>
                <a:gd name="T110" fmla="*/ 114 w 229"/>
                <a:gd name="T111" fmla="*/ 255 h 273"/>
                <a:gd name="T112" fmla="*/ 144 w 229"/>
                <a:gd name="T113" fmla="*/ 255 h 273"/>
                <a:gd name="T114" fmla="*/ 144 w 229"/>
                <a:gd name="T115" fmla="*/ 273 h 273"/>
                <a:gd name="T116" fmla="*/ 144 w 229"/>
                <a:gd name="T117" fmla="*/ 273 h 273"/>
                <a:gd name="T118" fmla="*/ 163 w 229"/>
                <a:gd name="T119" fmla="*/ 2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273">
                  <a:moveTo>
                    <a:pt x="163" y="269"/>
                  </a:moveTo>
                  <a:cubicBezTo>
                    <a:pt x="165" y="266"/>
                    <a:pt x="165" y="262"/>
                    <a:pt x="167" y="260"/>
                  </a:cubicBezTo>
                  <a:cubicBezTo>
                    <a:pt x="168" y="258"/>
                    <a:pt x="171" y="253"/>
                    <a:pt x="172" y="251"/>
                  </a:cubicBezTo>
                  <a:cubicBezTo>
                    <a:pt x="174" y="245"/>
                    <a:pt x="178" y="240"/>
                    <a:pt x="181" y="235"/>
                  </a:cubicBezTo>
                  <a:cubicBezTo>
                    <a:pt x="187" y="228"/>
                    <a:pt x="191" y="221"/>
                    <a:pt x="196" y="214"/>
                  </a:cubicBezTo>
                  <a:cubicBezTo>
                    <a:pt x="199" y="212"/>
                    <a:pt x="201" y="207"/>
                    <a:pt x="203" y="204"/>
                  </a:cubicBezTo>
                  <a:cubicBezTo>
                    <a:pt x="205" y="202"/>
                    <a:pt x="207" y="195"/>
                    <a:pt x="209" y="194"/>
                  </a:cubicBezTo>
                  <a:cubicBezTo>
                    <a:pt x="209" y="192"/>
                    <a:pt x="211" y="191"/>
                    <a:pt x="213" y="189"/>
                  </a:cubicBezTo>
                  <a:cubicBezTo>
                    <a:pt x="215" y="186"/>
                    <a:pt x="218" y="183"/>
                    <a:pt x="220" y="179"/>
                  </a:cubicBezTo>
                  <a:cubicBezTo>
                    <a:pt x="222" y="176"/>
                    <a:pt x="224" y="173"/>
                    <a:pt x="227" y="170"/>
                  </a:cubicBezTo>
                  <a:cubicBezTo>
                    <a:pt x="229" y="164"/>
                    <a:pt x="229" y="164"/>
                    <a:pt x="229" y="164"/>
                  </a:cubicBezTo>
                  <a:cubicBezTo>
                    <a:pt x="229" y="164"/>
                    <a:pt x="229" y="164"/>
                    <a:pt x="229" y="164"/>
                  </a:cubicBezTo>
                  <a:cubicBezTo>
                    <a:pt x="218" y="150"/>
                    <a:pt x="218" y="150"/>
                    <a:pt x="218" y="150"/>
                  </a:cubicBezTo>
                  <a:cubicBezTo>
                    <a:pt x="216" y="148"/>
                    <a:pt x="215" y="145"/>
                    <a:pt x="213" y="143"/>
                  </a:cubicBezTo>
                  <a:cubicBezTo>
                    <a:pt x="212" y="141"/>
                    <a:pt x="212" y="139"/>
                    <a:pt x="211" y="137"/>
                  </a:cubicBezTo>
                  <a:cubicBezTo>
                    <a:pt x="210" y="136"/>
                    <a:pt x="209" y="135"/>
                    <a:pt x="209" y="134"/>
                  </a:cubicBezTo>
                  <a:cubicBezTo>
                    <a:pt x="208" y="133"/>
                    <a:pt x="206" y="132"/>
                    <a:pt x="205" y="131"/>
                  </a:cubicBezTo>
                  <a:cubicBezTo>
                    <a:pt x="204" y="130"/>
                    <a:pt x="202" y="130"/>
                    <a:pt x="201" y="128"/>
                  </a:cubicBezTo>
                  <a:cubicBezTo>
                    <a:pt x="199" y="128"/>
                    <a:pt x="197" y="126"/>
                    <a:pt x="195" y="125"/>
                  </a:cubicBezTo>
                  <a:cubicBezTo>
                    <a:pt x="195" y="125"/>
                    <a:pt x="195" y="125"/>
                    <a:pt x="195" y="125"/>
                  </a:cubicBezTo>
                  <a:cubicBezTo>
                    <a:pt x="188" y="116"/>
                    <a:pt x="188" y="116"/>
                    <a:pt x="188" y="116"/>
                  </a:cubicBezTo>
                  <a:cubicBezTo>
                    <a:pt x="185" y="114"/>
                    <a:pt x="183" y="111"/>
                    <a:pt x="181" y="108"/>
                  </a:cubicBezTo>
                  <a:cubicBezTo>
                    <a:pt x="179" y="107"/>
                    <a:pt x="177" y="105"/>
                    <a:pt x="175" y="102"/>
                  </a:cubicBezTo>
                  <a:cubicBezTo>
                    <a:pt x="175" y="102"/>
                    <a:pt x="175" y="102"/>
                    <a:pt x="174" y="102"/>
                  </a:cubicBezTo>
                  <a:cubicBezTo>
                    <a:pt x="172" y="101"/>
                    <a:pt x="170" y="100"/>
                    <a:pt x="168" y="99"/>
                  </a:cubicBezTo>
                  <a:cubicBezTo>
                    <a:pt x="165" y="98"/>
                    <a:pt x="162" y="97"/>
                    <a:pt x="160" y="97"/>
                  </a:cubicBezTo>
                  <a:cubicBezTo>
                    <a:pt x="159" y="96"/>
                    <a:pt x="157" y="95"/>
                    <a:pt x="155" y="94"/>
                  </a:cubicBezTo>
                  <a:cubicBezTo>
                    <a:pt x="154" y="93"/>
                    <a:pt x="154" y="91"/>
                    <a:pt x="152" y="90"/>
                  </a:cubicBezTo>
                  <a:cubicBezTo>
                    <a:pt x="152" y="89"/>
                    <a:pt x="153" y="90"/>
                    <a:pt x="151" y="89"/>
                  </a:cubicBezTo>
                  <a:cubicBezTo>
                    <a:pt x="142" y="82"/>
                    <a:pt x="137" y="71"/>
                    <a:pt x="126" y="66"/>
                  </a:cubicBezTo>
                  <a:cubicBezTo>
                    <a:pt x="115" y="61"/>
                    <a:pt x="108" y="65"/>
                    <a:pt x="102" y="54"/>
                  </a:cubicBezTo>
                  <a:cubicBezTo>
                    <a:pt x="98" y="48"/>
                    <a:pt x="91" y="47"/>
                    <a:pt x="85" y="47"/>
                  </a:cubicBezTo>
                  <a:cubicBezTo>
                    <a:pt x="77" y="41"/>
                    <a:pt x="82" y="31"/>
                    <a:pt x="71" y="23"/>
                  </a:cubicBezTo>
                  <a:cubicBezTo>
                    <a:pt x="62" y="16"/>
                    <a:pt x="54" y="6"/>
                    <a:pt x="44" y="0"/>
                  </a:cubicBezTo>
                  <a:cubicBezTo>
                    <a:pt x="44" y="0"/>
                    <a:pt x="44" y="0"/>
                    <a:pt x="44" y="0"/>
                  </a:cubicBezTo>
                  <a:cubicBezTo>
                    <a:pt x="0" y="41"/>
                    <a:pt x="0" y="41"/>
                    <a:pt x="0" y="41"/>
                  </a:cubicBezTo>
                  <a:cubicBezTo>
                    <a:pt x="12" y="57"/>
                    <a:pt x="12" y="57"/>
                    <a:pt x="12" y="57"/>
                  </a:cubicBezTo>
                  <a:cubicBezTo>
                    <a:pt x="13" y="79"/>
                    <a:pt x="13" y="79"/>
                    <a:pt x="13" y="79"/>
                  </a:cubicBezTo>
                  <a:cubicBezTo>
                    <a:pt x="15" y="80"/>
                    <a:pt x="20" y="84"/>
                    <a:pt x="22" y="85"/>
                  </a:cubicBezTo>
                  <a:cubicBezTo>
                    <a:pt x="26" y="90"/>
                    <a:pt x="33" y="93"/>
                    <a:pt x="36" y="98"/>
                  </a:cubicBezTo>
                  <a:cubicBezTo>
                    <a:pt x="49" y="118"/>
                    <a:pt x="55" y="148"/>
                    <a:pt x="42" y="169"/>
                  </a:cubicBezTo>
                  <a:cubicBezTo>
                    <a:pt x="42" y="170"/>
                    <a:pt x="41" y="172"/>
                    <a:pt x="40" y="173"/>
                  </a:cubicBezTo>
                  <a:cubicBezTo>
                    <a:pt x="40" y="174"/>
                    <a:pt x="36" y="178"/>
                    <a:pt x="35" y="180"/>
                  </a:cubicBezTo>
                  <a:cubicBezTo>
                    <a:pt x="33" y="181"/>
                    <a:pt x="31" y="184"/>
                    <a:pt x="30" y="185"/>
                  </a:cubicBezTo>
                  <a:cubicBezTo>
                    <a:pt x="29" y="187"/>
                    <a:pt x="28" y="188"/>
                    <a:pt x="26" y="190"/>
                  </a:cubicBezTo>
                  <a:cubicBezTo>
                    <a:pt x="24" y="192"/>
                    <a:pt x="22" y="195"/>
                    <a:pt x="19" y="197"/>
                  </a:cubicBezTo>
                  <a:cubicBezTo>
                    <a:pt x="17" y="199"/>
                    <a:pt x="14" y="201"/>
                    <a:pt x="12" y="204"/>
                  </a:cubicBezTo>
                  <a:cubicBezTo>
                    <a:pt x="5" y="209"/>
                    <a:pt x="5" y="209"/>
                    <a:pt x="5" y="209"/>
                  </a:cubicBezTo>
                  <a:cubicBezTo>
                    <a:pt x="5" y="209"/>
                    <a:pt x="5" y="209"/>
                    <a:pt x="5" y="209"/>
                  </a:cubicBezTo>
                  <a:cubicBezTo>
                    <a:pt x="14" y="264"/>
                    <a:pt x="14" y="264"/>
                    <a:pt x="14" y="264"/>
                  </a:cubicBezTo>
                  <a:cubicBezTo>
                    <a:pt x="45" y="234"/>
                    <a:pt x="45" y="234"/>
                    <a:pt x="45" y="234"/>
                  </a:cubicBezTo>
                  <a:cubicBezTo>
                    <a:pt x="46" y="236"/>
                    <a:pt x="50" y="245"/>
                    <a:pt x="52" y="247"/>
                  </a:cubicBezTo>
                  <a:cubicBezTo>
                    <a:pt x="52" y="253"/>
                    <a:pt x="66" y="261"/>
                    <a:pt x="71" y="262"/>
                  </a:cubicBezTo>
                  <a:cubicBezTo>
                    <a:pt x="78" y="264"/>
                    <a:pt x="85" y="264"/>
                    <a:pt x="89" y="257"/>
                  </a:cubicBezTo>
                  <a:cubicBezTo>
                    <a:pt x="89" y="257"/>
                    <a:pt x="89" y="257"/>
                    <a:pt x="89" y="256"/>
                  </a:cubicBezTo>
                  <a:cubicBezTo>
                    <a:pt x="96" y="255"/>
                    <a:pt x="107" y="255"/>
                    <a:pt x="114" y="255"/>
                  </a:cubicBezTo>
                  <a:cubicBezTo>
                    <a:pt x="144" y="255"/>
                    <a:pt x="144" y="255"/>
                    <a:pt x="144" y="255"/>
                  </a:cubicBezTo>
                  <a:cubicBezTo>
                    <a:pt x="144" y="273"/>
                    <a:pt x="144" y="273"/>
                    <a:pt x="144" y="273"/>
                  </a:cubicBezTo>
                  <a:cubicBezTo>
                    <a:pt x="144" y="273"/>
                    <a:pt x="144" y="273"/>
                    <a:pt x="144" y="273"/>
                  </a:cubicBezTo>
                  <a:cubicBezTo>
                    <a:pt x="163" y="269"/>
                    <a:pt x="163" y="269"/>
                    <a:pt x="163" y="269"/>
                  </a:cubicBezTo>
                  <a:close/>
                </a:path>
              </a:pathLst>
            </a:custGeom>
            <a:solidFill>
              <a:schemeClr val="bg1">
                <a:lumMod val="65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11" name="FAIRFIELD"/>
            <p:cNvSpPr>
              <a:spLocks/>
            </p:cNvSpPr>
            <p:nvPr/>
          </p:nvSpPr>
          <p:spPr bwMode="auto">
            <a:xfrm>
              <a:off x="3949701" y="1947863"/>
              <a:ext cx="866775" cy="630238"/>
            </a:xfrm>
            <a:custGeom>
              <a:avLst/>
              <a:gdLst>
                <a:gd name="T0" fmla="*/ 57 w 331"/>
                <a:gd name="T1" fmla="*/ 201 h 240"/>
                <a:gd name="T2" fmla="*/ 80 w 331"/>
                <a:gd name="T3" fmla="*/ 212 h 240"/>
                <a:gd name="T4" fmla="*/ 95 w 331"/>
                <a:gd name="T5" fmla="*/ 220 h 240"/>
                <a:gd name="T6" fmla="*/ 121 w 331"/>
                <a:gd name="T7" fmla="*/ 237 h 240"/>
                <a:gd name="T8" fmla="*/ 124 w 331"/>
                <a:gd name="T9" fmla="*/ 213 h 240"/>
                <a:gd name="T10" fmla="*/ 149 w 331"/>
                <a:gd name="T11" fmla="*/ 214 h 240"/>
                <a:gd name="T12" fmla="*/ 152 w 331"/>
                <a:gd name="T13" fmla="*/ 214 h 240"/>
                <a:gd name="T14" fmla="*/ 152 w 331"/>
                <a:gd name="T15" fmla="*/ 214 h 240"/>
                <a:gd name="T16" fmla="*/ 172 w 331"/>
                <a:gd name="T17" fmla="*/ 213 h 240"/>
                <a:gd name="T18" fmla="*/ 210 w 331"/>
                <a:gd name="T19" fmla="*/ 200 h 240"/>
                <a:gd name="T20" fmla="*/ 252 w 331"/>
                <a:gd name="T21" fmla="*/ 190 h 240"/>
                <a:gd name="T22" fmla="*/ 303 w 331"/>
                <a:gd name="T23" fmla="*/ 184 h 240"/>
                <a:gd name="T24" fmla="*/ 303 w 331"/>
                <a:gd name="T25" fmla="*/ 184 h 240"/>
                <a:gd name="T26" fmla="*/ 331 w 331"/>
                <a:gd name="T27" fmla="*/ 118 h 240"/>
                <a:gd name="T28" fmla="*/ 323 w 331"/>
                <a:gd name="T29" fmla="*/ 111 h 240"/>
                <a:gd name="T30" fmla="*/ 323 w 331"/>
                <a:gd name="T31" fmla="*/ 95 h 240"/>
                <a:gd name="T32" fmla="*/ 299 w 331"/>
                <a:gd name="T33" fmla="*/ 95 h 240"/>
                <a:gd name="T34" fmla="*/ 277 w 331"/>
                <a:gd name="T35" fmla="*/ 69 h 240"/>
                <a:gd name="T36" fmla="*/ 277 w 331"/>
                <a:gd name="T37" fmla="*/ 69 h 240"/>
                <a:gd name="T38" fmla="*/ 270 w 331"/>
                <a:gd name="T39" fmla="*/ 57 h 240"/>
                <a:gd name="T40" fmla="*/ 269 w 331"/>
                <a:gd name="T41" fmla="*/ 47 h 240"/>
                <a:gd name="T42" fmla="*/ 273 w 331"/>
                <a:gd name="T43" fmla="*/ 40 h 240"/>
                <a:gd name="T44" fmla="*/ 277 w 331"/>
                <a:gd name="T45" fmla="*/ 33 h 240"/>
                <a:gd name="T46" fmla="*/ 276 w 331"/>
                <a:gd name="T47" fmla="*/ 18 h 240"/>
                <a:gd name="T48" fmla="*/ 276 w 331"/>
                <a:gd name="T49" fmla="*/ 18 h 240"/>
                <a:gd name="T50" fmla="*/ 6 w 331"/>
                <a:gd name="T51" fmla="*/ 0 h 240"/>
                <a:gd name="T52" fmla="*/ 6 w 331"/>
                <a:gd name="T53" fmla="*/ 0 h 240"/>
                <a:gd name="T54" fmla="*/ 6 w 331"/>
                <a:gd name="T55" fmla="*/ 3 h 240"/>
                <a:gd name="T56" fmla="*/ 6 w 331"/>
                <a:gd name="T57" fmla="*/ 4 h 240"/>
                <a:gd name="T58" fmla="*/ 6 w 331"/>
                <a:gd name="T59" fmla="*/ 5 h 240"/>
                <a:gd name="T60" fmla="*/ 3 w 331"/>
                <a:gd name="T61" fmla="*/ 9 h 240"/>
                <a:gd name="T62" fmla="*/ 1 w 331"/>
                <a:gd name="T63" fmla="*/ 15 h 240"/>
                <a:gd name="T64" fmla="*/ 4 w 331"/>
                <a:gd name="T65" fmla="*/ 39 h 240"/>
                <a:gd name="T66" fmla="*/ 4 w 331"/>
                <a:gd name="T67" fmla="*/ 46 h 240"/>
                <a:gd name="T68" fmla="*/ 4 w 331"/>
                <a:gd name="T69" fmla="*/ 46 h 240"/>
                <a:gd name="T70" fmla="*/ 4 w 331"/>
                <a:gd name="T71" fmla="*/ 50 h 240"/>
                <a:gd name="T72" fmla="*/ 8 w 331"/>
                <a:gd name="T73" fmla="*/ 57 h 240"/>
                <a:gd name="T74" fmla="*/ 5 w 331"/>
                <a:gd name="T75" fmla="*/ 70 h 240"/>
                <a:gd name="T76" fmla="*/ 10 w 331"/>
                <a:gd name="T77" fmla="*/ 89 h 240"/>
                <a:gd name="T78" fmla="*/ 19 w 331"/>
                <a:gd name="T79" fmla="*/ 114 h 240"/>
                <a:gd name="T80" fmla="*/ 29 w 331"/>
                <a:gd name="T81" fmla="*/ 135 h 240"/>
                <a:gd name="T82" fmla="*/ 32 w 331"/>
                <a:gd name="T83" fmla="*/ 147 h 240"/>
                <a:gd name="T84" fmla="*/ 39 w 331"/>
                <a:gd name="T85" fmla="*/ 159 h 240"/>
                <a:gd name="T86" fmla="*/ 44 w 331"/>
                <a:gd name="T87" fmla="*/ 164 h 240"/>
                <a:gd name="T88" fmla="*/ 45 w 331"/>
                <a:gd name="T89" fmla="*/ 176 h 240"/>
                <a:gd name="T90" fmla="*/ 49 w 331"/>
                <a:gd name="T91" fmla="*/ 190 h 240"/>
                <a:gd name="T92" fmla="*/ 57 w 331"/>
                <a:gd name="T93" fmla="*/ 20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240">
                  <a:moveTo>
                    <a:pt x="57" y="201"/>
                  </a:moveTo>
                  <a:cubicBezTo>
                    <a:pt x="67" y="202"/>
                    <a:pt x="75" y="203"/>
                    <a:pt x="80" y="212"/>
                  </a:cubicBezTo>
                  <a:cubicBezTo>
                    <a:pt x="84" y="218"/>
                    <a:pt x="89" y="220"/>
                    <a:pt x="95" y="220"/>
                  </a:cubicBezTo>
                  <a:cubicBezTo>
                    <a:pt x="107" y="220"/>
                    <a:pt x="111" y="234"/>
                    <a:pt x="121" y="237"/>
                  </a:cubicBezTo>
                  <a:cubicBezTo>
                    <a:pt x="134" y="240"/>
                    <a:pt x="123" y="217"/>
                    <a:pt x="124" y="213"/>
                  </a:cubicBezTo>
                  <a:cubicBezTo>
                    <a:pt x="126" y="211"/>
                    <a:pt x="146" y="213"/>
                    <a:pt x="149" y="214"/>
                  </a:cubicBezTo>
                  <a:cubicBezTo>
                    <a:pt x="151" y="214"/>
                    <a:pt x="151" y="214"/>
                    <a:pt x="152" y="214"/>
                  </a:cubicBezTo>
                  <a:cubicBezTo>
                    <a:pt x="152" y="214"/>
                    <a:pt x="152" y="214"/>
                    <a:pt x="152" y="214"/>
                  </a:cubicBezTo>
                  <a:cubicBezTo>
                    <a:pt x="160" y="214"/>
                    <a:pt x="164" y="215"/>
                    <a:pt x="172" y="213"/>
                  </a:cubicBezTo>
                  <a:cubicBezTo>
                    <a:pt x="210" y="200"/>
                    <a:pt x="210" y="200"/>
                    <a:pt x="210" y="200"/>
                  </a:cubicBezTo>
                  <a:cubicBezTo>
                    <a:pt x="223" y="195"/>
                    <a:pt x="237" y="190"/>
                    <a:pt x="252" y="190"/>
                  </a:cubicBezTo>
                  <a:cubicBezTo>
                    <a:pt x="303" y="184"/>
                    <a:pt x="303" y="184"/>
                    <a:pt x="303" y="184"/>
                  </a:cubicBezTo>
                  <a:cubicBezTo>
                    <a:pt x="303" y="184"/>
                    <a:pt x="303" y="184"/>
                    <a:pt x="303" y="184"/>
                  </a:cubicBezTo>
                  <a:cubicBezTo>
                    <a:pt x="331" y="118"/>
                    <a:pt x="331" y="118"/>
                    <a:pt x="331" y="118"/>
                  </a:cubicBezTo>
                  <a:cubicBezTo>
                    <a:pt x="323" y="111"/>
                    <a:pt x="323" y="111"/>
                    <a:pt x="323" y="111"/>
                  </a:cubicBezTo>
                  <a:cubicBezTo>
                    <a:pt x="323" y="95"/>
                    <a:pt x="323" y="95"/>
                    <a:pt x="323" y="95"/>
                  </a:cubicBezTo>
                  <a:cubicBezTo>
                    <a:pt x="299" y="95"/>
                    <a:pt x="299" y="95"/>
                    <a:pt x="299" y="95"/>
                  </a:cubicBezTo>
                  <a:cubicBezTo>
                    <a:pt x="277" y="69"/>
                    <a:pt x="277" y="69"/>
                    <a:pt x="277" y="69"/>
                  </a:cubicBezTo>
                  <a:cubicBezTo>
                    <a:pt x="277" y="69"/>
                    <a:pt x="277" y="69"/>
                    <a:pt x="277" y="69"/>
                  </a:cubicBezTo>
                  <a:cubicBezTo>
                    <a:pt x="270" y="57"/>
                    <a:pt x="270" y="57"/>
                    <a:pt x="270" y="57"/>
                  </a:cubicBezTo>
                  <a:cubicBezTo>
                    <a:pt x="268" y="53"/>
                    <a:pt x="267" y="51"/>
                    <a:pt x="269" y="47"/>
                  </a:cubicBezTo>
                  <a:cubicBezTo>
                    <a:pt x="270" y="45"/>
                    <a:pt x="271" y="43"/>
                    <a:pt x="273" y="40"/>
                  </a:cubicBezTo>
                  <a:cubicBezTo>
                    <a:pt x="275" y="38"/>
                    <a:pt x="276" y="36"/>
                    <a:pt x="277" y="33"/>
                  </a:cubicBezTo>
                  <a:cubicBezTo>
                    <a:pt x="278" y="28"/>
                    <a:pt x="278" y="24"/>
                    <a:pt x="276" y="18"/>
                  </a:cubicBezTo>
                  <a:cubicBezTo>
                    <a:pt x="276" y="18"/>
                    <a:pt x="276" y="18"/>
                    <a:pt x="276" y="18"/>
                  </a:cubicBezTo>
                  <a:cubicBezTo>
                    <a:pt x="6" y="0"/>
                    <a:pt x="6" y="0"/>
                    <a:pt x="6" y="0"/>
                  </a:cubicBezTo>
                  <a:cubicBezTo>
                    <a:pt x="6" y="0"/>
                    <a:pt x="6" y="0"/>
                    <a:pt x="6" y="0"/>
                  </a:cubicBezTo>
                  <a:cubicBezTo>
                    <a:pt x="6" y="1"/>
                    <a:pt x="6" y="2"/>
                    <a:pt x="6" y="3"/>
                  </a:cubicBezTo>
                  <a:cubicBezTo>
                    <a:pt x="6" y="3"/>
                    <a:pt x="6" y="4"/>
                    <a:pt x="6" y="4"/>
                  </a:cubicBezTo>
                  <a:cubicBezTo>
                    <a:pt x="6" y="4"/>
                    <a:pt x="6" y="5"/>
                    <a:pt x="6" y="5"/>
                  </a:cubicBezTo>
                  <a:cubicBezTo>
                    <a:pt x="6" y="6"/>
                    <a:pt x="4" y="9"/>
                    <a:pt x="3" y="9"/>
                  </a:cubicBezTo>
                  <a:cubicBezTo>
                    <a:pt x="3" y="11"/>
                    <a:pt x="2" y="13"/>
                    <a:pt x="1" y="15"/>
                  </a:cubicBezTo>
                  <a:cubicBezTo>
                    <a:pt x="0" y="22"/>
                    <a:pt x="5" y="30"/>
                    <a:pt x="4" y="39"/>
                  </a:cubicBezTo>
                  <a:cubicBezTo>
                    <a:pt x="4" y="46"/>
                    <a:pt x="4" y="46"/>
                    <a:pt x="4" y="46"/>
                  </a:cubicBezTo>
                  <a:cubicBezTo>
                    <a:pt x="4" y="46"/>
                    <a:pt x="4" y="46"/>
                    <a:pt x="4" y="46"/>
                  </a:cubicBezTo>
                  <a:cubicBezTo>
                    <a:pt x="4" y="48"/>
                    <a:pt x="4" y="48"/>
                    <a:pt x="4" y="50"/>
                  </a:cubicBezTo>
                  <a:cubicBezTo>
                    <a:pt x="6" y="52"/>
                    <a:pt x="6" y="55"/>
                    <a:pt x="8" y="57"/>
                  </a:cubicBezTo>
                  <a:cubicBezTo>
                    <a:pt x="8" y="61"/>
                    <a:pt x="6" y="66"/>
                    <a:pt x="5" y="70"/>
                  </a:cubicBezTo>
                  <a:cubicBezTo>
                    <a:pt x="4" y="76"/>
                    <a:pt x="8" y="84"/>
                    <a:pt x="10" y="89"/>
                  </a:cubicBezTo>
                  <a:cubicBezTo>
                    <a:pt x="12" y="97"/>
                    <a:pt x="15" y="106"/>
                    <a:pt x="19" y="114"/>
                  </a:cubicBezTo>
                  <a:cubicBezTo>
                    <a:pt x="23" y="117"/>
                    <a:pt x="28" y="129"/>
                    <a:pt x="29" y="135"/>
                  </a:cubicBezTo>
                  <a:cubicBezTo>
                    <a:pt x="30" y="136"/>
                    <a:pt x="32" y="145"/>
                    <a:pt x="32" y="147"/>
                  </a:cubicBezTo>
                  <a:cubicBezTo>
                    <a:pt x="35" y="151"/>
                    <a:pt x="35" y="156"/>
                    <a:pt x="39" y="159"/>
                  </a:cubicBezTo>
                  <a:cubicBezTo>
                    <a:pt x="40" y="161"/>
                    <a:pt x="43" y="162"/>
                    <a:pt x="44" y="164"/>
                  </a:cubicBezTo>
                  <a:cubicBezTo>
                    <a:pt x="45" y="167"/>
                    <a:pt x="45" y="173"/>
                    <a:pt x="45" y="176"/>
                  </a:cubicBezTo>
                  <a:cubicBezTo>
                    <a:pt x="44" y="183"/>
                    <a:pt x="46" y="185"/>
                    <a:pt x="49" y="190"/>
                  </a:cubicBezTo>
                  <a:cubicBezTo>
                    <a:pt x="57" y="201"/>
                    <a:pt x="57" y="201"/>
                    <a:pt x="57" y="201"/>
                  </a:cubicBezTo>
                  <a:close/>
                </a:path>
              </a:pathLst>
            </a:custGeom>
            <a:solidFill>
              <a:schemeClr val="accent3">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12" name="KERSHAW"/>
            <p:cNvSpPr>
              <a:spLocks/>
            </p:cNvSpPr>
            <p:nvPr/>
          </p:nvSpPr>
          <p:spPr bwMode="auto">
            <a:xfrm>
              <a:off x="4675188" y="1878013"/>
              <a:ext cx="776288" cy="868363"/>
            </a:xfrm>
            <a:custGeom>
              <a:avLst/>
              <a:gdLst>
                <a:gd name="T0" fmla="*/ 22 w 296"/>
                <a:gd name="T1" fmla="*/ 122 h 331"/>
                <a:gd name="T2" fmla="*/ 46 w 296"/>
                <a:gd name="T3" fmla="*/ 138 h 331"/>
                <a:gd name="T4" fmla="*/ 26 w 296"/>
                <a:gd name="T5" fmla="*/ 211 h 331"/>
                <a:gd name="T6" fmla="*/ 4 w 296"/>
                <a:gd name="T7" fmla="*/ 262 h 331"/>
                <a:gd name="T8" fmla="*/ 79 w 296"/>
                <a:gd name="T9" fmla="*/ 331 h 331"/>
                <a:gd name="T10" fmla="*/ 89 w 296"/>
                <a:gd name="T11" fmla="*/ 324 h 331"/>
                <a:gd name="T12" fmla="*/ 106 w 296"/>
                <a:gd name="T13" fmla="*/ 321 h 331"/>
                <a:gd name="T14" fmla="*/ 118 w 296"/>
                <a:gd name="T15" fmla="*/ 314 h 331"/>
                <a:gd name="T16" fmla="*/ 126 w 296"/>
                <a:gd name="T17" fmla="*/ 313 h 331"/>
                <a:gd name="T18" fmla="*/ 135 w 296"/>
                <a:gd name="T19" fmla="*/ 309 h 331"/>
                <a:gd name="T20" fmla="*/ 141 w 296"/>
                <a:gd name="T21" fmla="*/ 312 h 331"/>
                <a:gd name="T22" fmla="*/ 151 w 296"/>
                <a:gd name="T23" fmla="*/ 312 h 331"/>
                <a:gd name="T24" fmla="*/ 199 w 296"/>
                <a:gd name="T25" fmla="*/ 270 h 331"/>
                <a:gd name="T26" fmla="*/ 212 w 296"/>
                <a:gd name="T27" fmla="*/ 255 h 331"/>
                <a:gd name="T28" fmla="*/ 221 w 296"/>
                <a:gd name="T29" fmla="*/ 229 h 331"/>
                <a:gd name="T30" fmla="*/ 227 w 296"/>
                <a:gd name="T31" fmla="*/ 199 h 331"/>
                <a:gd name="T32" fmla="*/ 244 w 296"/>
                <a:gd name="T33" fmla="*/ 192 h 331"/>
                <a:gd name="T34" fmla="*/ 257 w 296"/>
                <a:gd name="T35" fmla="*/ 177 h 331"/>
                <a:gd name="T36" fmla="*/ 285 w 296"/>
                <a:gd name="T37" fmla="*/ 155 h 331"/>
                <a:gd name="T38" fmla="*/ 296 w 296"/>
                <a:gd name="T39" fmla="*/ 149 h 331"/>
                <a:gd name="T40" fmla="*/ 292 w 296"/>
                <a:gd name="T41" fmla="*/ 130 h 331"/>
                <a:gd name="T42" fmla="*/ 282 w 296"/>
                <a:gd name="T43" fmla="*/ 119 h 331"/>
                <a:gd name="T44" fmla="*/ 275 w 296"/>
                <a:gd name="T45" fmla="*/ 100 h 331"/>
                <a:gd name="T46" fmla="*/ 274 w 296"/>
                <a:gd name="T47" fmla="*/ 65 h 331"/>
                <a:gd name="T48" fmla="*/ 257 w 296"/>
                <a:gd name="T49" fmla="*/ 45 h 331"/>
                <a:gd name="T50" fmla="*/ 232 w 296"/>
                <a:gd name="T51" fmla="*/ 0 h 331"/>
                <a:gd name="T52" fmla="*/ 166 w 296"/>
                <a:gd name="T53" fmla="*/ 33 h 331"/>
                <a:gd name="T54" fmla="*/ 172 w 296"/>
                <a:gd name="T55" fmla="*/ 68 h 331"/>
                <a:gd name="T56" fmla="*/ 156 w 296"/>
                <a:gd name="T57" fmla="*/ 77 h 331"/>
                <a:gd name="T58" fmla="*/ 134 w 296"/>
                <a:gd name="T59" fmla="*/ 69 h 331"/>
                <a:gd name="T60" fmla="*/ 113 w 296"/>
                <a:gd name="T61" fmla="*/ 82 h 331"/>
                <a:gd name="T62" fmla="*/ 84 w 296"/>
                <a:gd name="T63" fmla="*/ 67 h 331"/>
                <a:gd name="T64" fmla="*/ 66 w 296"/>
                <a:gd name="T65" fmla="*/ 63 h 331"/>
                <a:gd name="T66" fmla="*/ 0 w 296"/>
                <a:gd name="T67" fmla="*/ 9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6" h="331">
                  <a:moveTo>
                    <a:pt x="0" y="96"/>
                  </a:moveTo>
                  <a:cubicBezTo>
                    <a:pt x="22" y="122"/>
                    <a:pt x="22" y="122"/>
                    <a:pt x="22" y="122"/>
                  </a:cubicBezTo>
                  <a:cubicBezTo>
                    <a:pt x="46" y="122"/>
                    <a:pt x="46" y="122"/>
                    <a:pt x="46" y="122"/>
                  </a:cubicBezTo>
                  <a:cubicBezTo>
                    <a:pt x="46" y="138"/>
                    <a:pt x="46" y="138"/>
                    <a:pt x="46" y="138"/>
                  </a:cubicBezTo>
                  <a:cubicBezTo>
                    <a:pt x="54" y="145"/>
                    <a:pt x="54" y="145"/>
                    <a:pt x="54" y="145"/>
                  </a:cubicBezTo>
                  <a:cubicBezTo>
                    <a:pt x="26" y="211"/>
                    <a:pt x="26" y="211"/>
                    <a:pt x="26" y="211"/>
                  </a:cubicBezTo>
                  <a:cubicBezTo>
                    <a:pt x="26" y="211"/>
                    <a:pt x="26" y="211"/>
                    <a:pt x="26" y="211"/>
                  </a:cubicBezTo>
                  <a:cubicBezTo>
                    <a:pt x="4" y="262"/>
                    <a:pt x="4" y="262"/>
                    <a:pt x="4" y="262"/>
                  </a:cubicBezTo>
                  <a:cubicBezTo>
                    <a:pt x="19" y="273"/>
                    <a:pt x="19" y="273"/>
                    <a:pt x="19" y="273"/>
                  </a:cubicBezTo>
                  <a:cubicBezTo>
                    <a:pt x="79" y="331"/>
                    <a:pt x="79" y="331"/>
                    <a:pt x="79" y="331"/>
                  </a:cubicBezTo>
                  <a:cubicBezTo>
                    <a:pt x="80" y="331"/>
                    <a:pt x="81" y="331"/>
                    <a:pt x="82" y="330"/>
                  </a:cubicBezTo>
                  <a:cubicBezTo>
                    <a:pt x="84" y="327"/>
                    <a:pt x="87" y="325"/>
                    <a:pt x="89" y="324"/>
                  </a:cubicBezTo>
                  <a:cubicBezTo>
                    <a:pt x="91" y="323"/>
                    <a:pt x="94" y="324"/>
                    <a:pt x="96" y="324"/>
                  </a:cubicBezTo>
                  <a:cubicBezTo>
                    <a:pt x="100" y="325"/>
                    <a:pt x="103" y="323"/>
                    <a:pt x="106" y="321"/>
                  </a:cubicBezTo>
                  <a:cubicBezTo>
                    <a:pt x="111" y="318"/>
                    <a:pt x="111" y="318"/>
                    <a:pt x="111" y="318"/>
                  </a:cubicBezTo>
                  <a:cubicBezTo>
                    <a:pt x="113" y="317"/>
                    <a:pt x="115" y="315"/>
                    <a:pt x="118" y="314"/>
                  </a:cubicBezTo>
                  <a:cubicBezTo>
                    <a:pt x="126" y="313"/>
                    <a:pt x="126" y="313"/>
                    <a:pt x="126" y="313"/>
                  </a:cubicBezTo>
                  <a:cubicBezTo>
                    <a:pt x="126" y="313"/>
                    <a:pt x="126" y="313"/>
                    <a:pt x="126" y="313"/>
                  </a:cubicBezTo>
                  <a:cubicBezTo>
                    <a:pt x="127" y="312"/>
                    <a:pt x="128" y="310"/>
                    <a:pt x="130" y="310"/>
                  </a:cubicBezTo>
                  <a:cubicBezTo>
                    <a:pt x="131" y="308"/>
                    <a:pt x="134" y="308"/>
                    <a:pt x="135" y="309"/>
                  </a:cubicBezTo>
                  <a:cubicBezTo>
                    <a:pt x="136" y="310"/>
                    <a:pt x="137" y="310"/>
                    <a:pt x="138" y="311"/>
                  </a:cubicBezTo>
                  <a:cubicBezTo>
                    <a:pt x="139" y="311"/>
                    <a:pt x="140" y="311"/>
                    <a:pt x="141" y="312"/>
                  </a:cubicBezTo>
                  <a:cubicBezTo>
                    <a:pt x="142" y="312"/>
                    <a:pt x="143" y="312"/>
                    <a:pt x="144" y="312"/>
                  </a:cubicBezTo>
                  <a:cubicBezTo>
                    <a:pt x="151" y="312"/>
                    <a:pt x="151" y="312"/>
                    <a:pt x="151" y="312"/>
                  </a:cubicBezTo>
                  <a:cubicBezTo>
                    <a:pt x="199" y="270"/>
                    <a:pt x="199" y="270"/>
                    <a:pt x="199" y="270"/>
                  </a:cubicBezTo>
                  <a:cubicBezTo>
                    <a:pt x="199" y="270"/>
                    <a:pt x="199" y="270"/>
                    <a:pt x="199" y="270"/>
                  </a:cubicBezTo>
                  <a:cubicBezTo>
                    <a:pt x="201" y="269"/>
                    <a:pt x="202" y="269"/>
                    <a:pt x="203" y="268"/>
                  </a:cubicBezTo>
                  <a:cubicBezTo>
                    <a:pt x="208" y="267"/>
                    <a:pt x="211" y="259"/>
                    <a:pt x="212" y="255"/>
                  </a:cubicBezTo>
                  <a:cubicBezTo>
                    <a:pt x="213" y="252"/>
                    <a:pt x="214" y="243"/>
                    <a:pt x="218" y="242"/>
                  </a:cubicBezTo>
                  <a:cubicBezTo>
                    <a:pt x="220" y="237"/>
                    <a:pt x="221" y="234"/>
                    <a:pt x="221" y="229"/>
                  </a:cubicBezTo>
                  <a:cubicBezTo>
                    <a:pt x="221" y="222"/>
                    <a:pt x="220" y="214"/>
                    <a:pt x="221" y="207"/>
                  </a:cubicBezTo>
                  <a:cubicBezTo>
                    <a:pt x="223" y="204"/>
                    <a:pt x="224" y="202"/>
                    <a:pt x="227" y="199"/>
                  </a:cubicBezTo>
                  <a:cubicBezTo>
                    <a:pt x="227" y="198"/>
                    <a:pt x="229" y="198"/>
                    <a:pt x="229" y="197"/>
                  </a:cubicBezTo>
                  <a:cubicBezTo>
                    <a:pt x="234" y="197"/>
                    <a:pt x="240" y="193"/>
                    <a:pt x="244" y="192"/>
                  </a:cubicBezTo>
                  <a:cubicBezTo>
                    <a:pt x="250" y="191"/>
                    <a:pt x="259" y="191"/>
                    <a:pt x="262" y="187"/>
                  </a:cubicBezTo>
                  <a:cubicBezTo>
                    <a:pt x="262" y="184"/>
                    <a:pt x="258" y="180"/>
                    <a:pt x="257" y="177"/>
                  </a:cubicBezTo>
                  <a:cubicBezTo>
                    <a:pt x="254" y="167"/>
                    <a:pt x="263" y="167"/>
                    <a:pt x="269" y="167"/>
                  </a:cubicBezTo>
                  <a:cubicBezTo>
                    <a:pt x="273" y="167"/>
                    <a:pt x="282" y="157"/>
                    <a:pt x="285" y="155"/>
                  </a:cubicBezTo>
                  <a:cubicBezTo>
                    <a:pt x="296" y="149"/>
                    <a:pt x="296" y="149"/>
                    <a:pt x="296" y="149"/>
                  </a:cubicBezTo>
                  <a:cubicBezTo>
                    <a:pt x="296" y="149"/>
                    <a:pt x="296" y="149"/>
                    <a:pt x="296" y="149"/>
                  </a:cubicBezTo>
                  <a:cubicBezTo>
                    <a:pt x="295" y="137"/>
                    <a:pt x="295" y="137"/>
                    <a:pt x="295" y="137"/>
                  </a:cubicBezTo>
                  <a:cubicBezTo>
                    <a:pt x="295" y="135"/>
                    <a:pt x="294" y="132"/>
                    <a:pt x="292" y="130"/>
                  </a:cubicBezTo>
                  <a:cubicBezTo>
                    <a:pt x="291" y="129"/>
                    <a:pt x="289" y="128"/>
                    <a:pt x="288" y="126"/>
                  </a:cubicBezTo>
                  <a:cubicBezTo>
                    <a:pt x="286" y="126"/>
                    <a:pt x="283" y="121"/>
                    <a:pt x="282" y="119"/>
                  </a:cubicBezTo>
                  <a:cubicBezTo>
                    <a:pt x="280" y="118"/>
                    <a:pt x="278" y="113"/>
                    <a:pt x="277" y="111"/>
                  </a:cubicBezTo>
                  <a:cubicBezTo>
                    <a:pt x="275" y="107"/>
                    <a:pt x="274" y="104"/>
                    <a:pt x="275" y="100"/>
                  </a:cubicBezTo>
                  <a:cubicBezTo>
                    <a:pt x="276" y="96"/>
                    <a:pt x="275" y="93"/>
                    <a:pt x="276" y="90"/>
                  </a:cubicBezTo>
                  <a:cubicBezTo>
                    <a:pt x="276" y="81"/>
                    <a:pt x="275" y="73"/>
                    <a:pt x="274" y="65"/>
                  </a:cubicBezTo>
                  <a:cubicBezTo>
                    <a:pt x="270" y="62"/>
                    <a:pt x="266" y="62"/>
                    <a:pt x="263" y="59"/>
                  </a:cubicBezTo>
                  <a:cubicBezTo>
                    <a:pt x="260" y="56"/>
                    <a:pt x="259" y="49"/>
                    <a:pt x="257" y="45"/>
                  </a:cubicBezTo>
                  <a:cubicBezTo>
                    <a:pt x="251" y="36"/>
                    <a:pt x="251" y="24"/>
                    <a:pt x="247" y="15"/>
                  </a:cubicBezTo>
                  <a:cubicBezTo>
                    <a:pt x="245" y="10"/>
                    <a:pt x="237" y="1"/>
                    <a:pt x="232" y="0"/>
                  </a:cubicBezTo>
                  <a:cubicBezTo>
                    <a:pt x="232" y="0"/>
                    <a:pt x="232" y="0"/>
                    <a:pt x="232" y="0"/>
                  </a:cubicBezTo>
                  <a:cubicBezTo>
                    <a:pt x="166" y="33"/>
                    <a:pt x="166" y="33"/>
                    <a:pt x="166" y="33"/>
                  </a:cubicBezTo>
                  <a:cubicBezTo>
                    <a:pt x="165" y="34"/>
                    <a:pt x="165" y="36"/>
                    <a:pt x="164" y="37"/>
                  </a:cubicBezTo>
                  <a:cubicBezTo>
                    <a:pt x="164" y="46"/>
                    <a:pt x="184" y="61"/>
                    <a:pt x="172" y="68"/>
                  </a:cubicBezTo>
                  <a:cubicBezTo>
                    <a:pt x="168" y="70"/>
                    <a:pt x="165" y="72"/>
                    <a:pt x="162" y="74"/>
                  </a:cubicBezTo>
                  <a:cubicBezTo>
                    <a:pt x="160" y="75"/>
                    <a:pt x="158" y="76"/>
                    <a:pt x="156" y="77"/>
                  </a:cubicBezTo>
                  <a:cubicBezTo>
                    <a:pt x="149" y="79"/>
                    <a:pt x="148" y="74"/>
                    <a:pt x="143" y="71"/>
                  </a:cubicBezTo>
                  <a:cubicBezTo>
                    <a:pt x="140" y="69"/>
                    <a:pt x="137" y="70"/>
                    <a:pt x="134" y="69"/>
                  </a:cubicBezTo>
                  <a:cubicBezTo>
                    <a:pt x="127" y="70"/>
                    <a:pt x="127" y="70"/>
                    <a:pt x="124" y="76"/>
                  </a:cubicBezTo>
                  <a:cubicBezTo>
                    <a:pt x="122" y="81"/>
                    <a:pt x="119" y="84"/>
                    <a:pt x="113" y="82"/>
                  </a:cubicBezTo>
                  <a:cubicBezTo>
                    <a:pt x="104" y="80"/>
                    <a:pt x="99" y="72"/>
                    <a:pt x="95" y="64"/>
                  </a:cubicBezTo>
                  <a:cubicBezTo>
                    <a:pt x="91" y="56"/>
                    <a:pt x="87" y="63"/>
                    <a:pt x="84" y="67"/>
                  </a:cubicBezTo>
                  <a:cubicBezTo>
                    <a:pt x="80" y="72"/>
                    <a:pt x="79" y="84"/>
                    <a:pt x="70" y="82"/>
                  </a:cubicBezTo>
                  <a:cubicBezTo>
                    <a:pt x="58" y="79"/>
                    <a:pt x="77" y="65"/>
                    <a:pt x="66" y="63"/>
                  </a:cubicBezTo>
                  <a:cubicBezTo>
                    <a:pt x="64" y="57"/>
                    <a:pt x="73" y="53"/>
                    <a:pt x="69" y="46"/>
                  </a:cubicBezTo>
                  <a:cubicBezTo>
                    <a:pt x="0" y="96"/>
                    <a:pt x="0" y="96"/>
                    <a:pt x="0" y="96"/>
                  </a:cubicBezTo>
                  <a:close/>
                </a:path>
              </a:pathLst>
            </a:custGeom>
            <a:solidFill>
              <a:srgbClr val="FFFF99"/>
            </a:solidFill>
            <a:ln w="3175" cap="flat">
              <a:solidFill>
                <a:schemeClr val="bg1">
                  <a:lumMod val="75000"/>
                </a:schemeClr>
              </a:solidFill>
              <a:prstDash val="solid"/>
              <a:miter lim="800000"/>
              <a:headEnd/>
              <a:tailEnd/>
            </a:ln>
          </p:spPr>
          <p:txBody>
            <a:bodyPr/>
            <a:lstStyle/>
            <a:p>
              <a:pPr>
                <a:defRPr/>
              </a:pPr>
              <a:endParaRPr lang="de-DE" dirty="0">
                <a:solidFill>
                  <a:prstClr val="black"/>
                </a:solidFill>
              </a:endParaRPr>
            </a:p>
          </p:txBody>
        </p:sp>
        <p:sp>
          <p:nvSpPr>
            <p:cNvPr id="13" name="LEE"/>
            <p:cNvSpPr>
              <a:spLocks/>
            </p:cNvSpPr>
            <p:nvPr/>
          </p:nvSpPr>
          <p:spPr bwMode="auto">
            <a:xfrm>
              <a:off x="5197476" y="2263776"/>
              <a:ext cx="631825" cy="665163"/>
            </a:xfrm>
            <a:custGeom>
              <a:avLst/>
              <a:gdLst>
                <a:gd name="T0" fmla="*/ 0 w 241"/>
                <a:gd name="T1" fmla="*/ 123 h 254"/>
                <a:gd name="T2" fmla="*/ 4 w 241"/>
                <a:gd name="T3" fmla="*/ 121 h 254"/>
                <a:gd name="T4" fmla="*/ 13 w 241"/>
                <a:gd name="T5" fmla="*/ 108 h 254"/>
                <a:gd name="T6" fmla="*/ 19 w 241"/>
                <a:gd name="T7" fmla="*/ 95 h 254"/>
                <a:gd name="T8" fmla="*/ 22 w 241"/>
                <a:gd name="T9" fmla="*/ 82 h 254"/>
                <a:gd name="T10" fmla="*/ 22 w 241"/>
                <a:gd name="T11" fmla="*/ 60 h 254"/>
                <a:gd name="T12" fmla="*/ 28 w 241"/>
                <a:gd name="T13" fmla="*/ 52 h 254"/>
                <a:gd name="T14" fmla="*/ 30 w 241"/>
                <a:gd name="T15" fmla="*/ 50 h 254"/>
                <a:gd name="T16" fmla="*/ 45 w 241"/>
                <a:gd name="T17" fmla="*/ 45 h 254"/>
                <a:gd name="T18" fmla="*/ 63 w 241"/>
                <a:gd name="T19" fmla="*/ 40 h 254"/>
                <a:gd name="T20" fmla="*/ 58 w 241"/>
                <a:gd name="T21" fmla="*/ 30 h 254"/>
                <a:gd name="T22" fmla="*/ 70 w 241"/>
                <a:gd name="T23" fmla="*/ 20 h 254"/>
                <a:gd name="T24" fmla="*/ 86 w 241"/>
                <a:gd name="T25" fmla="*/ 8 h 254"/>
                <a:gd name="T26" fmla="*/ 97 w 241"/>
                <a:gd name="T27" fmla="*/ 2 h 254"/>
                <a:gd name="T28" fmla="*/ 97 w 241"/>
                <a:gd name="T29" fmla="*/ 2 h 254"/>
                <a:gd name="T30" fmla="*/ 108 w 241"/>
                <a:gd name="T31" fmla="*/ 15 h 254"/>
                <a:gd name="T32" fmla="*/ 118 w 241"/>
                <a:gd name="T33" fmla="*/ 27 h 254"/>
                <a:gd name="T34" fmla="*/ 135 w 241"/>
                <a:gd name="T35" fmla="*/ 21 h 254"/>
                <a:gd name="T36" fmla="*/ 146 w 241"/>
                <a:gd name="T37" fmla="*/ 0 h 254"/>
                <a:gd name="T38" fmla="*/ 147 w 241"/>
                <a:gd name="T39" fmla="*/ 0 h 254"/>
                <a:gd name="T40" fmla="*/ 155 w 241"/>
                <a:gd name="T41" fmla="*/ 31 h 254"/>
                <a:gd name="T42" fmla="*/ 175 w 241"/>
                <a:gd name="T43" fmla="*/ 68 h 254"/>
                <a:gd name="T44" fmla="*/ 184 w 241"/>
                <a:gd name="T45" fmla="*/ 87 h 254"/>
                <a:gd name="T46" fmla="*/ 186 w 241"/>
                <a:gd name="T47" fmla="*/ 96 h 254"/>
                <a:gd name="T48" fmla="*/ 184 w 241"/>
                <a:gd name="T49" fmla="*/ 106 h 254"/>
                <a:gd name="T50" fmla="*/ 166 w 241"/>
                <a:gd name="T51" fmla="*/ 129 h 254"/>
                <a:gd name="T52" fmla="*/ 207 w 241"/>
                <a:gd name="T53" fmla="*/ 173 h 254"/>
                <a:gd name="T54" fmla="*/ 207 w 241"/>
                <a:gd name="T55" fmla="*/ 173 h 254"/>
                <a:gd name="T56" fmla="*/ 208 w 241"/>
                <a:gd name="T57" fmla="*/ 174 h 254"/>
                <a:gd name="T58" fmla="*/ 214 w 241"/>
                <a:gd name="T59" fmla="*/ 176 h 254"/>
                <a:gd name="T60" fmla="*/ 221 w 241"/>
                <a:gd name="T61" fmla="*/ 178 h 254"/>
                <a:gd name="T62" fmla="*/ 229 w 241"/>
                <a:gd name="T63" fmla="*/ 184 h 254"/>
                <a:gd name="T64" fmla="*/ 236 w 241"/>
                <a:gd name="T65" fmla="*/ 191 h 254"/>
                <a:gd name="T66" fmla="*/ 241 w 241"/>
                <a:gd name="T67" fmla="*/ 196 h 254"/>
                <a:gd name="T68" fmla="*/ 241 w 241"/>
                <a:gd name="T69" fmla="*/ 196 h 254"/>
                <a:gd name="T70" fmla="*/ 228 w 241"/>
                <a:gd name="T71" fmla="*/ 220 h 254"/>
                <a:gd name="T72" fmla="*/ 206 w 241"/>
                <a:gd name="T73" fmla="*/ 220 h 254"/>
                <a:gd name="T74" fmla="*/ 150 w 241"/>
                <a:gd name="T75" fmla="*/ 254 h 254"/>
                <a:gd name="T76" fmla="*/ 149 w 241"/>
                <a:gd name="T77" fmla="*/ 223 h 254"/>
                <a:gd name="T78" fmla="*/ 144 w 241"/>
                <a:gd name="T79" fmla="*/ 223 h 254"/>
                <a:gd name="T80" fmla="*/ 139 w 241"/>
                <a:gd name="T81" fmla="*/ 224 h 254"/>
                <a:gd name="T82" fmla="*/ 135 w 241"/>
                <a:gd name="T83" fmla="*/ 224 h 254"/>
                <a:gd name="T84" fmla="*/ 133 w 241"/>
                <a:gd name="T85" fmla="*/ 225 h 254"/>
                <a:gd name="T86" fmla="*/ 113 w 241"/>
                <a:gd name="T87" fmla="*/ 224 h 254"/>
                <a:gd name="T88" fmla="*/ 106 w 241"/>
                <a:gd name="T89" fmla="*/ 203 h 254"/>
                <a:gd name="T90" fmla="*/ 88 w 241"/>
                <a:gd name="T91" fmla="*/ 187 h 254"/>
                <a:gd name="T92" fmla="*/ 65 w 241"/>
                <a:gd name="T93" fmla="*/ 176 h 254"/>
                <a:gd name="T94" fmla="*/ 45 w 241"/>
                <a:gd name="T95" fmla="*/ 172 h 254"/>
                <a:gd name="T96" fmla="*/ 34 w 241"/>
                <a:gd name="T97" fmla="*/ 174 h 254"/>
                <a:gd name="T98" fmla="*/ 0 w 241"/>
                <a:gd name="T99" fmla="*/ 157 h 254"/>
                <a:gd name="T100" fmla="*/ 0 w 241"/>
                <a:gd name="T101" fmla="*/ 12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 h="254">
                  <a:moveTo>
                    <a:pt x="0" y="123"/>
                  </a:moveTo>
                  <a:cubicBezTo>
                    <a:pt x="2" y="122"/>
                    <a:pt x="3" y="122"/>
                    <a:pt x="4" y="121"/>
                  </a:cubicBezTo>
                  <a:cubicBezTo>
                    <a:pt x="9" y="120"/>
                    <a:pt x="12" y="112"/>
                    <a:pt x="13" y="108"/>
                  </a:cubicBezTo>
                  <a:cubicBezTo>
                    <a:pt x="14" y="105"/>
                    <a:pt x="15" y="96"/>
                    <a:pt x="19" y="95"/>
                  </a:cubicBezTo>
                  <a:cubicBezTo>
                    <a:pt x="21" y="90"/>
                    <a:pt x="22" y="87"/>
                    <a:pt x="22" y="82"/>
                  </a:cubicBezTo>
                  <a:cubicBezTo>
                    <a:pt x="22" y="75"/>
                    <a:pt x="21" y="67"/>
                    <a:pt x="22" y="60"/>
                  </a:cubicBezTo>
                  <a:cubicBezTo>
                    <a:pt x="24" y="57"/>
                    <a:pt x="25" y="55"/>
                    <a:pt x="28" y="52"/>
                  </a:cubicBezTo>
                  <a:cubicBezTo>
                    <a:pt x="28" y="51"/>
                    <a:pt x="30" y="51"/>
                    <a:pt x="30" y="50"/>
                  </a:cubicBezTo>
                  <a:cubicBezTo>
                    <a:pt x="35" y="50"/>
                    <a:pt x="41" y="46"/>
                    <a:pt x="45" y="45"/>
                  </a:cubicBezTo>
                  <a:cubicBezTo>
                    <a:pt x="51" y="44"/>
                    <a:pt x="60" y="44"/>
                    <a:pt x="63" y="40"/>
                  </a:cubicBezTo>
                  <a:cubicBezTo>
                    <a:pt x="63" y="37"/>
                    <a:pt x="59" y="33"/>
                    <a:pt x="58" y="30"/>
                  </a:cubicBezTo>
                  <a:cubicBezTo>
                    <a:pt x="55" y="20"/>
                    <a:pt x="64" y="20"/>
                    <a:pt x="70" y="20"/>
                  </a:cubicBezTo>
                  <a:cubicBezTo>
                    <a:pt x="74" y="20"/>
                    <a:pt x="83" y="10"/>
                    <a:pt x="86" y="8"/>
                  </a:cubicBezTo>
                  <a:cubicBezTo>
                    <a:pt x="97" y="2"/>
                    <a:pt x="97" y="2"/>
                    <a:pt x="97" y="2"/>
                  </a:cubicBezTo>
                  <a:cubicBezTo>
                    <a:pt x="97" y="2"/>
                    <a:pt x="97" y="2"/>
                    <a:pt x="97" y="2"/>
                  </a:cubicBezTo>
                  <a:cubicBezTo>
                    <a:pt x="100" y="8"/>
                    <a:pt x="102" y="12"/>
                    <a:pt x="108" y="15"/>
                  </a:cubicBezTo>
                  <a:cubicBezTo>
                    <a:pt x="114" y="19"/>
                    <a:pt x="115" y="21"/>
                    <a:pt x="118" y="27"/>
                  </a:cubicBezTo>
                  <a:cubicBezTo>
                    <a:pt x="122" y="33"/>
                    <a:pt x="133" y="26"/>
                    <a:pt x="135" y="21"/>
                  </a:cubicBezTo>
                  <a:cubicBezTo>
                    <a:pt x="140" y="14"/>
                    <a:pt x="142" y="7"/>
                    <a:pt x="146" y="0"/>
                  </a:cubicBezTo>
                  <a:cubicBezTo>
                    <a:pt x="146" y="0"/>
                    <a:pt x="146" y="0"/>
                    <a:pt x="147" y="0"/>
                  </a:cubicBezTo>
                  <a:cubicBezTo>
                    <a:pt x="154" y="7"/>
                    <a:pt x="151" y="22"/>
                    <a:pt x="155" y="31"/>
                  </a:cubicBezTo>
                  <a:cubicBezTo>
                    <a:pt x="162" y="44"/>
                    <a:pt x="171" y="53"/>
                    <a:pt x="175" y="68"/>
                  </a:cubicBezTo>
                  <a:cubicBezTo>
                    <a:pt x="178" y="72"/>
                    <a:pt x="183" y="82"/>
                    <a:pt x="184" y="87"/>
                  </a:cubicBezTo>
                  <a:cubicBezTo>
                    <a:pt x="184" y="90"/>
                    <a:pt x="186" y="93"/>
                    <a:pt x="186" y="96"/>
                  </a:cubicBezTo>
                  <a:cubicBezTo>
                    <a:pt x="186" y="100"/>
                    <a:pt x="185" y="102"/>
                    <a:pt x="184" y="106"/>
                  </a:cubicBezTo>
                  <a:cubicBezTo>
                    <a:pt x="178" y="112"/>
                    <a:pt x="172" y="122"/>
                    <a:pt x="166" y="129"/>
                  </a:cubicBezTo>
                  <a:cubicBezTo>
                    <a:pt x="165" y="143"/>
                    <a:pt x="200" y="162"/>
                    <a:pt x="207" y="173"/>
                  </a:cubicBezTo>
                  <a:cubicBezTo>
                    <a:pt x="207" y="173"/>
                    <a:pt x="207" y="173"/>
                    <a:pt x="207" y="173"/>
                  </a:cubicBezTo>
                  <a:cubicBezTo>
                    <a:pt x="207" y="173"/>
                    <a:pt x="207" y="173"/>
                    <a:pt x="208" y="174"/>
                  </a:cubicBezTo>
                  <a:cubicBezTo>
                    <a:pt x="210" y="174"/>
                    <a:pt x="212" y="175"/>
                    <a:pt x="214" y="176"/>
                  </a:cubicBezTo>
                  <a:cubicBezTo>
                    <a:pt x="216" y="177"/>
                    <a:pt x="219" y="177"/>
                    <a:pt x="221" y="178"/>
                  </a:cubicBezTo>
                  <a:cubicBezTo>
                    <a:pt x="224" y="180"/>
                    <a:pt x="227" y="181"/>
                    <a:pt x="229" y="184"/>
                  </a:cubicBezTo>
                  <a:cubicBezTo>
                    <a:pt x="231" y="186"/>
                    <a:pt x="234" y="190"/>
                    <a:pt x="236" y="191"/>
                  </a:cubicBezTo>
                  <a:cubicBezTo>
                    <a:pt x="241" y="196"/>
                    <a:pt x="241" y="196"/>
                    <a:pt x="241" y="196"/>
                  </a:cubicBezTo>
                  <a:cubicBezTo>
                    <a:pt x="241" y="196"/>
                    <a:pt x="241" y="196"/>
                    <a:pt x="241" y="196"/>
                  </a:cubicBezTo>
                  <a:cubicBezTo>
                    <a:pt x="228" y="220"/>
                    <a:pt x="228" y="220"/>
                    <a:pt x="228" y="220"/>
                  </a:cubicBezTo>
                  <a:cubicBezTo>
                    <a:pt x="206" y="220"/>
                    <a:pt x="206" y="220"/>
                    <a:pt x="206" y="220"/>
                  </a:cubicBezTo>
                  <a:cubicBezTo>
                    <a:pt x="150" y="254"/>
                    <a:pt x="150" y="254"/>
                    <a:pt x="150" y="254"/>
                  </a:cubicBezTo>
                  <a:cubicBezTo>
                    <a:pt x="149" y="223"/>
                    <a:pt x="149" y="223"/>
                    <a:pt x="149" y="223"/>
                  </a:cubicBezTo>
                  <a:cubicBezTo>
                    <a:pt x="148" y="223"/>
                    <a:pt x="146" y="223"/>
                    <a:pt x="144" y="223"/>
                  </a:cubicBezTo>
                  <a:cubicBezTo>
                    <a:pt x="142" y="223"/>
                    <a:pt x="140" y="223"/>
                    <a:pt x="139" y="224"/>
                  </a:cubicBezTo>
                  <a:cubicBezTo>
                    <a:pt x="137" y="224"/>
                    <a:pt x="136" y="224"/>
                    <a:pt x="135" y="224"/>
                  </a:cubicBezTo>
                  <a:cubicBezTo>
                    <a:pt x="135" y="225"/>
                    <a:pt x="134" y="225"/>
                    <a:pt x="133" y="225"/>
                  </a:cubicBezTo>
                  <a:cubicBezTo>
                    <a:pt x="129" y="227"/>
                    <a:pt x="116" y="231"/>
                    <a:pt x="113" y="224"/>
                  </a:cubicBezTo>
                  <a:cubicBezTo>
                    <a:pt x="111" y="219"/>
                    <a:pt x="110" y="207"/>
                    <a:pt x="106" y="203"/>
                  </a:cubicBezTo>
                  <a:cubicBezTo>
                    <a:pt x="92" y="203"/>
                    <a:pt x="94" y="198"/>
                    <a:pt x="88" y="187"/>
                  </a:cubicBezTo>
                  <a:cubicBezTo>
                    <a:pt x="81" y="174"/>
                    <a:pt x="80" y="176"/>
                    <a:pt x="65" y="176"/>
                  </a:cubicBezTo>
                  <a:cubicBezTo>
                    <a:pt x="57" y="176"/>
                    <a:pt x="53" y="175"/>
                    <a:pt x="45" y="172"/>
                  </a:cubicBezTo>
                  <a:cubicBezTo>
                    <a:pt x="42" y="171"/>
                    <a:pt x="38" y="173"/>
                    <a:pt x="34" y="174"/>
                  </a:cubicBezTo>
                  <a:cubicBezTo>
                    <a:pt x="0" y="157"/>
                    <a:pt x="0" y="157"/>
                    <a:pt x="0" y="157"/>
                  </a:cubicBezTo>
                  <a:cubicBezTo>
                    <a:pt x="0" y="123"/>
                    <a:pt x="0" y="123"/>
                    <a:pt x="0" y="123"/>
                  </a:cubicBezTo>
                  <a:close/>
                </a:path>
              </a:pathLst>
            </a:custGeom>
            <a:solidFill>
              <a:schemeClr val="accent2">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14" name="SUMTER"/>
            <p:cNvSpPr>
              <a:spLocks/>
            </p:cNvSpPr>
            <p:nvPr/>
          </p:nvSpPr>
          <p:spPr bwMode="auto">
            <a:xfrm>
              <a:off x="4992688" y="2586038"/>
              <a:ext cx="981075" cy="828675"/>
            </a:xfrm>
            <a:custGeom>
              <a:avLst/>
              <a:gdLst>
                <a:gd name="T0" fmla="*/ 4 w 374"/>
                <a:gd name="T1" fmla="*/ 46 h 316"/>
                <a:gd name="T2" fmla="*/ 17 w 374"/>
                <a:gd name="T3" fmla="*/ 75 h 316"/>
                <a:gd name="T4" fmla="*/ 0 w 374"/>
                <a:gd name="T5" fmla="*/ 101 h 316"/>
                <a:gd name="T6" fmla="*/ 8 w 374"/>
                <a:gd name="T7" fmla="*/ 124 h 316"/>
                <a:gd name="T8" fmla="*/ 4 w 374"/>
                <a:gd name="T9" fmla="*/ 131 h 316"/>
                <a:gd name="T10" fmla="*/ 4 w 374"/>
                <a:gd name="T11" fmla="*/ 143 h 316"/>
                <a:gd name="T12" fmla="*/ 6 w 374"/>
                <a:gd name="T13" fmla="*/ 183 h 316"/>
                <a:gd name="T14" fmla="*/ 9 w 374"/>
                <a:gd name="T15" fmla="*/ 206 h 316"/>
                <a:gd name="T16" fmla="*/ 9 w 374"/>
                <a:gd name="T17" fmla="*/ 206 h 316"/>
                <a:gd name="T18" fmla="*/ 13 w 374"/>
                <a:gd name="T19" fmla="*/ 215 h 316"/>
                <a:gd name="T20" fmla="*/ 16 w 374"/>
                <a:gd name="T21" fmla="*/ 247 h 316"/>
                <a:gd name="T22" fmla="*/ 5 w 374"/>
                <a:gd name="T23" fmla="*/ 257 h 316"/>
                <a:gd name="T24" fmla="*/ 19 w 374"/>
                <a:gd name="T25" fmla="*/ 280 h 316"/>
                <a:gd name="T26" fmla="*/ 35 w 374"/>
                <a:gd name="T27" fmla="*/ 296 h 316"/>
                <a:gd name="T28" fmla="*/ 52 w 374"/>
                <a:gd name="T29" fmla="*/ 316 h 316"/>
                <a:gd name="T30" fmla="*/ 71 w 374"/>
                <a:gd name="T31" fmla="*/ 297 h 316"/>
                <a:gd name="T32" fmla="*/ 92 w 374"/>
                <a:gd name="T33" fmla="*/ 274 h 316"/>
                <a:gd name="T34" fmla="*/ 103 w 374"/>
                <a:gd name="T35" fmla="*/ 260 h 316"/>
                <a:gd name="T36" fmla="*/ 121 w 374"/>
                <a:gd name="T37" fmla="*/ 274 h 316"/>
                <a:gd name="T38" fmla="*/ 184 w 374"/>
                <a:gd name="T39" fmla="*/ 229 h 316"/>
                <a:gd name="T40" fmla="*/ 187 w 374"/>
                <a:gd name="T41" fmla="*/ 226 h 316"/>
                <a:gd name="T42" fmla="*/ 220 w 374"/>
                <a:gd name="T43" fmla="*/ 201 h 316"/>
                <a:gd name="T44" fmla="*/ 253 w 374"/>
                <a:gd name="T45" fmla="*/ 181 h 316"/>
                <a:gd name="T46" fmla="*/ 269 w 374"/>
                <a:gd name="T47" fmla="*/ 172 h 316"/>
                <a:gd name="T48" fmla="*/ 281 w 374"/>
                <a:gd name="T49" fmla="*/ 166 h 316"/>
                <a:gd name="T50" fmla="*/ 320 w 374"/>
                <a:gd name="T51" fmla="*/ 140 h 316"/>
                <a:gd name="T52" fmla="*/ 332 w 374"/>
                <a:gd name="T53" fmla="*/ 134 h 316"/>
                <a:gd name="T54" fmla="*/ 362 w 374"/>
                <a:gd name="T55" fmla="*/ 114 h 316"/>
                <a:gd name="T56" fmla="*/ 358 w 374"/>
                <a:gd name="T57" fmla="*/ 95 h 316"/>
                <a:gd name="T58" fmla="*/ 319 w 374"/>
                <a:gd name="T59" fmla="*/ 73 h 316"/>
                <a:gd name="T60" fmla="*/ 306 w 374"/>
                <a:gd name="T61" fmla="*/ 97 h 316"/>
                <a:gd name="T62" fmla="*/ 228 w 374"/>
                <a:gd name="T63" fmla="*/ 131 h 316"/>
                <a:gd name="T64" fmla="*/ 222 w 374"/>
                <a:gd name="T65" fmla="*/ 100 h 316"/>
                <a:gd name="T66" fmla="*/ 213 w 374"/>
                <a:gd name="T67" fmla="*/ 101 h 316"/>
                <a:gd name="T68" fmla="*/ 191 w 374"/>
                <a:gd name="T69" fmla="*/ 101 h 316"/>
                <a:gd name="T70" fmla="*/ 166 w 374"/>
                <a:gd name="T71" fmla="*/ 64 h 316"/>
                <a:gd name="T72" fmla="*/ 123 w 374"/>
                <a:gd name="T73" fmla="*/ 49 h 316"/>
                <a:gd name="T74" fmla="*/ 78 w 374"/>
                <a:gd name="T75" fmla="*/ 34 h 316"/>
                <a:gd name="T76" fmla="*/ 78 w 374"/>
                <a:gd name="T77" fmla="*/ 0 h 316"/>
                <a:gd name="T78" fmla="*/ 23 w 374"/>
                <a:gd name="T79" fmla="*/ 42 h 316"/>
                <a:gd name="T80" fmla="*/ 17 w 374"/>
                <a:gd name="T81" fmla="*/ 41 h 316"/>
                <a:gd name="T82" fmla="*/ 9 w 374"/>
                <a:gd name="T83" fmla="*/ 4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316">
                  <a:moveTo>
                    <a:pt x="5" y="43"/>
                  </a:moveTo>
                  <a:cubicBezTo>
                    <a:pt x="4" y="46"/>
                    <a:pt x="4" y="46"/>
                    <a:pt x="4" y="46"/>
                  </a:cubicBezTo>
                  <a:cubicBezTo>
                    <a:pt x="3" y="48"/>
                    <a:pt x="5" y="56"/>
                    <a:pt x="6" y="58"/>
                  </a:cubicBezTo>
                  <a:cubicBezTo>
                    <a:pt x="8" y="64"/>
                    <a:pt x="15" y="67"/>
                    <a:pt x="17" y="75"/>
                  </a:cubicBezTo>
                  <a:cubicBezTo>
                    <a:pt x="19" y="83"/>
                    <a:pt x="11" y="88"/>
                    <a:pt x="7" y="94"/>
                  </a:cubicBezTo>
                  <a:cubicBezTo>
                    <a:pt x="4" y="95"/>
                    <a:pt x="2" y="99"/>
                    <a:pt x="0" y="101"/>
                  </a:cubicBezTo>
                  <a:cubicBezTo>
                    <a:pt x="0" y="106"/>
                    <a:pt x="0" y="107"/>
                    <a:pt x="3" y="112"/>
                  </a:cubicBezTo>
                  <a:cubicBezTo>
                    <a:pt x="6" y="116"/>
                    <a:pt x="8" y="118"/>
                    <a:pt x="8" y="124"/>
                  </a:cubicBezTo>
                  <a:cubicBezTo>
                    <a:pt x="9" y="124"/>
                    <a:pt x="9" y="123"/>
                    <a:pt x="9" y="123"/>
                  </a:cubicBezTo>
                  <a:cubicBezTo>
                    <a:pt x="9" y="126"/>
                    <a:pt x="5" y="128"/>
                    <a:pt x="4" y="131"/>
                  </a:cubicBezTo>
                  <a:cubicBezTo>
                    <a:pt x="3" y="134"/>
                    <a:pt x="8" y="135"/>
                    <a:pt x="8" y="138"/>
                  </a:cubicBezTo>
                  <a:cubicBezTo>
                    <a:pt x="8" y="141"/>
                    <a:pt x="5" y="141"/>
                    <a:pt x="4" y="143"/>
                  </a:cubicBezTo>
                  <a:cubicBezTo>
                    <a:pt x="2" y="148"/>
                    <a:pt x="4" y="156"/>
                    <a:pt x="7" y="159"/>
                  </a:cubicBezTo>
                  <a:cubicBezTo>
                    <a:pt x="10" y="165"/>
                    <a:pt x="8" y="177"/>
                    <a:pt x="6" y="183"/>
                  </a:cubicBezTo>
                  <a:cubicBezTo>
                    <a:pt x="5" y="187"/>
                    <a:pt x="2" y="191"/>
                    <a:pt x="4" y="195"/>
                  </a:cubicBezTo>
                  <a:cubicBezTo>
                    <a:pt x="7" y="199"/>
                    <a:pt x="8" y="200"/>
                    <a:pt x="9" y="206"/>
                  </a:cubicBezTo>
                  <a:cubicBezTo>
                    <a:pt x="9" y="205"/>
                    <a:pt x="9" y="206"/>
                    <a:pt x="9" y="206"/>
                  </a:cubicBezTo>
                  <a:cubicBezTo>
                    <a:pt x="9" y="206"/>
                    <a:pt x="9" y="206"/>
                    <a:pt x="9" y="206"/>
                  </a:cubicBezTo>
                  <a:cubicBezTo>
                    <a:pt x="9" y="207"/>
                    <a:pt x="11" y="211"/>
                    <a:pt x="11" y="212"/>
                  </a:cubicBezTo>
                  <a:cubicBezTo>
                    <a:pt x="12" y="212"/>
                    <a:pt x="12" y="214"/>
                    <a:pt x="13" y="215"/>
                  </a:cubicBezTo>
                  <a:cubicBezTo>
                    <a:pt x="18" y="218"/>
                    <a:pt x="19" y="224"/>
                    <a:pt x="19" y="229"/>
                  </a:cubicBezTo>
                  <a:cubicBezTo>
                    <a:pt x="19" y="235"/>
                    <a:pt x="19" y="241"/>
                    <a:pt x="16" y="247"/>
                  </a:cubicBezTo>
                  <a:cubicBezTo>
                    <a:pt x="5" y="257"/>
                    <a:pt x="5" y="257"/>
                    <a:pt x="5" y="257"/>
                  </a:cubicBezTo>
                  <a:cubicBezTo>
                    <a:pt x="5" y="257"/>
                    <a:pt x="5" y="257"/>
                    <a:pt x="5" y="257"/>
                  </a:cubicBezTo>
                  <a:cubicBezTo>
                    <a:pt x="6" y="262"/>
                    <a:pt x="6" y="268"/>
                    <a:pt x="9" y="271"/>
                  </a:cubicBezTo>
                  <a:cubicBezTo>
                    <a:pt x="12" y="275"/>
                    <a:pt x="16" y="276"/>
                    <a:pt x="19" y="280"/>
                  </a:cubicBezTo>
                  <a:cubicBezTo>
                    <a:pt x="19" y="282"/>
                    <a:pt x="21" y="288"/>
                    <a:pt x="23" y="290"/>
                  </a:cubicBezTo>
                  <a:cubicBezTo>
                    <a:pt x="28" y="295"/>
                    <a:pt x="33" y="288"/>
                    <a:pt x="35" y="296"/>
                  </a:cubicBezTo>
                  <a:cubicBezTo>
                    <a:pt x="36" y="303"/>
                    <a:pt x="37" y="304"/>
                    <a:pt x="42" y="310"/>
                  </a:cubicBezTo>
                  <a:cubicBezTo>
                    <a:pt x="52" y="316"/>
                    <a:pt x="52" y="316"/>
                    <a:pt x="52" y="316"/>
                  </a:cubicBezTo>
                  <a:cubicBezTo>
                    <a:pt x="52" y="316"/>
                    <a:pt x="52" y="316"/>
                    <a:pt x="52" y="316"/>
                  </a:cubicBezTo>
                  <a:cubicBezTo>
                    <a:pt x="71" y="297"/>
                    <a:pt x="71" y="297"/>
                    <a:pt x="71" y="297"/>
                  </a:cubicBezTo>
                  <a:cubicBezTo>
                    <a:pt x="78" y="274"/>
                    <a:pt x="78" y="274"/>
                    <a:pt x="78" y="274"/>
                  </a:cubicBezTo>
                  <a:cubicBezTo>
                    <a:pt x="92" y="274"/>
                    <a:pt x="92" y="274"/>
                    <a:pt x="92" y="274"/>
                  </a:cubicBezTo>
                  <a:cubicBezTo>
                    <a:pt x="92" y="260"/>
                    <a:pt x="92" y="260"/>
                    <a:pt x="92" y="260"/>
                  </a:cubicBezTo>
                  <a:cubicBezTo>
                    <a:pt x="103" y="260"/>
                    <a:pt x="103" y="260"/>
                    <a:pt x="103" y="260"/>
                  </a:cubicBezTo>
                  <a:cubicBezTo>
                    <a:pt x="102" y="274"/>
                    <a:pt x="102" y="274"/>
                    <a:pt x="102" y="274"/>
                  </a:cubicBezTo>
                  <a:cubicBezTo>
                    <a:pt x="121" y="274"/>
                    <a:pt x="121" y="274"/>
                    <a:pt x="121" y="274"/>
                  </a:cubicBezTo>
                  <a:cubicBezTo>
                    <a:pt x="120" y="242"/>
                    <a:pt x="120" y="242"/>
                    <a:pt x="120" y="242"/>
                  </a:cubicBezTo>
                  <a:cubicBezTo>
                    <a:pt x="184" y="229"/>
                    <a:pt x="184" y="229"/>
                    <a:pt x="184" y="229"/>
                  </a:cubicBezTo>
                  <a:cubicBezTo>
                    <a:pt x="184" y="229"/>
                    <a:pt x="186" y="227"/>
                    <a:pt x="187" y="227"/>
                  </a:cubicBezTo>
                  <a:cubicBezTo>
                    <a:pt x="187" y="226"/>
                    <a:pt x="187" y="226"/>
                    <a:pt x="187" y="226"/>
                  </a:cubicBezTo>
                  <a:cubicBezTo>
                    <a:pt x="188" y="226"/>
                    <a:pt x="188" y="226"/>
                    <a:pt x="188" y="225"/>
                  </a:cubicBezTo>
                  <a:cubicBezTo>
                    <a:pt x="197" y="214"/>
                    <a:pt x="209" y="210"/>
                    <a:pt x="220" y="201"/>
                  </a:cubicBezTo>
                  <a:cubicBezTo>
                    <a:pt x="226" y="196"/>
                    <a:pt x="233" y="191"/>
                    <a:pt x="241" y="187"/>
                  </a:cubicBezTo>
                  <a:cubicBezTo>
                    <a:pt x="253" y="181"/>
                    <a:pt x="253" y="181"/>
                    <a:pt x="253" y="181"/>
                  </a:cubicBezTo>
                  <a:cubicBezTo>
                    <a:pt x="257" y="179"/>
                    <a:pt x="263" y="174"/>
                    <a:pt x="267" y="173"/>
                  </a:cubicBezTo>
                  <a:cubicBezTo>
                    <a:pt x="268" y="173"/>
                    <a:pt x="269" y="173"/>
                    <a:pt x="269" y="172"/>
                  </a:cubicBezTo>
                  <a:cubicBezTo>
                    <a:pt x="269" y="172"/>
                    <a:pt x="270" y="172"/>
                    <a:pt x="270" y="172"/>
                  </a:cubicBezTo>
                  <a:cubicBezTo>
                    <a:pt x="273" y="171"/>
                    <a:pt x="277" y="168"/>
                    <a:pt x="281" y="166"/>
                  </a:cubicBezTo>
                  <a:cubicBezTo>
                    <a:pt x="287" y="163"/>
                    <a:pt x="293" y="157"/>
                    <a:pt x="299" y="153"/>
                  </a:cubicBezTo>
                  <a:cubicBezTo>
                    <a:pt x="306" y="149"/>
                    <a:pt x="313" y="144"/>
                    <a:pt x="320" y="140"/>
                  </a:cubicBezTo>
                  <a:cubicBezTo>
                    <a:pt x="332" y="134"/>
                    <a:pt x="332" y="134"/>
                    <a:pt x="332" y="134"/>
                  </a:cubicBezTo>
                  <a:cubicBezTo>
                    <a:pt x="332" y="134"/>
                    <a:pt x="332" y="134"/>
                    <a:pt x="332" y="134"/>
                  </a:cubicBezTo>
                  <a:cubicBezTo>
                    <a:pt x="346" y="126"/>
                    <a:pt x="346" y="126"/>
                    <a:pt x="346" y="126"/>
                  </a:cubicBezTo>
                  <a:cubicBezTo>
                    <a:pt x="351" y="122"/>
                    <a:pt x="356" y="117"/>
                    <a:pt x="362" y="114"/>
                  </a:cubicBezTo>
                  <a:cubicBezTo>
                    <a:pt x="366" y="112"/>
                    <a:pt x="371" y="109"/>
                    <a:pt x="374" y="106"/>
                  </a:cubicBezTo>
                  <a:cubicBezTo>
                    <a:pt x="374" y="101"/>
                    <a:pt x="362" y="96"/>
                    <a:pt x="358" y="95"/>
                  </a:cubicBezTo>
                  <a:cubicBezTo>
                    <a:pt x="348" y="92"/>
                    <a:pt x="339" y="90"/>
                    <a:pt x="331" y="83"/>
                  </a:cubicBezTo>
                  <a:cubicBezTo>
                    <a:pt x="328" y="80"/>
                    <a:pt x="323" y="74"/>
                    <a:pt x="319" y="73"/>
                  </a:cubicBezTo>
                  <a:cubicBezTo>
                    <a:pt x="319" y="73"/>
                    <a:pt x="319" y="73"/>
                    <a:pt x="319" y="73"/>
                  </a:cubicBezTo>
                  <a:cubicBezTo>
                    <a:pt x="306" y="97"/>
                    <a:pt x="306" y="97"/>
                    <a:pt x="306" y="97"/>
                  </a:cubicBezTo>
                  <a:cubicBezTo>
                    <a:pt x="284" y="97"/>
                    <a:pt x="284" y="97"/>
                    <a:pt x="284" y="97"/>
                  </a:cubicBezTo>
                  <a:cubicBezTo>
                    <a:pt x="228" y="131"/>
                    <a:pt x="228" y="131"/>
                    <a:pt x="228" y="131"/>
                  </a:cubicBezTo>
                  <a:cubicBezTo>
                    <a:pt x="227" y="100"/>
                    <a:pt x="227" y="100"/>
                    <a:pt x="227" y="100"/>
                  </a:cubicBezTo>
                  <a:cubicBezTo>
                    <a:pt x="226" y="100"/>
                    <a:pt x="224" y="100"/>
                    <a:pt x="222" y="100"/>
                  </a:cubicBezTo>
                  <a:cubicBezTo>
                    <a:pt x="220" y="100"/>
                    <a:pt x="218" y="100"/>
                    <a:pt x="217" y="101"/>
                  </a:cubicBezTo>
                  <a:cubicBezTo>
                    <a:pt x="215" y="101"/>
                    <a:pt x="214" y="101"/>
                    <a:pt x="213" y="101"/>
                  </a:cubicBezTo>
                  <a:cubicBezTo>
                    <a:pt x="213" y="102"/>
                    <a:pt x="212" y="102"/>
                    <a:pt x="211" y="102"/>
                  </a:cubicBezTo>
                  <a:cubicBezTo>
                    <a:pt x="207" y="104"/>
                    <a:pt x="194" y="108"/>
                    <a:pt x="191" y="101"/>
                  </a:cubicBezTo>
                  <a:cubicBezTo>
                    <a:pt x="189" y="96"/>
                    <a:pt x="188" y="84"/>
                    <a:pt x="184" y="80"/>
                  </a:cubicBezTo>
                  <a:cubicBezTo>
                    <a:pt x="170" y="80"/>
                    <a:pt x="172" y="75"/>
                    <a:pt x="166" y="64"/>
                  </a:cubicBezTo>
                  <a:cubicBezTo>
                    <a:pt x="159" y="51"/>
                    <a:pt x="158" y="53"/>
                    <a:pt x="143" y="53"/>
                  </a:cubicBezTo>
                  <a:cubicBezTo>
                    <a:pt x="135" y="53"/>
                    <a:pt x="131" y="52"/>
                    <a:pt x="123" y="49"/>
                  </a:cubicBezTo>
                  <a:cubicBezTo>
                    <a:pt x="120" y="48"/>
                    <a:pt x="116" y="50"/>
                    <a:pt x="112" y="51"/>
                  </a:cubicBezTo>
                  <a:cubicBezTo>
                    <a:pt x="78" y="34"/>
                    <a:pt x="78" y="34"/>
                    <a:pt x="78" y="34"/>
                  </a:cubicBezTo>
                  <a:cubicBezTo>
                    <a:pt x="78" y="0"/>
                    <a:pt x="78" y="0"/>
                    <a:pt x="78" y="0"/>
                  </a:cubicBezTo>
                  <a:cubicBezTo>
                    <a:pt x="78" y="0"/>
                    <a:pt x="78" y="0"/>
                    <a:pt x="78" y="0"/>
                  </a:cubicBezTo>
                  <a:cubicBezTo>
                    <a:pt x="30" y="42"/>
                    <a:pt x="30" y="42"/>
                    <a:pt x="30" y="42"/>
                  </a:cubicBezTo>
                  <a:cubicBezTo>
                    <a:pt x="23" y="42"/>
                    <a:pt x="23" y="42"/>
                    <a:pt x="23" y="42"/>
                  </a:cubicBezTo>
                  <a:cubicBezTo>
                    <a:pt x="22" y="42"/>
                    <a:pt x="21" y="42"/>
                    <a:pt x="20" y="42"/>
                  </a:cubicBezTo>
                  <a:cubicBezTo>
                    <a:pt x="19" y="41"/>
                    <a:pt x="18" y="41"/>
                    <a:pt x="17" y="41"/>
                  </a:cubicBezTo>
                  <a:cubicBezTo>
                    <a:pt x="16" y="40"/>
                    <a:pt x="15" y="40"/>
                    <a:pt x="14" y="39"/>
                  </a:cubicBezTo>
                  <a:cubicBezTo>
                    <a:pt x="13" y="38"/>
                    <a:pt x="10" y="38"/>
                    <a:pt x="9" y="40"/>
                  </a:cubicBezTo>
                  <a:cubicBezTo>
                    <a:pt x="7" y="40"/>
                    <a:pt x="6" y="42"/>
                    <a:pt x="5" y="43"/>
                  </a:cubicBezTo>
                  <a:close/>
                </a:path>
              </a:pathLst>
            </a:custGeom>
            <a:solidFill>
              <a:schemeClr val="accent3">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15" name="CLARENDON"/>
            <p:cNvSpPr>
              <a:spLocks/>
            </p:cNvSpPr>
            <p:nvPr/>
          </p:nvSpPr>
          <p:spPr bwMode="auto">
            <a:xfrm>
              <a:off x="5129213" y="2936876"/>
              <a:ext cx="865188" cy="819150"/>
            </a:xfrm>
            <a:custGeom>
              <a:avLst/>
              <a:gdLst>
                <a:gd name="T0" fmla="*/ 0 w 330"/>
                <a:gd name="T1" fmla="*/ 182 h 312"/>
                <a:gd name="T2" fmla="*/ 19 w 330"/>
                <a:gd name="T3" fmla="*/ 163 h 312"/>
                <a:gd name="T4" fmla="*/ 26 w 330"/>
                <a:gd name="T5" fmla="*/ 140 h 312"/>
                <a:gd name="T6" fmla="*/ 40 w 330"/>
                <a:gd name="T7" fmla="*/ 140 h 312"/>
                <a:gd name="T8" fmla="*/ 40 w 330"/>
                <a:gd name="T9" fmla="*/ 126 h 312"/>
                <a:gd name="T10" fmla="*/ 51 w 330"/>
                <a:gd name="T11" fmla="*/ 126 h 312"/>
                <a:gd name="T12" fmla="*/ 50 w 330"/>
                <a:gd name="T13" fmla="*/ 140 h 312"/>
                <a:gd name="T14" fmla="*/ 69 w 330"/>
                <a:gd name="T15" fmla="*/ 140 h 312"/>
                <a:gd name="T16" fmla="*/ 68 w 330"/>
                <a:gd name="T17" fmla="*/ 108 h 312"/>
                <a:gd name="T18" fmla="*/ 132 w 330"/>
                <a:gd name="T19" fmla="*/ 95 h 312"/>
                <a:gd name="T20" fmla="*/ 135 w 330"/>
                <a:gd name="T21" fmla="*/ 93 h 312"/>
                <a:gd name="T22" fmla="*/ 135 w 330"/>
                <a:gd name="T23" fmla="*/ 92 h 312"/>
                <a:gd name="T24" fmla="*/ 136 w 330"/>
                <a:gd name="T25" fmla="*/ 91 h 312"/>
                <a:gd name="T26" fmla="*/ 168 w 330"/>
                <a:gd name="T27" fmla="*/ 67 h 312"/>
                <a:gd name="T28" fmla="*/ 189 w 330"/>
                <a:gd name="T29" fmla="*/ 53 h 312"/>
                <a:gd name="T30" fmla="*/ 201 w 330"/>
                <a:gd name="T31" fmla="*/ 47 h 312"/>
                <a:gd name="T32" fmla="*/ 215 w 330"/>
                <a:gd name="T33" fmla="*/ 39 h 312"/>
                <a:gd name="T34" fmla="*/ 217 w 330"/>
                <a:gd name="T35" fmla="*/ 38 h 312"/>
                <a:gd name="T36" fmla="*/ 218 w 330"/>
                <a:gd name="T37" fmla="*/ 38 h 312"/>
                <a:gd name="T38" fmla="*/ 229 w 330"/>
                <a:gd name="T39" fmla="*/ 32 h 312"/>
                <a:gd name="T40" fmla="*/ 247 w 330"/>
                <a:gd name="T41" fmla="*/ 19 h 312"/>
                <a:gd name="T42" fmla="*/ 268 w 330"/>
                <a:gd name="T43" fmla="*/ 6 h 312"/>
                <a:gd name="T44" fmla="*/ 280 w 330"/>
                <a:gd name="T45" fmla="*/ 0 h 312"/>
                <a:gd name="T46" fmla="*/ 280 w 330"/>
                <a:gd name="T47" fmla="*/ 0 h 312"/>
                <a:gd name="T48" fmla="*/ 291 w 330"/>
                <a:gd name="T49" fmla="*/ 35 h 312"/>
                <a:gd name="T50" fmla="*/ 330 w 330"/>
                <a:gd name="T51" fmla="*/ 35 h 312"/>
                <a:gd name="T52" fmla="*/ 330 w 330"/>
                <a:gd name="T53" fmla="*/ 35 h 312"/>
                <a:gd name="T54" fmla="*/ 306 w 330"/>
                <a:gd name="T55" fmla="*/ 81 h 312"/>
                <a:gd name="T56" fmla="*/ 293 w 330"/>
                <a:gd name="T57" fmla="*/ 81 h 312"/>
                <a:gd name="T58" fmla="*/ 269 w 330"/>
                <a:gd name="T59" fmla="*/ 106 h 312"/>
                <a:gd name="T60" fmla="*/ 279 w 330"/>
                <a:gd name="T61" fmla="*/ 134 h 312"/>
                <a:gd name="T62" fmla="*/ 270 w 330"/>
                <a:gd name="T63" fmla="*/ 148 h 312"/>
                <a:gd name="T64" fmla="*/ 218 w 330"/>
                <a:gd name="T65" fmla="*/ 267 h 312"/>
                <a:gd name="T66" fmla="*/ 218 w 330"/>
                <a:gd name="T67" fmla="*/ 267 h 312"/>
                <a:gd name="T68" fmla="*/ 205 w 330"/>
                <a:gd name="T69" fmla="*/ 269 h 312"/>
                <a:gd name="T70" fmla="*/ 200 w 330"/>
                <a:gd name="T71" fmla="*/ 270 h 312"/>
                <a:gd name="T72" fmla="*/ 197 w 330"/>
                <a:gd name="T73" fmla="*/ 276 h 312"/>
                <a:gd name="T74" fmla="*/ 192 w 330"/>
                <a:gd name="T75" fmla="*/ 279 h 312"/>
                <a:gd name="T76" fmla="*/ 196 w 330"/>
                <a:gd name="T77" fmla="*/ 291 h 312"/>
                <a:gd name="T78" fmla="*/ 190 w 330"/>
                <a:gd name="T79" fmla="*/ 299 h 312"/>
                <a:gd name="T80" fmla="*/ 179 w 330"/>
                <a:gd name="T81" fmla="*/ 297 h 312"/>
                <a:gd name="T82" fmla="*/ 162 w 330"/>
                <a:gd name="T83" fmla="*/ 303 h 312"/>
                <a:gd name="T84" fmla="*/ 155 w 330"/>
                <a:gd name="T85" fmla="*/ 304 h 312"/>
                <a:gd name="T86" fmla="*/ 155 w 330"/>
                <a:gd name="T87" fmla="*/ 304 h 312"/>
                <a:gd name="T88" fmla="*/ 116 w 330"/>
                <a:gd name="T89" fmla="*/ 304 h 312"/>
                <a:gd name="T90" fmla="*/ 94 w 330"/>
                <a:gd name="T91" fmla="*/ 310 h 312"/>
                <a:gd name="T92" fmla="*/ 76 w 330"/>
                <a:gd name="T93" fmla="*/ 304 h 312"/>
                <a:gd name="T94" fmla="*/ 48 w 330"/>
                <a:gd name="T95" fmla="*/ 280 h 312"/>
                <a:gd name="T96" fmla="*/ 47 w 330"/>
                <a:gd name="T97" fmla="*/ 273 h 312"/>
                <a:gd name="T98" fmla="*/ 32 w 330"/>
                <a:gd name="T99" fmla="*/ 256 h 312"/>
                <a:gd name="T100" fmla="*/ 42 w 330"/>
                <a:gd name="T101" fmla="*/ 242 h 312"/>
                <a:gd name="T102" fmla="*/ 17 w 330"/>
                <a:gd name="T103" fmla="*/ 233 h 312"/>
                <a:gd name="T104" fmla="*/ 17 w 330"/>
                <a:gd name="T105" fmla="*/ 233 h 312"/>
                <a:gd name="T106" fmla="*/ 10 w 330"/>
                <a:gd name="T107" fmla="*/ 221 h 312"/>
                <a:gd name="T108" fmla="*/ 4 w 330"/>
                <a:gd name="T109" fmla="*/ 205 h 312"/>
                <a:gd name="T110" fmla="*/ 1 w 330"/>
                <a:gd name="T111" fmla="*/ 191 h 312"/>
                <a:gd name="T112" fmla="*/ 0 w 330"/>
                <a:gd name="T113" fmla="*/ 184 h 312"/>
                <a:gd name="T114" fmla="*/ 0 w 330"/>
                <a:gd name="T115" fmla="*/ 18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0" h="312">
                  <a:moveTo>
                    <a:pt x="0" y="182"/>
                  </a:moveTo>
                  <a:cubicBezTo>
                    <a:pt x="19" y="163"/>
                    <a:pt x="19" y="163"/>
                    <a:pt x="19" y="163"/>
                  </a:cubicBezTo>
                  <a:cubicBezTo>
                    <a:pt x="26" y="140"/>
                    <a:pt x="26" y="140"/>
                    <a:pt x="26" y="140"/>
                  </a:cubicBezTo>
                  <a:cubicBezTo>
                    <a:pt x="40" y="140"/>
                    <a:pt x="40" y="140"/>
                    <a:pt x="40" y="140"/>
                  </a:cubicBezTo>
                  <a:cubicBezTo>
                    <a:pt x="40" y="126"/>
                    <a:pt x="40" y="126"/>
                    <a:pt x="40" y="126"/>
                  </a:cubicBezTo>
                  <a:cubicBezTo>
                    <a:pt x="51" y="126"/>
                    <a:pt x="51" y="126"/>
                    <a:pt x="51" y="126"/>
                  </a:cubicBezTo>
                  <a:cubicBezTo>
                    <a:pt x="50" y="140"/>
                    <a:pt x="50" y="140"/>
                    <a:pt x="50" y="140"/>
                  </a:cubicBezTo>
                  <a:cubicBezTo>
                    <a:pt x="69" y="140"/>
                    <a:pt x="69" y="140"/>
                    <a:pt x="69" y="140"/>
                  </a:cubicBezTo>
                  <a:cubicBezTo>
                    <a:pt x="68" y="108"/>
                    <a:pt x="68" y="108"/>
                    <a:pt x="68" y="108"/>
                  </a:cubicBezTo>
                  <a:cubicBezTo>
                    <a:pt x="132" y="95"/>
                    <a:pt x="132" y="95"/>
                    <a:pt x="132" y="95"/>
                  </a:cubicBezTo>
                  <a:cubicBezTo>
                    <a:pt x="132" y="95"/>
                    <a:pt x="134" y="93"/>
                    <a:pt x="135" y="93"/>
                  </a:cubicBezTo>
                  <a:cubicBezTo>
                    <a:pt x="135" y="92"/>
                    <a:pt x="135" y="92"/>
                    <a:pt x="135" y="92"/>
                  </a:cubicBezTo>
                  <a:cubicBezTo>
                    <a:pt x="136" y="92"/>
                    <a:pt x="136" y="92"/>
                    <a:pt x="136" y="91"/>
                  </a:cubicBezTo>
                  <a:cubicBezTo>
                    <a:pt x="145" y="80"/>
                    <a:pt x="157" y="76"/>
                    <a:pt x="168" y="67"/>
                  </a:cubicBezTo>
                  <a:cubicBezTo>
                    <a:pt x="174" y="62"/>
                    <a:pt x="181" y="57"/>
                    <a:pt x="189" y="53"/>
                  </a:cubicBezTo>
                  <a:cubicBezTo>
                    <a:pt x="201" y="47"/>
                    <a:pt x="201" y="47"/>
                    <a:pt x="201" y="47"/>
                  </a:cubicBezTo>
                  <a:cubicBezTo>
                    <a:pt x="205" y="45"/>
                    <a:pt x="211" y="40"/>
                    <a:pt x="215" y="39"/>
                  </a:cubicBezTo>
                  <a:cubicBezTo>
                    <a:pt x="216" y="39"/>
                    <a:pt x="217" y="39"/>
                    <a:pt x="217" y="38"/>
                  </a:cubicBezTo>
                  <a:cubicBezTo>
                    <a:pt x="217" y="38"/>
                    <a:pt x="218" y="38"/>
                    <a:pt x="218" y="38"/>
                  </a:cubicBezTo>
                  <a:cubicBezTo>
                    <a:pt x="221" y="37"/>
                    <a:pt x="225" y="34"/>
                    <a:pt x="229" y="32"/>
                  </a:cubicBezTo>
                  <a:cubicBezTo>
                    <a:pt x="235" y="29"/>
                    <a:pt x="241" y="23"/>
                    <a:pt x="247" y="19"/>
                  </a:cubicBezTo>
                  <a:cubicBezTo>
                    <a:pt x="254" y="15"/>
                    <a:pt x="261" y="10"/>
                    <a:pt x="268" y="6"/>
                  </a:cubicBezTo>
                  <a:cubicBezTo>
                    <a:pt x="280" y="0"/>
                    <a:pt x="280" y="0"/>
                    <a:pt x="280" y="0"/>
                  </a:cubicBezTo>
                  <a:cubicBezTo>
                    <a:pt x="280" y="0"/>
                    <a:pt x="280" y="0"/>
                    <a:pt x="280" y="0"/>
                  </a:cubicBezTo>
                  <a:cubicBezTo>
                    <a:pt x="291" y="35"/>
                    <a:pt x="291" y="35"/>
                    <a:pt x="291" y="35"/>
                  </a:cubicBezTo>
                  <a:cubicBezTo>
                    <a:pt x="330" y="35"/>
                    <a:pt x="330" y="35"/>
                    <a:pt x="330" y="35"/>
                  </a:cubicBezTo>
                  <a:cubicBezTo>
                    <a:pt x="330" y="35"/>
                    <a:pt x="330" y="35"/>
                    <a:pt x="330" y="35"/>
                  </a:cubicBezTo>
                  <a:cubicBezTo>
                    <a:pt x="306" y="81"/>
                    <a:pt x="306" y="81"/>
                    <a:pt x="306" y="81"/>
                  </a:cubicBezTo>
                  <a:cubicBezTo>
                    <a:pt x="293" y="81"/>
                    <a:pt x="293" y="81"/>
                    <a:pt x="293" y="81"/>
                  </a:cubicBezTo>
                  <a:cubicBezTo>
                    <a:pt x="269" y="106"/>
                    <a:pt x="269" y="106"/>
                    <a:pt x="269" y="106"/>
                  </a:cubicBezTo>
                  <a:cubicBezTo>
                    <a:pt x="279" y="134"/>
                    <a:pt x="279" y="134"/>
                    <a:pt x="279" y="134"/>
                  </a:cubicBezTo>
                  <a:cubicBezTo>
                    <a:pt x="270" y="148"/>
                    <a:pt x="270" y="148"/>
                    <a:pt x="270" y="148"/>
                  </a:cubicBezTo>
                  <a:cubicBezTo>
                    <a:pt x="218" y="267"/>
                    <a:pt x="218" y="267"/>
                    <a:pt x="218" y="267"/>
                  </a:cubicBezTo>
                  <a:cubicBezTo>
                    <a:pt x="218" y="267"/>
                    <a:pt x="218" y="267"/>
                    <a:pt x="218" y="267"/>
                  </a:cubicBezTo>
                  <a:cubicBezTo>
                    <a:pt x="205" y="269"/>
                    <a:pt x="205" y="269"/>
                    <a:pt x="205" y="269"/>
                  </a:cubicBezTo>
                  <a:cubicBezTo>
                    <a:pt x="203" y="269"/>
                    <a:pt x="202" y="270"/>
                    <a:pt x="200" y="270"/>
                  </a:cubicBezTo>
                  <a:cubicBezTo>
                    <a:pt x="199" y="272"/>
                    <a:pt x="198" y="274"/>
                    <a:pt x="197" y="276"/>
                  </a:cubicBezTo>
                  <a:cubicBezTo>
                    <a:pt x="195" y="277"/>
                    <a:pt x="193" y="278"/>
                    <a:pt x="192" y="279"/>
                  </a:cubicBezTo>
                  <a:cubicBezTo>
                    <a:pt x="189" y="282"/>
                    <a:pt x="196" y="288"/>
                    <a:pt x="196" y="291"/>
                  </a:cubicBezTo>
                  <a:cubicBezTo>
                    <a:pt x="197" y="294"/>
                    <a:pt x="192" y="298"/>
                    <a:pt x="190" y="299"/>
                  </a:cubicBezTo>
                  <a:cubicBezTo>
                    <a:pt x="184" y="302"/>
                    <a:pt x="184" y="298"/>
                    <a:pt x="179" y="297"/>
                  </a:cubicBezTo>
                  <a:cubicBezTo>
                    <a:pt x="174" y="296"/>
                    <a:pt x="169" y="303"/>
                    <a:pt x="162" y="303"/>
                  </a:cubicBezTo>
                  <a:cubicBezTo>
                    <a:pt x="160" y="303"/>
                    <a:pt x="157" y="303"/>
                    <a:pt x="155" y="304"/>
                  </a:cubicBezTo>
                  <a:cubicBezTo>
                    <a:pt x="155" y="304"/>
                    <a:pt x="155" y="304"/>
                    <a:pt x="155" y="304"/>
                  </a:cubicBezTo>
                  <a:cubicBezTo>
                    <a:pt x="116" y="304"/>
                    <a:pt x="116" y="304"/>
                    <a:pt x="116" y="304"/>
                  </a:cubicBezTo>
                  <a:cubicBezTo>
                    <a:pt x="108" y="305"/>
                    <a:pt x="101" y="309"/>
                    <a:pt x="94" y="310"/>
                  </a:cubicBezTo>
                  <a:cubicBezTo>
                    <a:pt x="86" y="312"/>
                    <a:pt x="82" y="308"/>
                    <a:pt x="76" y="304"/>
                  </a:cubicBezTo>
                  <a:cubicBezTo>
                    <a:pt x="70" y="299"/>
                    <a:pt x="50" y="287"/>
                    <a:pt x="48" y="280"/>
                  </a:cubicBezTo>
                  <a:cubicBezTo>
                    <a:pt x="48" y="278"/>
                    <a:pt x="49" y="274"/>
                    <a:pt x="47" y="273"/>
                  </a:cubicBezTo>
                  <a:cubicBezTo>
                    <a:pt x="43" y="270"/>
                    <a:pt x="32" y="260"/>
                    <a:pt x="32" y="256"/>
                  </a:cubicBezTo>
                  <a:cubicBezTo>
                    <a:pt x="36" y="250"/>
                    <a:pt x="50" y="252"/>
                    <a:pt x="42" y="242"/>
                  </a:cubicBezTo>
                  <a:cubicBezTo>
                    <a:pt x="35" y="234"/>
                    <a:pt x="27" y="234"/>
                    <a:pt x="17" y="233"/>
                  </a:cubicBezTo>
                  <a:cubicBezTo>
                    <a:pt x="17" y="233"/>
                    <a:pt x="17" y="233"/>
                    <a:pt x="17" y="233"/>
                  </a:cubicBezTo>
                  <a:cubicBezTo>
                    <a:pt x="10" y="221"/>
                    <a:pt x="10" y="221"/>
                    <a:pt x="10" y="221"/>
                  </a:cubicBezTo>
                  <a:cubicBezTo>
                    <a:pt x="8" y="216"/>
                    <a:pt x="6" y="210"/>
                    <a:pt x="4" y="205"/>
                  </a:cubicBezTo>
                  <a:cubicBezTo>
                    <a:pt x="3" y="200"/>
                    <a:pt x="1" y="196"/>
                    <a:pt x="1" y="191"/>
                  </a:cubicBezTo>
                  <a:cubicBezTo>
                    <a:pt x="1" y="190"/>
                    <a:pt x="1" y="185"/>
                    <a:pt x="0" y="184"/>
                  </a:cubicBezTo>
                  <a:cubicBezTo>
                    <a:pt x="0" y="183"/>
                    <a:pt x="0" y="182"/>
                    <a:pt x="0" y="182"/>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dirty="0">
                <a:solidFill>
                  <a:prstClr val="black"/>
                </a:solidFill>
              </a:endParaRPr>
            </a:p>
          </p:txBody>
        </p:sp>
        <p:sp>
          <p:nvSpPr>
            <p:cNvPr id="16" name="ORANGEBURG"/>
            <p:cNvSpPr>
              <a:spLocks/>
            </p:cNvSpPr>
            <p:nvPr/>
          </p:nvSpPr>
          <p:spPr bwMode="auto">
            <a:xfrm>
              <a:off x="4017963" y="3313113"/>
              <a:ext cx="1517650" cy="836613"/>
            </a:xfrm>
            <a:custGeom>
              <a:avLst/>
              <a:gdLst>
                <a:gd name="T0" fmla="*/ 207 w 579"/>
                <a:gd name="T1" fmla="*/ 51 h 319"/>
                <a:gd name="T2" fmla="*/ 220 w 579"/>
                <a:gd name="T3" fmla="*/ 60 h 319"/>
                <a:gd name="T4" fmla="*/ 256 w 579"/>
                <a:gd name="T5" fmla="*/ 55 h 319"/>
                <a:gd name="T6" fmla="*/ 269 w 579"/>
                <a:gd name="T7" fmla="*/ 58 h 319"/>
                <a:gd name="T8" fmla="*/ 289 w 579"/>
                <a:gd name="T9" fmla="*/ 65 h 319"/>
                <a:gd name="T10" fmla="*/ 366 w 579"/>
                <a:gd name="T11" fmla="*/ 141 h 319"/>
                <a:gd name="T12" fmla="*/ 381 w 579"/>
                <a:gd name="T13" fmla="*/ 135 h 319"/>
                <a:gd name="T14" fmla="*/ 394 w 579"/>
                <a:gd name="T15" fmla="*/ 101 h 319"/>
                <a:gd name="T16" fmla="*/ 420 w 579"/>
                <a:gd name="T17" fmla="*/ 90 h 319"/>
                <a:gd name="T18" fmla="*/ 437 w 579"/>
                <a:gd name="T19" fmla="*/ 100 h 319"/>
                <a:gd name="T20" fmla="*/ 441 w 579"/>
                <a:gd name="T21" fmla="*/ 90 h 319"/>
                <a:gd name="T22" fmla="*/ 456 w 579"/>
                <a:gd name="T23" fmla="*/ 113 h 319"/>
                <a:gd name="T24" fmla="*/ 472 w 579"/>
                <a:gd name="T25" fmla="*/ 137 h 319"/>
                <a:gd name="T26" fmla="*/ 518 w 579"/>
                <a:gd name="T27" fmla="*/ 167 h 319"/>
                <a:gd name="T28" fmla="*/ 579 w 579"/>
                <a:gd name="T29" fmla="*/ 161 h 319"/>
                <a:gd name="T30" fmla="*/ 579 w 579"/>
                <a:gd name="T31" fmla="*/ 190 h 319"/>
                <a:gd name="T32" fmla="*/ 571 w 579"/>
                <a:gd name="T33" fmla="*/ 221 h 319"/>
                <a:gd name="T34" fmla="*/ 542 w 579"/>
                <a:gd name="T35" fmla="*/ 264 h 319"/>
                <a:gd name="T36" fmla="*/ 512 w 579"/>
                <a:gd name="T37" fmla="*/ 263 h 319"/>
                <a:gd name="T38" fmla="*/ 510 w 579"/>
                <a:gd name="T39" fmla="*/ 269 h 319"/>
                <a:gd name="T40" fmla="*/ 493 w 579"/>
                <a:gd name="T41" fmla="*/ 267 h 319"/>
                <a:gd name="T42" fmla="*/ 472 w 579"/>
                <a:gd name="T43" fmla="*/ 269 h 319"/>
                <a:gd name="T44" fmla="*/ 443 w 579"/>
                <a:gd name="T45" fmla="*/ 249 h 319"/>
                <a:gd name="T46" fmla="*/ 293 w 579"/>
                <a:gd name="T47" fmla="*/ 319 h 319"/>
                <a:gd name="T48" fmla="*/ 277 w 579"/>
                <a:gd name="T49" fmla="*/ 307 h 319"/>
                <a:gd name="T50" fmla="*/ 257 w 579"/>
                <a:gd name="T51" fmla="*/ 276 h 319"/>
                <a:gd name="T52" fmla="*/ 205 w 579"/>
                <a:gd name="T53" fmla="*/ 237 h 319"/>
                <a:gd name="T54" fmla="*/ 168 w 579"/>
                <a:gd name="T55" fmla="*/ 215 h 319"/>
                <a:gd name="T56" fmla="*/ 117 w 579"/>
                <a:gd name="T57" fmla="*/ 185 h 319"/>
                <a:gd name="T58" fmla="*/ 96 w 579"/>
                <a:gd name="T59" fmla="*/ 176 h 319"/>
                <a:gd name="T60" fmla="*/ 81 w 579"/>
                <a:gd name="T61" fmla="*/ 163 h 319"/>
                <a:gd name="T62" fmla="*/ 60 w 579"/>
                <a:gd name="T63" fmla="*/ 154 h 319"/>
                <a:gd name="T64" fmla="*/ 54 w 579"/>
                <a:gd name="T65" fmla="*/ 148 h 319"/>
                <a:gd name="T66" fmla="*/ 0 w 579"/>
                <a:gd name="T67" fmla="*/ 134 h 319"/>
                <a:gd name="T68" fmla="*/ 96 w 579"/>
                <a:gd name="T69" fmla="*/ 34 h 319"/>
                <a:gd name="T70" fmla="*/ 168 w 579"/>
                <a:gd name="T7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9" h="319">
                  <a:moveTo>
                    <a:pt x="168" y="0"/>
                  </a:moveTo>
                  <a:cubicBezTo>
                    <a:pt x="207" y="51"/>
                    <a:pt x="207" y="51"/>
                    <a:pt x="207" y="51"/>
                  </a:cubicBezTo>
                  <a:cubicBezTo>
                    <a:pt x="220" y="38"/>
                    <a:pt x="220" y="38"/>
                    <a:pt x="220" y="38"/>
                  </a:cubicBezTo>
                  <a:cubicBezTo>
                    <a:pt x="220" y="60"/>
                    <a:pt x="220" y="60"/>
                    <a:pt x="220" y="60"/>
                  </a:cubicBezTo>
                  <a:cubicBezTo>
                    <a:pt x="229" y="61"/>
                    <a:pt x="236" y="60"/>
                    <a:pt x="244" y="58"/>
                  </a:cubicBezTo>
                  <a:cubicBezTo>
                    <a:pt x="249" y="57"/>
                    <a:pt x="251" y="55"/>
                    <a:pt x="256" y="55"/>
                  </a:cubicBezTo>
                  <a:cubicBezTo>
                    <a:pt x="259" y="55"/>
                    <a:pt x="265" y="55"/>
                    <a:pt x="268" y="57"/>
                  </a:cubicBezTo>
                  <a:cubicBezTo>
                    <a:pt x="268" y="57"/>
                    <a:pt x="269" y="58"/>
                    <a:pt x="269" y="58"/>
                  </a:cubicBezTo>
                  <a:cubicBezTo>
                    <a:pt x="271" y="58"/>
                    <a:pt x="274" y="59"/>
                    <a:pt x="276" y="60"/>
                  </a:cubicBezTo>
                  <a:cubicBezTo>
                    <a:pt x="289" y="65"/>
                    <a:pt x="289" y="65"/>
                    <a:pt x="289" y="65"/>
                  </a:cubicBezTo>
                  <a:cubicBezTo>
                    <a:pt x="342" y="111"/>
                    <a:pt x="342" y="111"/>
                    <a:pt x="342" y="111"/>
                  </a:cubicBezTo>
                  <a:cubicBezTo>
                    <a:pt x="343" y="124"/>
                    <a:pt x="351" y="141"/>
                    <a:pt x="366" y="141"/>
                  </a:cubicBezTo>
                  <a:cubicBezTo>
                    <a:pt x="371" y="142"/>
                    <a:pt x="375" y="146"/>
                    <a:pt x="381" y="146"/>
                  </a:cubicBezTo>
                  <a:cubicBezTo>
                    <a:pt x="390" y="146"/>
                    <a:pt x="383" y="139"/>
                    <a:pt x="381" y="135"/>
                  </a:cubicBezTo>
                  <a:cubicBezTo>
                    <a:pt x="376" y="128"/>
                    <a:pt x="391" y="115"/>
                    <a:pt x="394" y="108"/>
                  </a:cubicBezTo>
                  <a:cubicBezTo>
                    <a:pt x="395" y="105"/>
                    <a:pt x="397" y="103"/>
                    <a:pt x="394" y="101"/>
                  </a:cubicBezTo>
                  <a:cubicBezTo>
                    <a:pt x="389" y="96"/>
                    <a:pt x="386" y="94"/>
                    <a:pt x="393" y="91"/>
                  </a:cubicBezTo>
                  <a:cubicBezTo>
                    <a:pt x="403" y="88"/>
                    <a:pt x="411" y="86"/>
                    <a:pt x="420" y="90"/>
                  </a:cubicBezTo>
                  <a:cubicBezTo>
                    <a:pt x="425" y="92"/>
                    <a:pt x="431" y="105"/>
                    <a:pt x="436" y="105"/>
                  </a:cubicBezTo>
                  <a:cubicBezTo>
                    <a:pt x="436" y="103"/>
                    <a:pt x="436" y="101"/>
                    <a:pt x="437" y="100"/>
                  </a:cubicBezTo>
                  <a:cubicBezTo>
                    <a:pt x="441" y="90"/>
                    <a:pt x="441" y="90"/>
                    <a:pt x="441" y="90"/>
                  </a:cubicBezTo>
                  <a:cubicBezTo>
                    <a:pt x="441" y="90"/>
                    <a:pt x="441" y="90"/>
                    <a:pt x="441" y="90"/>
                  </a:cubicBezTo>
                  <a:cubicBezTo>
                    <a:pt x="451" y="91"/>
                    <a:pt x="459" y="91"/>
                    <a:pt x="466" y="99"/>
                  </a:cubicBezTo>
                  <a:cubicBezTo>
                    <a:pt x="474" y="109"/>
                    <a:pt x="460" y="107"/>
                    <a:pt x="456" y="113"/>
                  </a:cubicBezTo>
                  <a:cubicBezTo>
                    <a:pt x="456" y="117"/>
                    <a:pt x="467" y="127"/>
                    <a:pt x="471" y="130"/>
                  </a:cubicBezTo>
                  <a:cubicBezTo>
                    <a:pt x="473" y="131"/>
                    <a:pt x="472" y="135"/>
                    <a:pt x="472" y="137"/>
                  </a:cubicBezTo>
                  <a:cubicBezTo>
                    <a:pt x="474" y="144"/>
                    <a:pt x="494" y="156"/>
                    <a:pt x="500" y="161"/>
                  </a:cubicBezTo>
                  <a:cubicBezTo>
                    <a:pt x="506" y="165"/>
                    <a:pt x="510" y="169"/>
                    <a:pt x="518" y="167"/>
                  </a:cubicBezTo>
                  <a:cubicBezTo>
                    <a:pt x="525" y="166"/>
                    <a:pt x="532" y="162"/>
                    <a:pt x="540" y="161"/>
                  </a:cubicBezTo>
                  <a:cubicBezTo>
                    <a:pt x="579" y="161"/>
                    <a:pt x="579" y="161"/>
                    <a:pt x="579" y="161"/>
                  </a:cubicBezTo>
                  <a:cubicBezTo>
                    <a:pt x="579" y="161"/>
                    <a:pt x="579" y="161"/>
                    <a:pt x="579" y="161"/>
                  </a:cubicBezTo>
                  <a:cubicBezTo>
                    <a:pt x="579" y="190"/>
                    <a:pt x="579" y="190"/>
                    <a:pt x="579" y="190"/>
                  </a:cubicBezTo>
                  <a:cubicBezTo>
                    <a:pt x="571" y="190"/>
                    <a:pt x="571" y="190"/>
                    <a:pt x="571" y="190"/>
                  </a:cubicBezTo>
                  <a:cubicBezTo>
                    <a:pt x="571" y="221"/>
                    <a:pt x="571" y="221"/>
                    <a:pt x="571" y="221"/>
                  </a:cubicBezTo>
                  <a:cubicBezTo>
                    <a:pt x="569" y="227"/>
                    <a:pt x="566" y="231"/>
                    <a:pt x="566" y="238"/>
                  </a:cubicBezTo>
                  <a:cubicBezTo>
                    <a:pt x="565" y="247"/>
                    <a:pt x="549" y="257"/>
                    <a:pt x="542" y="264"/>
                  </a:cubicBezTo>
                  <a:cubicBezTo>
                    <a:pt x="532" y="274"/>
                    <a:pt x="526" y="259"/>
                    <a:pt x="515" y="259"/>
                  </a:cubicBezTo>
                  <a:cubicBezTo>
                    <a:pt x="513" y="261"/>
                    <a:pt x="513" y="261"/>
                    <a:pt x="512" y="263"/>
                  </a:cubicBezTo>
                  <a:cubicBezTo>
                    <a:pt x="510" y="269"/>
                    <a:pt x="510" y="269"/>
                    <a:pt x="510" y="269"/>
                  </a:cubicBezTo>
                  <a:cubicBezTo>
                    <a:pt x="510" y="269"/>
                    <a:pt x="510" y="269"/>
                    <a:pt x="510" y="269"/>
                  </a:cubicBezTo>
                  <a:cubicBezTo>
                    <a:pt x="501" y="269"/>
                    <a:pt x="501" y="269"/>
                    <a:pt x="501" y="269"/>
                  </a:cubicBezTo>
                  <a:cubicBezTo>
                    <a:pt x="499" y="269"/>
                    <a:pt x="495" y="269"/>
                    <a:pt x="493" y="267"/>
                  </a:cubicBezTo>
                  <a:cubicBezTo>
                    <a:pt x="489" y="266"/>
                    <a:pt x="487" y="268"/>
                    <a:pt x="483" y="269"/>
                  </a:cubicBezTo>
                  <a:cubicBezTo>
                    <a:pt x="480" y="271"/>
                    <a:pt x="475" y="270"/>
                    <a:pt x="472" y="269"/>
                  </a:cubicBezTo>
                  <a:cubicBezTo>
                    <a:pt x="463" y="265"/>
                    <a:pt x="454" y="261"/>
                    <a:pt x="447" y="255"/>
                  </a:cubicBezTo>
                  <a:cubicBezTo>
                    <a:pt x="446" y="253"/>
                    <a:pt x="445" y="251"/>
                    <a:pt x="443" y="249"/>
                  </a:cubicBezTo>
                  <a:cubicBezTo>
                    <a:pt x="441" y="224"/>
                    <a:pt x="441" y="224"/>
                    <a:pt x="441" y="224"/>
                  </a:cubicBezTo>
                  <a:cubicBezTo>
                    <a:pt x="293" y="319"/>
                    <a:pt x="293" y="319"/>
                    <a:pt x="293" y="319"/>
                  </a:cubicBezTo>
                  <a:cubicBezTo>
                    <a:pt x="293" y="319"/>
                    <a:pt x="293" y="319"/>
                    <a:pt x="293" y="319"/>
                  </a:cubicBezTo>
                  <a:cubicBezTo>
                    <a:pt x="277" y="307"/>
                    <a:pt x="277" y="307"/>
                    <a:pt x="277" y="307"/>
                  </a:cubicBezTo>
                  <a:cubicBezTo>
                    <a:pt x="272" y="302"/>
                    <a:pt x="271" y="289"/>
                    <a:pt x="268" y="286"/>
                  </a:cubicBezTo>
                  <a:cubicBezTo>
                    <a:pt x="266" y="281"/>
                    <a:pt x="261" y="278"/>
                    <a:pt x="257" y="276"/>
                  </a:cubicBezTo>
                  <a:cubicBezTo>
                    <a:pt x="251" y="272"/>
                    <a:pt x="246" y="269"/>
                    <a:pt x="241" y="264"/>
                  </a:cubicBezTo>
                  <a:cubicBezTo>
                    <a:pt x="230" y="252"/>
                    <a:pt x="219" y="244"/>
                    <a:pt x="205" y="237"/>
                  </a:cubicBezTo>
                  <a:cubicBezTo>
                    <a:pt x="185" y="227"/>
                    <a:pt x="185" y="227"/>
                    <a:pt x="185" y="227"/>
                  </a:cubicBezTo>
                  <a:cubicBezTo>
                    <a:pt x="179" y="222"/>
                    <a:pt x="175" y="218"/>
                    <a:pt x="168" y="215"/>
                  </a:cubicBezTo>
                  <a:cubicBezTo>
                    <a:pt x="163" y="212"/>
                    <a:pt x="158" y="205"/>
                    <a:pt x="152" y="201"/>
                  </a:cubicBezTo>
                  <a:cubicBezTo>
                    <a:pt x="143" y="195"/>
                    <a:pt x="125" y="196"/>
                    <a:pt x="117" y="185"/>
                  </a:cubicBezTo>
                  <a:cubicBezTo>
                    <a:pt x="113" y="183"/>
                    <a:pt x="106" y="179"/>
                    <a:pt x="101" y="178"/>
                  </a:cubicBezTo>
                  <a:cubicBezTo>
                    <a:pt x="100" y="177"/>
                    <a:pt x="97" y="176"/>
                    <a:pt x="96" y="176"/>
                  </a:cubicBezTo>
                  <a:cubicBezTo>
                    <a:pt x="90" y="170"/>
                    <a:pt x="89" y="163"/>
                    <a:pt x="81" y="163"/>
                  </a:cubicBezTo>
                  <a:cubicBezTo>
                    <a:pt x="81" y="163"/>
                    <a:pt x="81" y="163"/>
                    <a:pt x="81" y="163"/>
                  </a:cubicBezTo>
                  <a:cubicBezTo>
                    <a:pt x="69" y="160"/>
                    <a:pt x="69" y="160"/>
                    <a:pt x="69" y="160"/>
                  </a:cubicBezTo>
                  <a:cubicBezTo>
                    <a:pt x="66" y="159"/>
                    <a:pt x="62" y="156"/>
                    <a:pt x="60" y="154"/>
                  </a:cubicBezTo>
                  <a:cubicBezTo>
                    <a:pt x="59" y="153"/>
                    <a:pt x="59" y="153"/>
                    <a:pt x="59" y="153"/>
                  </a:cubicBezTo>
                  <a:cubicBezTo>
                    <a:pt x="58" y="152"/>
                    <a:pt x="55" y="150"/>
                    <a:pt x="54" y="148"/>
                  </a:cubicBezTo>
                  <a:cubicBezTo>
                    <a:pt x="46" y="144"/>
                    <a:pt x="39" y="139"/>
                    <a:pt x="30" y="136"/>
                  </a:cubicBezTo>
                  <a:cubicBezTo>
                    <a:pt x="21" y="133"/>
                    <a:pt x="9" y="136"/>
                    <a:pt x="0" y="134"/>
                  </a:cubicBezTo>
                  <a:cubicBezTo>
                    <a:pt x="0" y="134"/>
                    <a:pt x="0" y="134"/>
                    <a:pt x="0" y="134"/>
                  </a:cubicBezTo>
                  <a:cubicBezTo>
                    <a:pt x="96" y="34"/>
                    <a:pt x="96" y="34"/>
                    <a:pt x="96" y="34"/>
                  </a:cubicBezTo>
                  <a:cubicBezTo>
                    <a:pt x="96" y="34"/>
                    <a:pt x="96" y="34"/>
                    <a:pt x="96" y="34"/>
                  </a:cubicBezTo>
                  <a:cubicBezTo>
                    <a:pt x="168" y="0"/>
                    <a:pt x="168" y="0"/>
                    <a:pt x="168" y="0"/>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dirty="0">
                <a:solidFill>
                  <a:prstClr val="black"/>
                </a:solidFill>
              </a:endParaRPr>
            </a:p>
          </p:txBody>
        </p:sp>
        <p:sp>
          <p:nvSpPr>
            <p:cNvPr id="17" name="CHESTERFIELD"/>
            <p:cNvSpPr>
              <a:spLocks/>
            </p:cNvSpPr>
            <p:nvPr/>
          </p:nvSpPr>
          <p:spPr bwMode="auto">
            <a:xfrm>
              <a:off x="5089526" y="1560513"/>
              <a:ext cx="1033463" cy="708025"/>
            </a:xfrm>
            <a:custGeom>
              <a:avLst/>
              <a:gdLst>
                <a:gd name="T0" fmla="*/ 74 w 394"/>
                <a:gd name="T1" fmla="*/ 121 h 270"/>
                <a:gd name="T2" fmla="*/ 89 w 394"/>
                <a:gd name="T3" fmla="*/ 136 h 270"/>
                <a:gd name="T4" fmla="*/ 99 w 394"/>
                <a:gd name="T5" fmla="*/ 166 h 270"/>
                <a:gd name="T6" fmla="*/ 105 w 394"/>
                <a:gd name="T7" fmla="*/ 180 h 270"/>
                <a:gd name="T8" fmla="*/ 116 w 394"/>
                <a:gd name="T9" fmla="*/ 186 h 270"/>
                <a:gd name="T10" fmla="*/ 118 w 394"/>
                <a:gd name="T11" fmla="*/ 211 h 270"/>
                <a:gd name="T12" fmla="*/ 117 w 394"/>
                <a:gd name="T13" fmla="*/ 221 h 270"/>
                <a:gd name="T14" fmla="*/ 119 w 394"/>
                <a:gd name="T15" fmla="*/ 232 h 270"/>
                <a:gd name="T16" fmla="*/ 124 w 394"/>
                <a:gd name="T17" fmla="*/ 240 h 270"/>
                <a:gd name="T18" fmla="*/ 130 w 394"/>
                <a:gd name="T19" fmla="*/ 247 h 270"/>
                <a:gd name="T20" fmla="*/ 134 w 394"/>
                <a:gd name="T21" fmla="*/ 251 h 270"/>
                <a:gd name="T22" fmla="*/ 137 w 394"/>
                <a:gd name="T23" fmla="*/ 258 h 270"/>
                <a:gd name="T24" fmla="*/ 138 w 394"/>
                <a:gd name="T25" fmla="*/ 270 h 270"/>
                <a:gd name="T26" fmla="*/ 138 w 394"/>
                <a:gd name="T27" fmla="*/ 270 h 270"/>
                <a:gd name="T28" fmla="*/ 261 w 394"/>
                <a:gd name="T29" fmla="*/ 197 h 270"/>
                <a:gd name="T30" fmla="*/ 275 w 394"/>
                <a:gd name="T31" fmla="*/ 198 h 270"/>
                <a:gd name="T32" fmla="*/ 294 w 394"/>
                <a:gd name="T33" fmla="*/ 193 h 270"/>
                <a:gd name="T34" fmla="*/ 311 w 394"/>
                <a:gd name="T35" fmla="*/ 197 h 270"/>
                <a:gd name="T36" fmla="*/ 325 w 394"/>
                <a:gd name="T37" fmla="*/ 194 h 270"/>
                <a:gd name="T38" fmla="*/ 343 w 394"/>
                <a:gd name="T39" fmla="*/ 192 h 270"/>
                <a:gd name="T40" fmla="*/ 356 w 394"/>
                <a:gd name="T41" fmla="*/ 174 h 270"/>
                <a:gd name="T42" fmla="*/ 358 w 394"/>
                <a:gd name="T43" fmla="*/ 174 h 270"/>
                <a:gd name="T44" fmla="*/ 366 w 394"/>
                <a:gd name="T45" fmla="*/ 172 h 270"/>
                <a:gd name="T46" fmla="*/ 366 w 394"/>
                <a:gd name="T47" fmla="*/ 172 h 270"/>
                <a:gd name="T48" fmla="*/ 369 w 394"/>
                <a:gd name="T49" fmla="*/ 165 h 270"/>
                <a:gd name="T50" fmla="*/ 370 w 394"/>
                <a:gd name="T51" fmla="*/ 161 h 270"/>
                <a:gd name="T52" fmla="*/ 371 w 394"/>
                <a:gd name="T53" fmla="*/ 158 h 270"/>
                <a:gd name="T54" fmla="*/ 373 w 394"/>
                <a:gd name="T55" fmla="*/ 151 h 270"/>
                <a:gd name="T56" fmla="*/ 375 w 394"/>
                <a:gd name="T57" fmla="*/ 146 h 270"/>
                <a:gd name="T58" fmla="*/ 376 w 394"/>
                <a:gd name="T59" fmla="*/ 144 h 270"/>
                <a:gd name="T60" fmla="*/ 377 w 394"/>
                <a:gd name="T61" fmla="*/ 140 h 270"/>
                <a:gd name="T62" fmla="*/ 390 w 394"/>
                <a:gd name="T63" fmla="*/ 124 h 270"/>
                <a:gd name="T64" fmla="*/ 387 w 394"/>
                <a:gd name="T65" fmla="*/ 113 h 270"/>
                <a:gd name="T66" fmla="*/ 384 w 394"/>
                <a:gd name="T67" fmla="*/ 105 h 270"/>
                <a:gd name="T68" fmla="*/ 383 w 394"/>
                <a:gd name="T69" fmla="*/ 105 h 270"/>
                <a:gd name="T70" fmla="*/ 383 w 394"/>
                <a:gd name="T71" fmla="*/ 106 h 270"/>
                <a:gd name="T72" fmla="*/ 372 w 394"/>
                <a:gd name="T73" fmla="*/ 96 h 270"/>
                <a:gd name="T74" fmla="*/ 359 w 394"/>
                <a:gd name="T75" fmla="*/ 89 h 270"/>
                <a:gd name="T76" fmla="*/ 349 w 394"/>
                <a:gd name="T77" fmla="*/ 78 h 270"/>
                <a:gd name="T78" fmla="*/ 343 w 394"/>
                <a:gd name="T79" fmla="*/ 64 h 270"/>
                <a:gd name="T80" fmla="*/ 326 w 394"/>
                <a:gd name="T81" fmla="*/ 36 h 270"/>
                <a:gd name="T82" fmla="*/ 317 w 394"/>
                <a:gd name="T83" fmla="*/ 19 h 270"/>
                <a:gd name="T84" fmla="*/ 315 w 394"/>
                <a:gd name="T85" fmla="*/ 5 h 270"/>
                <a:gd name="T86" fmla="*/ 315 w 394"/>
                <a:gd name="T87" fmla="*/ 5 h 270"/>
                <a:gd name="T88" fmla="*/ 0 w 394"/>
                <a:gd name="T89" fmla="*/ 0 h 270"/>
                <a:gd name="T90" fmla="*/ 0 w 394"/>
                <a:gd name="T91" fmla="*/ 0 h 270"/>
                <a:gd name="T92" fmla="*/ 7 w 394"/>
                <a:gd name="T93" fmla="*/ 16 h 270"/>
                <a:gd name="T94" fmla="*/ 8 w 394"/>
                <a:gd name="T95" fmla="*/ 17 h 270"/>
                <a:gd name="T96" fmla="*/ 23 w 394"/>
                <a:gd name="T97" fmla="*/ 33 h 270"/>
                <a:gd name="T98" fmla="*/ 43 w 394"/>
                <a:gd name="T99" fmla="*/ 73 h 270"/>
                <a:gd name="T100" fmla="*/ 58 w 394"/>
                <a:gd name="T101" fmla="*/ 89 h 270"/>
                <a:gd name="T102" fmla="*/ 65 w 394"/>
                <a:gd name="T103" fmla="*/ 106 h 270"/>
                <a:gd name="T104" fmla="*/ 66 w 394"/>
                <a:gd name="T105" fmla="*/ 107 h 270"/>
                <a:gd name="T106" fmla="*/ 67 w 394"/>
                <a:gd name="T107" fmla="*/ 108 h 270"/>
                <a:gd name="T108" fmla="*/ 67 w 394"/>
                <a:gd name="T109" fmla="*/ 108 h 270"/>
                <a:gd name="T110" fmla="*/ 68 w 394"/>
                <a:gd name="T111" fmla="*/ 108 h 270"/>
                <a:gd name="T112" fmla="*/ 72 w 394"/>
                <a:gd name="T113" fmla="*/ 111 h 270"/>
                <a:gd name="T114" fmla="*/ 73 w 394"/>
                <a:gd name="T115" fmla="*/ 113 h 270"/>
                <a:gd name="T116" fmla="*/ 74 w 394"/>
                <a:gd name="T117" fmla="*/ 117 h 270"/>
                <a:gd name="T118" fmla="*/ 74 w 394"/>
                <a:gd name="T119" fmla="*/ 1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4" h="270">
                  <a:moveTo>
                    <a:pt x="74" y="121"/>
                  </a:moveTo>
                  <a:cubicBezTo>
                    <a:pt x="79" y="122"/>
                    <a:pt x="87" y="131"/>
                    <a:pt x="89" y="136"/>
                  </a:cubicBezTo>
                  <a:cubicBezTo>
                    <a:pt x="93" y="145"/>
                    <a:pt x="93" y="157"/>
                    <a:pt x="99" y="166"/>
                  </a:cubicBezTo>
                  <a:cubicBezTo>
                    <a:pt x="101" y="170"/>
                    <a:pt x="102" y="177"/>
                    <a:pt x="105" y="180"/>
                  </a:cubicBezTo>
                  <a:cubicBezTo>
                    <a:pt x="108" y="183"/>
                    <a:pt x="112" y="183"/>
                    <a:pt x="116" y="186"/>
                  </a:cubicBezTo>
                  <a:cubicBezTo>
                    <a:pt x="117" y="194"/>
                    <a:pt x="118" y="202"/>
                    <a:pt x="118" y="211"/>
                  </a:cubicBezTo>
                  <a:cubicBezTo>
                    <a:pt x="117" y="214"/>
                    <a:pt x="118" y="217"/>
                    <a:pt x="117" y="221"/>
                  </a:cubicBezTo>
                  <a:cubicBezTo>
                    <a:pt x="116" y="225"/>
                    <a:pt x="117" y="228"/>
                    <a:pt x="119" y="232"/>
                  </a:cubicBezTo>
                  <a:cubicBezTo>
                    <a:pt x="120" y="234"/>
                    <a:pt x="122" y="239"/>
                    <a:pt x="124" y="240"/>
                  </a:cubicBezTo>
                  <a:cubicBezTo>
                    <a:pt x="125" y="242"/>
                    <a:pt x="128" y="247"/>
                    <a:pt x="130" y="247"/>
                  </a:cubicBezTo>
                  <a:cubicBezTo>
                    <a:pt x="131" y="249"/>
                    <a:pt x="133" y="250"/>
                    <a:pt x="134" y="251"/>
                  </a:cubicBezTo>
                  <a:cubicBezTo>
                    <a:pt x="136" y="253"/>
                    <a:pt x="137" y="256"/>
                    <a:pt x="137" y="258"/>
                  </a:cubicBezTo>
                  <a:cubicBezTo>
                    <a:pt x="138" y="270"/>
                    <a:pt x="138" y="270"/>
                    <a:pt x="138" y="270"/>
                  </a:cubicBezTo>
                  <a:cubicBezTo>
                    <a:pt x="138" y="270"/>
                    <a:pt x="138" y="270"/>
                    <a:pt x="138" y="270"/>
                  </a:cubicBezTo>
                  <a:cubicBezTo>
                    <a:pt x="261" y="197"/>
                    <a:pt x="261" y="197"/>
                    <a:pt x="261" y="197"/>
                  </a:cubicBezTo>
                  <a:cubicBezTo>
                    <a:pt x="266" y="200"/>
                    <a:pt x="270" y="200"/>
                    <a:pt x="275" y="198"/>
                  </a:cubicBezTo>
                  <a:cubicBezTo>
                    <a:pt x="283" y="195"/>
                    <a:pt x="286" y="192"/>
                    <a:pt x="294" y="193"/>
                  </a:cubicBezTo>
                  <a:cubicBezTo>
                    <a:pt x="299" y="198"/>
                    <a:pt x="304" y="200"/>
                    <a:pt x="311" y="197"/>
                  </a:cubicBezTo>
                  <a:cubicBezTo>
                    <a:pt x="315" y="195"/>
                    <a:pt x="320" y="193"/>
                    <a:pt x="325" y="194"/>
                  </a:cubicBezTo>
                  <a:cubicBezTo>
                    <a:pt x="333" y="197"/>
                    <a:pt x="336" y="198"/>
                    <a:pt x="343" y="192"/>
                  </a:cubicBezTo>
                  <a:cubicBezTo>
                    <a:pt x="348" y="187"/>
                    <a:pt x="351" y="178"/>
                    <a:pt x="356" y="174"/>
                  </a:cubicBezTo>
                  <a:cubicBezTo>
                    <a:pt x="358" y="174"/>
                    <a:pt x="358" y="174"/>
                    <a:pt x="358" y="174"/>
                  </a:cubicBezTo>
                  <a:cubicBezTo>
                    <a:pt x="366" y="172"/>
                    <a:pt x="366" y="172"/>
                    <a:pt x="366" y="172"/>
                  </a:cubicBezTo>
                  <a:cubicBezTo>
                    <a:pt x="366" y="172"/>
                    <a:pt x="366" y="172"/>
                    <a:pt x="366" y="172"/>
                  </a:cubicBezTo>
                  <a:cubicBezTo>
                    <a:pt x="369" y="165"/>
                    <a:pt x="369" y="165"/>
                    <a:pt x="369" y="165"/>
                  </a:cubicBezTo>
                  <a:cubicBezTo>
                    <a:pt x="369" y="164"/>
                    <a:pt x="370" y="162"/>
                    <a:pt x="370" y="161"/>
                  </a:cubicBezTo>
                  <a:cubicBezTo>
                    <a:pt x="370" y="160"/>
                    <a:pt x="371" y="159"/>
                    <a:pt x="371" y="158"/>
                  </a:cubicBezTo>
                  <a:cubicBezTo>
                    <a:pt x="372" y="155"/>
                    <a:pt x="372" y="153"/>
                    <a:pt x="373" y="151"/>
                  </a:cubicBezTo>
                  <a:cubicBezTo>
                    <a:pt x="374" y="149"/>
                    <a:pt x="374" y="147"/>
                    <a:pt x="375" y="146"/>
                  </a:cubicBezTo>
                  <a:cubicBezTo>
                    <a:pt x="375" y="145"/>
                    <a:pt x="376" y="144"/>
                    <a:pt x="376" y="144"/>
                  </a:cubicBezTo>
                  <a:cubicBezTo>
                    <a:pt x="377" y="143"/>
                    <a:pt x="377" y="141"/>
                    <a:pt x="377" y="140"/>
                  </a:cubicBezTo>
                  <a:cubicBezTo>
                    <a:pt x="377" y="131"/>
                    <a:pt x="381" y="126"/>
                    <a:pt x="390" y="124"/>
                  </a:cubicBezTo>
                  <a:cubicBezTo>
                    <a:pt x="394" y="122"/>
                    <a:pt x="388" y="115"/>
                    <a:pt x="387" y="113"/>
                  </a:cubicBezTo>
                  <a:cubicBezTo>
                    <a:pt x="384" y="105"/>
                    <a:pt x="384" y="105"/>
                    <a:pt x="384" y="105"/>
                  </a:cubicBezTo>
                  <a:cubicBezTo>
                    <a:pt x="383" y="106"/>
                    <a:pt x="384" y="106"/>
                    <a:pt x="383" y="105"/>
                  </a:cubicBezTo>
                  <a:cubicBezTo>
                    <a:pt x="383" y="106"/>
                    <a:pt x="383" y="106"/>
                    <a:pt x="383" y="106"/>
                  </a:cubicBezTo>
                  <a:cubicBezTo>
                    <a:pt x="383" y="102"/>
                    <a:pt x="375" y="98"/>
                    <a:pt x="372" y="96"/>
                  </a:cubicBezTo>
                  <a:cubicBezTo>
                    <a:pt x="368" y="95"/>
                    <a:pt x="362" y="90"/>
                    <a:pt x="359" y="89"/>
                  </a:cubicBezTo>
                  <a:cubicBezTo>
                    <a:pt x="356" y="85"/>
                    <a:pt x="351" y="84"/>
                    <a:pt x="349" y="78"/>
                  </a:cubicBezTo>
                  <a:cubicBezTo>
                    <a:pt x="347" y="74"/>
                    <a:pt x="345" y="69"/>
                    <a:pt x="343" y="64"/>
                  </a:cubicBezTo>
                  <a:cubicBezTo>
                    <a:pt x="339" y="52"/>
                    <a:pt x="335" y="46"/>
                    <a:pt x="326" y="36"/>
                  </a:cubicBezTo>
                  <a:cubicBezTo>
                    <a:pt x="321" y="30"/>
                    <a:pt x="319" y="27"/>
                    <a:pt x="317" y="19"/>
                  </a:cubicBezTo>
                  <a:cubicBezTo>
                    <a:pt x="315" y="5"/>
                    <a:pt x="315" y="5"/>
                    <a:pt x="315" y="5"/>
                  </a:cubicBezTo>
                  <a:cubicBezTo>
                    <a:pt x="315" y="5"/>
                    <a:pt x="315" y="5"/>
                    <a:pt x="315" y="5"/>
                  </a:cubicBezTo>
                  <a:cubicBezTo>
                    <a:pt x="0" y="0"/>
                    <a:pt x="0" y="0"/>
                    <a:pt x="0" y="0"/>
                  </a:cubicBezTo>
                  <a:cubicBezTo>
                    <a:pt x="0" y="0"/>
                    <a:pt x="0" y="0"/>
                    <a:pt x="0" y="0"/>
                  </a:cubicBezTo>
                  <a:cubicBezTo>
                    <a:pt x="7" y="16"/>
                    <a:pt x="7" y="16"/>
                    <a:pt x="7" y="16"/>
                  </a:cubicBezTo>
                  <a:cubicBezTo>
                    <a:pt x="8" y="18"/>
                    <a:pt x="8" y="17"/>
                    <a:pt x="8" y="17"/>
                  </a:cubicBezTo>
                  <a:cubicBezTo>
                    <a:pt x="12" y="19"/>
                    <a:pt x="21" y="29"/>
                    <a:pt x="23" y="33"/>
                  </a:cubicBezTo>
                  <a:cubicBezTo>
                    <a:pt x="31" y="45"/>
                    <a:pt x="34" y="62"/>
                    <a:pt x="43" y="73"/>
                  </a:cubicBezTo>
                  <a:cubicBezTo>
                    <a:pt x="48" y="79"/>
                    <a:pt x="52" y="84"/>
                    <a:pt x="58" y="89"/>
                  </a:cubicBezTo>
                  <a:cubicBezTo>
                    <a:pt x="64" y="94"/>
                    <a:pt x="65" y="99"/>
                    <a:pt x="65" y="106"/>
                  </a:cubicBezTo>
                  <a:cubicBezTo>
                    <a:pt x="66" y="107"/>
                    <a:pt x="66" y="107"/>
                    <a:pt x="66" y="107"/>
                  </a:cubicBezTo>
                  <a:cubicBezTo>
                    <a:pt x="67" y="107"/>
                    <a:pt x="67" y="108"/>
                    <a:pt x="67" y="108"/>
                  </a:cubicBezTo>
                  <a:cubicBezTo>
                    <a:pt x="67" y="108"/>
                    <a:pt x="67" y="108"/>
                    <a:pt x="67" y="108"/>
                  </a:cubicBezTo>
                  <a:cubicBezTo>
                    <a:pt x="68" y="108"/>
                    <a:pt x="68" y="108"/>
                    <a:pt x="68" y="108"/>
                  </a:cubicBezTo>
                  <a:cubicBezTo>
                    <a:pt x="70" y="109"/>
                    <a:pt x="71" y="109"/>
                    <a:pt x="72" y="111"/>
                  </a:cubicBezTo>
                  <a:cubicBezTo>
                    <a:pt x="72" y="112"/>
                    <a:pt x="72" y="112"/>
                    <a:pt x="73" y="113"/>
                  </a:cubicBezTo>
                  <a:cubicBezTo>
                    <a:pt x="73" y="115"/>
                    <a:pt x="73" y="116"/>
                    <a:pt x="74" y="117"/>
                  </a:cubicBezTo>
                  <a:cubicBezTo>
                    <a:pt x="74" y="121"/>
                    <a:pt x="74" y="121"/>
                    <a:pt x="74" y="121"/>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18" name="DARLINGTON"/>
            <p:cNvSpPr>
              <a:spLocks/>
            </p:cNvSpPr>
            <p:nvPr/>
          </p:nvSpPr>
          <p:spPr bwMode="auto">
            <a:xfrm>
              <a:off x="5451476" y="2011363"/>
              <a:ext cx="820738" cy="704850"/>
            </a:xfrm>
            <a:custGeom>
              <a:avLst/>
              <a:gdLst>
                <a:gd name="T0" fmla="*/ 0 w 313"/>
                <a:gd name="T1" fmla="*/ 98 h 269"/>
                <a:gd name="T2" fmla="*/ 11 w 313"/>
                <a:gd name="T3" fmla="*/ 111 h 269"/>
                <a:gd name="T4" fmla="*/ 21 w 313"/>
                <a:gd name="T5" fmla="*/ 123 h 269"/>
                <a:gd name="T6" fmla="*/ 38 w 313"/>
                <a:gd name="T7" fmla="*/ 117 h 269"/>
                <a:gd name="T8" fmla="*/ 49 w 313"/>
                <a:gd name="T9" fmla="*/ 96 h 269"/>
                <a:gd name="T10" fmla="*/ 50 w 313"/>
                <a:gd name="T11" fmla="*/ 96 h 269"/>
                <a:gd name="T12" fmla="*/ 58 w 313"/>
                <a:gd name="T13" fmla="*/ 127 h 269"/>
                <a:gd name="T14" fmla="*/ 78 w 313"/>
                <a:gd name="T15" fmla="*/ 164 h 269"/>
                <a:gd name="T16" fmla="*/ 87 w 313"/>
                <a:gd name="T17" fmla="*/ 183 h 269"/>
                <a:gd name="T18" fmla="*/ 89 w 313"/>
                <a:gd name="T19" fmla="*/ 192 h 269"/>
                <a:gd name="T20" fmla="*/ 87 w 313"/>
                <a:gd name="T21" fmla="*/ 202 h 269"/>
                <a:gd name="T22" fmla="*/ 69 w 313"/>
                <a:gd name="T23" fmla="*/ 225 h 269"/>
                <a:gd name="T24" fmla="*/ 110 w 313"/>
                <a:gd name="T25" fmla="*/ 269 h 269"/>
                <a:gd name="T26" fmla="*/ 110 w 313"/>
                <a:gd name="T27" fmla="*/ 269 h 269"/>
                <a:gd name="T28" fmla="*/ 242 w 313"/>
                <a:gd name="T29" fmla="*/ 168 h 269"/>
                <a:gd name="T30" fmla="*/ 254 w 313"/>
                <a:gd name="T31" fmla="*/ 171 h 269"/>
                <a:gd name="T32" fmla="*/ 264 w 313"/>
                <a:gd name="T33" fmla="*/ 173 h 269"/>
                <a:gd name="T34" fmla="*/ 284 w 313"/>
                <a:gd name="T35" fmla="*/ 146 h 269"/>
                <a:gd name="T36" fmla="*/ 298 w 313"/>
                <a:gd name="T37" fmla="*/ 147 h 269"/>
                <a:gd name="T38" fmla="*/ 307 w 313"/>
                <a:gd name="T39" fmla="*/ 140 h 269"/>
                <a:gd name="T40" fmla="*/ 313 w 313"/>
                <a:gd name="T41" fmla="*/ 134 h 269"/>
                <a:gd name="T42" fmla="*/ 313 w 313"/>
                <a:gd name="T43" fmla="*/ 134 h 269"/>
                <a:gd name="T44" fmla="*/ 313 w 313"/>
                <a:gd name="T45" fmla="*/ 130 h 269"/>
                <a:gd name="T46" fmla="*/ 306 w 313"/>
                <a:gd name="T47" fmla="*/ 114 h 269"/>
                <a:gd name="T48" fmla="*/ 305 w 313"/>
                <a:gd name="T49" fmla="*/ 98 h 269"/>
                <a:gd name="T50" fmla="*/ 303 w 313"/>
                <a:gd name="T51" fmla="*/ 90 h 269"/>
                <a:gd name="T52" fmla="*/ 301 w 313"/>
                <a:gd name="T53" fmla="*/ 79 h 269"/>
                <a:gd name="T54" fmla="*/ 284 w 313"/>
                <a:gd name="T55" fmla="*/ 80 h 269"/>
                <a:gd name="T56" fmla="*/ 282 w 313"/>
                <a:gd name="T57" fmla="*/ 71 h 269"/>
                <a:gd name="T58" fmla="*/ 270 w 313"/>
                <a:gd name="T59" fmla="*/ 47 h 269"/>
                <a:gd name="T60" fmla="*/ 283 w 313"/>
                <a:gd name="T61" fmla="*/ 25 h 269"/>
                <a:gd name="T62" fmla="*/ 270 w 313"/>
                <a:gd name="T63" fmla="*/ 17 h 269"/>
                <a:gd name="T64" fmla="*/ 266 w 313"/>
                <a:gd name="T65" fmla="*/ 11 h 269"/>
                <a:gd name="T66" fmla="*/ 260 w 313"/>
                <a:gd name="T67" fmla="*/ 17 h 269"/>
                <a:gd name="T68" fmla="*/ 251 w 313"/>
                <a:gd name="T69" fmla="*/ 24 h 269"/>
                <a:gd name="T70" fmla="*/ 238 w 313"/>
                <a:gd name="T71" fmla="*/ 23 h 269"/>
                <a:gd name="T72" fmla="*/ 228 w 313"/>
                <a:gd name="T73" fmla="*/ 0 h 269"/>
                <a:gd name="T74" fmla="*/ 228 w 313"/>
                <a:gd name="T75" fmla="*/ 0 h 269"/>
                <a:gd name="T76" fmla="*/ 220 w 313"/>
                <a:gd name="T77" fmla="*/ 2 h 269"/>
                <a:gd name="T78" fmla="*/ 218 w 313"/>
                <a:gd name="T79" fmla="*/ 2 h 269"/>
                <a:gd name="T80" fmla="*/ 205 w 313"/>
                <a:gd name="T81" fmla="*/ 20 h 269"/>
                <a:gd name="T82" fmla="*/ 187 w 313"/>
                <a:gd name="T83" fmla="*/ 22 h 269"/>
                <a:gd name="T84" fmla="*/ 173 w 313"/>
                <a:gd name="T85" fmla="*/ 25 h 269"/>
                <a:gd name="T86" fmla="*/ 156 w 313"/>
                <a:gd name="T87" fmla="*/ 21 h 269"/>
                <a:gd name="T88" fmla="*/ 137 w 313"/>
                <a:gd name="T89" fmla="*/ 26 h 269"/>
                <a:gd name="T90" fmla="*/ 123 w 313"/>
                <a:gd name="T91" fmla="*/ 25 h 269"/>
                <a:gd name="T92" fmla="*/ 0 w 313"/>
                <a:gd name="T93" fmla="*/ 9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269">
                  <a:moveTo>
                    <a:pt x="0" y="98"/>
                  </a:moveTo>
                  <a:cubicBezTo>
                    <a:pt x="3" y="104"/>
                    <a:pt x="5" y="108"/>
                    <a:pt x="11" y="111"/>
                  </a:cubicBezTo>
                  <a:cubicBezTo>
                    <a:pt x="17" y="115"/>
                    <a:pt x="18" y="117"/>
                    <a:pt x="21" y="123"/>
                  </a:cubicBezTo>
                  <a:cubicBezTo>
                    <a:pt x="25" y="129"/>
                    <a:pt x="36" y="122"/>
                    <a:pt x="38" y="117"/>
                  </a:cubicBezTo>
                  <a:cubicBezTo>
                    <a:pt x="43" y="110"/>
                    <a:pt x="45" y="103"/>
                    <a:pt x="49" y="96"/>
                  </a:cubicBezTo>
                  <a:cubicBezTo>
                    <a:pt x="49" y="96"/>
                    <a:pt x="49" y="96"/>
                    <a:pt x="50" y="96"/>
                  </a:cubicBezTo>
                  <a:cubicBezTo>
                    <a:pt x="57" y="103"/>
                    <a:pt x="54" y="118"/>
                    <a:pt x="58" y="127"/>
                  </a:cubicBezTo>
                  <a:cubicBezTo>
                    <a:pt x="65" y="140"/>
                    <a:pt x="74" y="149"/>
                    <a:pt x="78" y="164"/>
                  </a:cubicBezTo>
                  <a:cubicBezTo>
                    <a:pt x="81" y="168"/>
                    <a:pt x="86" y="178"/>
                    <a:pt x="87" y="183"/>
                  </a:cubicBezTo>
                  <a:cubicBezTo>
                    <a:pt x="87" y="186"/>
                    <a:pt x="89" y="189"/>
                    <a:pt x="89" y="192"/>
                  </a:cubicBezTo>
                  <a:cubicBezTo>
                    <a:pt x="89" y="196"/>
                    <a:pt x="88" y="198"/>
                    <a:pt x="87" y="202"/>
                  </a:cubicBezTo>
                  <a:cubicBezTo>
                    <a:pt x="81" y="208"/>
                    <a:pt x="75" y="218"/>
                    <a:pt x="69" y="225"/>
                  </a:cubicBezTo>
                  <a:cubicBezTo>
                    <a:pt x="68" y="239"/>
                    <a:pt x="103" y="258"/>
                    <a:pt x="110" y="269"/>
                  </a:cubicBezTo>
                  <a:cubicBezTo>
                    <a:pt x="110" y="269"/>
                    <a:pt x="110" y="269"/>
                    <a:pt x="110" y="269"/>
                  </a:cubicBezTo>
                  <a:cubicBezTo>
                    <a:pt x="242" y="168"/>
                    <a:pt x="242" y="168"/>
                    <a:pt x="242" y="168"/>
                  </a:cubicBezTo>
                  <a:cubicBezTo>
                    <a:pt x="246" y="167"/>
                    <a:pt x="250" y="169"/>
                    <a:pt x="254" y="171"/>
                  </a:cubicBezTo>
                  <a:cubicBezTo>
                    <a:pt x="258" y="173"/>
                    <a:pt x="260" y="173"/>
                    <a:pt x="264" y="173"/>
                  </a:cubicBezTo>
                  <a:cubicBezTo>
                    <a:pt x="272" y="165"/>
                    <a:pt x="274" y="150"/>
                    <a:pt x="284" y="146"/>
                  </a:cubicBezTo>
                  <a:cubicBezTo>
                    <a:pt x="289" y="143"/>
                    <a:pt x="293" y="146"/>
                    <a:pt x="298" y="147"/>
                  </a:cubicBezTo>
                  <a:cubicBezTo>
                    <a:pt x="303" y="149"/>
                    <a:pt x="304" y="143"/>
                    <a:pt x="307" y="140"/>
                  </a:cubicBezTo>
                  <a:cubicBezTo>
                    <a:pt x="313" y="134"/>
                    <a:pt x="313" y="134"/>
                    <a:pt x="313" y="134"/>
                  </a:cubicBezTo>
                  <a:cubicBezTo>
                    <a:pt x="313" y="134"/>
                    <a:pt x="313" y="134"/>
                    <a:pt x="313" y="134"/>
                  </a:cubicBezTo>
                  <a:cubicBezTo>
                    <a:pt x="313" y="130"/>
                    <a:pt x="313" y="130"/>
                    <a:pt x="313" y="130"/>
                  </a:cubicBezTo>
                  <a:cubicBezTo>
                    <a:pt x="313" y="122"/>
                    <a:pt x="312" y="118"/>
                    <a:pt x="306" y="114"/>
                  </a:cubicBezTo>
                  <a:cubicBezTo>
                    <a:pt x="300" y="109"/>
                    <a:pt x="298" y="103"/>
                    <a:pt x="305" y="98"/>
                  </a:cubicBezTo>
                  <a:cubicBezTo>
                    <a:pt x="310" y="94"/>
                    <a:pt x="307" y="93"/>
                    <a:pt x="303" y="90"/>
                  </a:cubicBezTo>
                  <a:cubicBezTo>
                    <a:pt x="299" y="87"/>
                    <a:pt x="298" y="83"/>
                    <a:pt x="301" y="79"/>
                  </a:cubicBezTo>
                  <a:cubicBezTo>
                    <a:pt x="301" y="71"/>
                    <a:pt x="286" y="86"/>
                    <a:pt x="284" y="80"/>
                  </a:cubicBezTo>
                  <a:cubicBezTo>
                    <a:pt x="283" y="77"/>
                    <a:pt x="283" y="74"/>
                    <a:pt x="282" y="71"/>
                  </a:cubicBezTo>
                  <a:cubicBezTo>
                    <a:pt x="273" y="65"/>
                    <a:pt x="272" y="56"/>
                    <a:pt x="270" y="47"/>
                  </a:cubicBezTo>
                  <a:cubicBezTo>
                    <a:pt x="268" y="38"/>
                    <a:pt x="285" y="36"/>
                    <a:pt x="283" y="25"/>
                  </a:cubicBezTo>
                  <a:cubicBezTo>
                    <a:pt x="282" y="21"/>
                    <a:pt x="274" y="20"/>
                    <a:pt x="270" y="17"/>
                  </a:cubicBezTo>
                  <a:cubicBezTo>
                    <a:pt x="268" y="15"/>
                    <a:pt x="268" y="13"/>
                    <a:pt x="266" y="11"/>
                  </a:cubicBezTo>
                  <a:cubicBezTo>
                    <a:pt x="263" y="11"/>
                    <a:pt x="261" y="15"/>
                    <a:pt x="260" y="17"/>
                  </a:cubicBezTo>
                  <a:cubicBezTo>
                    <a:pt x="258" y="20"/>
                    <a:pt x="255" y="22"/>
                    <a:pt x="251" y="24"/>
                  </a:cubicBezTo>
                  <a:cubicBezTo>
                    <a:pt x="247" y="28"/>
                    <a:pt x="242" y="27"/>
                    <a:pt x="238" y="23"/>
                  </a:cubicBezTo>
                  <a:cubicBezTo>
                    <a:pt x="231" y="14"/>
                    <a:pt x="229" y="11"/>
                    <a:pt x="228" y="0"/>
                  </a:cubicBezTo>
                  <a:cubicBezTo>
                    <a:pt x="228" y="0"/>
                    <a:pt x="228" y="0"/>
                    <a:pt x="228" y="0"/>
                  </a:cubicBezTo>
                  <a:cubicBezTo>
                    <a:pt x="220" y="2"/>
                    <a:pt x="220" y="2"/>
                    <a:pt x="220" y="2"/>
                  </a:cubicBezTo>
                  <a:cubicBezTo>
                    <a:pt x="218" y="2"/>
                    <a:pt x="218" y="2"/>
                    <a:pt x="218" y="2"/>
                  </a:cubicBezTo>
                  <a:cubicBezTo>
                    <a:pt x="213" y="6"/>
                    <a:pt x="210" y="15"/>
                    <a:pt x="205" y="20"/>
                  </a:cubicBezTo>
                  <a:cubicBezTo>
                    <a:pt x="198" y="26"/>
                    <a:pt x="195" y="25"/>
                    <a:pt x="187" y="22"/>
                  </a:cubicBezTo>
                  <a:cubicBezTo>
                    <a:pt x="182" y="21"/>
                    <a:pt x="177" y="23"/>
                    <a:pt x="173" y="25"/>
                  </a:cubicBezTo>
                  <a:cubicBezTo>
                    <a:pt x="166" y="28"/>
                    <a:pt x="161" y="26"/>
                    <a:pt x="156" y="21"/>
                  </a:cubicBezTo>
                  <a:cubicBezTo>
                    <a:pt x="148" y="20"/>
                    <a:pt x="145" y="23"/>
                    <a:pt x="137" y="26"/>
                  </a:cubicBezTo>
                  <a:cubicBezTo>
                    <a:pt x="132" y="28"/>
                    <a:pt x="128" y="28"/>
                    <a:pt x="123" y="25"/>
                  </a:cubicBezTo>
                  <a:cubicBezTo>
                    <a:pt x="0" y="98"/>
                    <a:pt x="0" y="98"/>
                    <a:pt x="0" y="98"/>
                  </a:cubicBezTo>
                  <a:close/>
                </a:path>
              </a:pathLst>
            </a:custGeom>
            <a:solidFill>
              <a:schemeClr val="accent3">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19" name="FLORENCE"/>
            <p:cNvSpPr>
              <a:spLocks/>
            </p:cNvSpPr>
            <p:nvPr/>
          </p:nvSpPr>
          <p:spPr bwMode="auto">
            <a:xfrm>
              <a:off x="5740401" y="2362201"/>
              <a:ext cx="990600" cy="842963"/>
            </a:xfrm>
            <a:custGeom>
              <a:avLst/>
              <a:gdLst>
                <a:gd name="T0" fmla="*/ 46 w 378"/>
                <a:gd name="T1" fmla="*/ 168 h 321"/>
                <a:gd name="T2" fmla="*/ 89 w 378"/>
                <a:gd name="T3" fmla="*/ 191 h 321"/>
                <a:gd name="T4" fmla="*/ 61 w 378"/>
                <a:gd name="T5" fmla="*/ 211 h 321"/>
                <a:gd name="T6" fmla="*/ 47 w 378"/>
                <a:gd name="T7" fmla="*/ 219 h 321"/>
                <a:gd name="T8" fmla="*/ 97 w 378"/>
                <a:gd name="T9" fmla="*/ 254 h 321"/>
                <a:gd name="T10" fmla="*/ 115 w 378"/>
                <a:gd name="T11" fmla="*/ 258 h 321"/>
                <a:gd name="T12" fmla="*/ 137 w 378"/>
                <a:gd name="T13" fmla="*/ 286 h 321"/>
                <a:gd name="T14" fmla="*/ 176 w 378"/>
                <a:gd name="T15" fmla="*/ 301 h 321"/>
                <a:gd name="T16" fmla="*/ 200 w 378"/>
                <a:gd name="T17" fmla="*/ 298 h 321"/>
                <a:gd name="T18" fmla="*/ 255 w 378"/>
                <a:gd name="T19" fmla="*/ 311 h 321"/>
                <a:gd name="T20" fmla="*/ 307 w 378"/>
                <a:gd name="T21" fmla="*/ 317 h 321"/>
                <a:gd name="T22" fmla="*/ 326 w 378"/>
                <a:gd name="T23" fmla="*/ 308 h 321"/>
                <a:gd name="T24" fmla="*/ 350 w 378"/>
                <a:gd name="T25" fmla="*/ 298 h 321"/>
                <a:gd name="T26" fmla="*/ 373 w 378"/>
                <a:gd name="T27" fmla="*/ 308 h 321"/>
                <a:gd name="T28" fmla="*/ 377 w 378"/>
                <a:gd name="T29" fmla="*/ 300 h 321"/>
                <a:gd name="T30" fmla="*/ 373 w 378"/>
                <a:gd name="T31" fmla="*/ 286 h 321"/>
                <a:gd name="T32" fmla="*/ 353 w 378"/>
                <a:gd name="T33" fmla="*/ 279 h 321"/>
                <a:gd name="T34" fmla="*/ 335 w 378"/>
                <a:gd name="T35" fmla="*/ 256 h 321"/>
                <a:gd name="T36" fmla="*/ 313 w 378"/>
                <a:gd name="T37" fmla="*/ 237 h 321"/>
                <a:gd name="T38" fmla="*/ 294 w 378"/>
                <a:gd name="T39" fmla="*/ 206 h 321"/>
                <a:gd name="T40" fmla="*/ 278 w 378"/>
                <a:gd name="T41" fmla="*/ 173 h 321"/>
                <a:gd name="T42" fmla="*/ 276 w 378"/>
                <a:gd name="T43" fmla="*/ 153 h 321"/>
                <a:gd name="T44" fmla="*/ 274 w 378"/>
                <a:gd name="T45" fmla="*/ 118 h 321"/>
                <a:gd name="T46" fmla="*/ 262 w 378"/>
                <a:gd name="T47" fmla="*/ 99 h 321"/>
                <a:gd name="T48" fmla="*/ 261 w 378"/>
                <a:gd name="T49" fmla="*/ 58 h 321"/>
                <a:gd name="T50" fmla="*/ 258 w 378"/>
                <a:gd name="T51" fmla="*/ 39 h 321"/>
                <a:gd name="T52" fmla="*/ 247 w 378"/>
                <a:gd name="T53" fmla="*/ 24 h 321"/>
                <a:gd name="T54" fmla="*/ 231 w 378"/>
                <a:gd name="T55" fmla="*/ 10 h 321"/>
                <a:gd name="T56" fmla="*/ 219 w 378"/>
                <a:gd name="T57" fmla="*/ 4 h 321"/>
                <a:gd name="T58" fmla="*/ 203 w 378"/>
                <a:gd name="T59" fmla="*/ 0 h 321"/>
                <a:gd name="T60" fmla="*/ 188 w 378"/>
                <a:gd name="T61" fmla="*/ 13 h 321"/>
                <a:gd name="T62" fmla="*/ 154 w 378"/>
                <a:gd name="T63" fmla="*/ 39 h 321"/>
                <a:gd name="T64" fmla="*/ 132 w 378"/>
                <a:gd name="T65" fmla="*/ 34 h 321"/>
                <a:gd name="T66" fmla="*/ 0 w 378"/>
                <a:gd name="T67" fmla="*/ 135 h 321"/>
                <a:gd name="T68" fmla="*/ 7 w 378"/>
                <a:gd name="T69" fmla="*/ 138 h 321"/>
                <a:gd name="T70" fmla="*/ 22 w 378"/>
                <a:gd name="T71" fmla="*/ 146 h 321"/>
                <a:gd name="T72" fmla="*/ 34 w 378"/>
                <a:gd name="T73" fmla="*/ 15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8" h="321">
                  <a:moveTo>
                    <a:pt x="34" y="158"/>
                  </a:moveTo>
                  <a:cubicBezTo>
                    <a:pt x="38" y="159"/>
                    <a:pt x="43" y="165"/>
                    <a:pt x="46" y="168"/>
                  </a:cubicBezTo>
                  <a:cubicBezTo>
                    <a:pt x="54" y="175"/>
                    <a:pt x="63" y="177"/>
                    <a:pt x="73" y="180"/>
                  </a:cubicBezTo>
                  <a:cubicBezTo>
                    <a:pt x="77" y="181"/>
                    <a:pt x="89" y="186"/>
                    <a:pt x="89" y="191"/>
                  </a:cubicBezTo>
                  <a:cubicBezTo>
                    <a:pt x="86" y="194"/>
                    <a:pt x="81" y="197"/>
                    <a:pt x="77" y="199"/>
                  </a:cubicBezTo>
                  <a:cubicBezTo>
                    <a:pt x="71" y="202"/>
                    <a:pt x="66" y="207"/>
                    <a:pt x="61" y="211"/>
                  </a:cubicBezTo>
                  <a:cubicBezTo>
                    <a:pt x="47" y="219"/>
                    <a:pt x="47" y="219"/>
                    <a:pt x="47" y="219"/>
                  </a:cubicBezTo>
                  <a:cubicBezTo>
                    <a:pt x="47" y="219"/>
                    <a:pt x="47" y="219"/>
                    <a:pt x="47" y="219"/>
                  </a:cubicBezTo>
                  <a:cubicBezTo>
                    <a:pt x="58" y="254"/>
                    <a:pt x="58" y="254"/>
                    <a:pt x="58" y="254"/>
                  </a:cubicBezTo>
                  <a:cubicBezTo>
                    <a:pt x="97" y="254"/>
                    <a:pt x="97" y="254"/>
                    <a:pt x="97" y="254"/>
                  </a:cubicBezTo>
                  <a:cubicBezTo>
                    <a:pt x="97" y="254"/>
                    <a:pt x="97" y="254"/>
                    <a:pt x="97" y="254"/>
                  </a:cubicBezTo>
                  <a:cubicBezTo>
                    <a:pt x="105" y="255"/>
                    <a:pt x="109" y="250"/>
                    <a:pt x="115" y="258"/>
                  </a:cubicBezTo>
                  <a:cubicBezTo>
                    <a:pt x="119" y="262"/>
                    <a:pt x="121" y="266"/>
                    <a:pt x="124" y="271"/>
                  </a:cubicBezTo>
                  <a:cubicBezTo>
                    <a:pt x="129" y="278"/>
                    <a:pt x="128" y="282"/>
                    <a:pt x="137" y="286"/>
                  </a:cubicBezTo>
                  <a:cubicBezTo>
                    <a:pt x="144" y="288"/>
                    <a:pt x="154" y="287"/>
                    <a:pt x="161" y="287"/>
                  </a:cubicBezTo>
                  <a:cubicBezTo>
                    <a:pt x="163" y="291"/>
                    <a:pt x="172" y="299"/>
                    <a:pt x="176" y="301"/>
                  </a:cubicBezTo>
                  <a:cubicBezTo>
                    <a:pt x="180" y="302"/>
                    <a:pt x="185" y="303"/>
                    <a:pt x="189" y="303"/>
                  </a:cubicBezTo>
                  <a:cubicBezTo>
                    <a:pt x="193" y="302"/>
                    <a:pt x="196" y="298"/>
                    <a:pt x="200" y="298"/>
                  </a:cubicBezTo>
                  <a:cubicBezTo>
                    <a:pt x="213" y="295"/>
                    <a:pt x="225" y="305"/>
                    <a:pt x="237" y="306"/>
                  </a:cubicBezTo>
                  <a:cubicBezTo>
                    <a:pt x="242" y="308"/>
                    <a:pt x="250" y="310"/>
                    <a:pt x="255" y="311"/>
                  </a:cubicBezTo>
                  <a:cubicBezTo>
                    <a:pt x="263" y="314"/>
                    <a:pt x="274" y="320"/>
                    <a:pt x="281" y="320"/>
                  </a:cubicBezTo>
                  <a:cubicBezTo>
                    <a:pt x="289" y="321"/>
                    <a:pt x="299" y="319"/>
                    <a:pt x="307" y="317"/>
                  </a:cubicBezTo>
                  <a:cubicBezTo>
                    <a:pt x="310" y="317"/>
                    <a:pt x="316" y="314"/>
                    <a:pt x="318" y="312"/>
                  </a:cubicBezTo>
                  <a:cubicBezTo>
                    <a:pt x="321" y="311"/>
                    <a:pt x="323" y="309"/>
                    <a:pt x="326" y="308"/>
                  </a:cubicBezTo>
                  <a:cubicBezTo>
                    <a:pt x="332" y="305"/>
                    <a:pt x="342" y="298"/>
                    <a:pt x="349" y="298"/>
                  </a:cubicBezTo>
                  <a:cubicBezTo>
                    <a:pt x="350" y="298"/>
                    <a:pt x="350" y="298"/>
                    <a:pt x="350" y="298"/>
                  </a:cubicBezTo>
                  <a:cubicBezTo>
                    <a:pt x="358" y="298"/>
                    <a:pt x="361" y="298"/>
                    <a:pt x="367" y="304"/>
                  </a:cubicBezTo>
                  <a:cubicBezTo>
                    <a:pt x="373" y="308"/>
                    <a:pt x="373" y="308"/>
                    <a:pt x="373" y="308"/>
                  </a:cubicBezTo>
                  <a:cubicBezTo>
                    <a:pt x="373" y="308"/>
                    <a:pt x="373" y="308"/>
                    <a:pt x="373" y="308"/>
                  </a:cubicBezTo>
                  <a:cubicBezTo>
                    <a:pt x="377" y="300"/>
                    <a:pt x="377" y="300"/>
                    <a:pt x="377" y="300"/>
                  </a:cubicBezTo>
                  <a:cubicBezTo>
                    <a:pt x="378" y="296"/>
                    <a:pt x="377" y="293"/>
                    <a:pt x="377" y="289"/>
                  </a:cubicBezTo>
                  <a:cubicBezTo>
                    <a:pt x="375" y="288"/>
                    <a:pt x="375" y="287"/>
                    <a:pt x="373" y="286"/>
                  </a:cubicBezTo>
                  <a:cubicBezTo>
                    <a:pt x="371" y="284"/>
                    <a:pt x="369" y="284"/>
                    <a:pt x="367" y="284"/>
                  </a:cubicBezTo>
                  <a:cubicBezTo>
                    <a:pt x="362" y="283"/>
                    <a:pt x="357" y="282"/>
                    <a:pt x="353" y="279"/>
                  </a:cubicBezTo>
                  <a:cubicBezTo>
                    <a:pt x="351" y="277"/>
                    <a:pt x="349" y="275"/>
                    <a:pt x="346" y="273"/>
                  </a:cubicBezTo>
                  <a:cubicBezTo>
                    <a:pt x="343" y="270"/>
                    <a:pt x="335" y="261"/>
                    <a:pt x="335" y="256"/>
                  </a:cubicBezTo>
                  <a:cubicBezTo>
                    <a:pt x="334" y="249"/>
                    <a:pt x="329" y="249"/>
                    <a:pt x="323" y="247"/>
                  </a:cubicBezTo>
                  <a:cubicBezTo>
                    <a:pt x="319" y="245"/>
                    <a:pt x="315" y="241"/>
                    <a:pt x="313" y="237"/>
                  </a:cubicBezTo>
                  <a:cubicBezTo>
                    <a:pt x="309" y="231"/>
                    <a:pt x="303" y="227"/>
                    <a:pt x="297" y="223"/>
                  </a:cubicBezTo>
                  <a:cubicBezTo>
                    <a:pt x="287" y="217"/>
                    <a:pt x="293" y="214"/>
                    <a:pt x="294" y="206"/>
                  </a:cubicBezTo>
                  <a:cubicBezTo>
                    <a:pt x="290" y="198"/>
                    <a:pt x="279" y="202"/>
                    <a:pt x="277" y="191"/>
                  </a:cubicBezTo>
                  <a:cubicBezTo>
                    <a:pt x="279" y="187"/>
                    <a:pt x="278" y="178"/>
                    <a:pt x="278" y="173"/>
                  </a:cubicBezTo>
                  <a:cubicBezTo>
                    <a:pt x="278" y="168"/>
                    <a:pt x="278" y="164"/>
                    <a:pt x="278" y="159"/>
                  </a:cubicBezTo>
                  <a:cubicBezTo>
                    <a:pt x="277" y="157"/>
                    <a:pt x="276" y="155"/>
                    <a:pt x="276" y="153"/>
                  </a:cubicBezTo>
                  <a:cubicBezTo>
                    <a:pt x="269" y="146"/>
                    <a:pt x="268" y="139"/>
                    <a:pt x="268" y="129"/>
                  </a:cubicBezTo>
                  <a:cubicBezTo>
                    <a:pt x="272" y="125"/>
                    <a:pt x="282" y="127"/>
                    <a:pt x="274" y="118"/>
                  </a:cubicBezTo>
                  <a:cubicBezTo>
                    <a:pt x="273" y="115"/>
                    <a:pt x="274" y="111"/>
                    <a:pt x="272" y="109"/>
                  </a:cubicBezTo>
                  <a:cubicBezTo>
                    <a:pt x="268" y="106"/>
                    <a:pt x="264" y="103"/>
                    <a:pt x="262" y="99"/>
                  </a:cubicBezTo>
                  <a:cubicBezTo>
                    <a:pt x="259" y="91"/>
                    <a:pt x="249" y="84"/>
                    <a:pt x="249" y="74"/>
                  </a:cubicBezTo>
                  <a:cubicBezTo>
                    <a:pt x="254" y="69"/>
                    <a:pt x="259" y="65"/>
                    <a:pt x="261" y="58"/>
                  </a:cubicBezTo>
                  <a:cubicBezTo>
                    <a:pt x="263" y="51"/>
                    <a:pt x="258" y="45"/>
                    <a:pt x="258" y="39"/>
                  </a:cubicBezTo>
                  <a:cubicBezTo>
                    <a:pt x="258" y="39"/>
                    <a:pt x="258" y="39"/>
                    <a:pt x="258" y="39"/>
                  </a:cubicBezTo>
                  <a:cubicBezTo>
                    <a:pt x="252" y="30"/>
                    <a:pt x="252" y="30"/>
                    <a:pt x="252" y="30"/>
                  </a:cubicBezTo>
                  <a:cubicBezTo>
                    <a:pt x="251" y="28"/>
                    <a:pt x="248" y="25"/>
                    <a:pt x="247" y="24"/>
                  </a:cubicBezTo>
                  <a:cubicBezTo>
                    <a:pt x="245" y="23"/>
                    <a:pt x="244" y="21"/>
                    <a:pt x="243" y="19"/>
                  </a:cubicBezTo>
                  <a:cubicBezTo>
                    <a:pt x="239" y="15"/>
                    <a:pt x="234" y="14"/>
                    <a:pt x="231" y="10"/>
                  </a:cubicBezTo>
                  <a:cubicBezTo>
                    <a:pt x="227" y="8"/>
                    <a:pt x="223" y="5"/>
                    <a:pt x="219" y="4"/>
                  </a:cubicBezTo>
                  <a:cubicBezTo>
                    <a:pt x="219" y="4"/>
                    <a:pt x="219" y="4"/>
                    <a:pt x="219" y="4"/>
                  </a:cubicBezTo>
                  <a:cubicBezTo>
                    <a:pt x="203" y="0"/>
                    <a:pt x="203" y="0"/>
                    <a:pt x="203" y="0"/>
                  </a:cubicBezTo>
                  <a:cubicBezTo>
                    <a:pt x="203" y="0"/>
                    <a:pt x="203" y="0"/>
                    <a:pt x="203" y="0"/>
                  </a:cubicBezTo>
                  <a:cubicBezTo>
                    <a:pt x="197" y="6"/>
                    <a:pt x="197" y="6"/>
                    <a:pt x="197" y="6"/>
                  </a:cubicBezTo>
                  <a:cubicBezTo>
                    <a:pt x="194" y="9"/>
                    <a:pt x="193" y="15"/>
                    <a:pt x="188" y="13"/>
                  </a:cubicBezTo>
                  <a:cubicBezTo>
                    <a:pt x="183" y="12"/>
                    <a:pt x="179" y="9"/>
                    <a:pt x="174" y="12"/>
                  </a:cubicBezTo>
                  <a:cubicBezTo>
                    <a:pt x="164" y="16"/>
                    <a:pt x="162" y="31"/>
                    <a:pt x="154" y="39"/>
                  </a:cubicBezTo>
                  <a:cubicBezTo>
                    <a:pt x="150" y="39"/>
                    <a:pt x="148" y="39"/>
                    <a:pt x="144" y="37"/>
                  </a:cubicBezTo>
                  <a:cubicBezTo>
                    <a:pt x="140" y="35"/>
                    <a:pt x="136" y="33"/>
                    <a:pt x="132" y="34"/>
                  </a:cubicBezTo>
                  <a:cubicBezTo>
                    <a:pt x="0" y="135"/>
                    <a:pt x="0" y="135"/>
                    <a:pt x="0" y="135"/>
                  </a:cubicBezTo>
                  <a:cubicBezTo>
                    <a:pt x="0" y="135"/>
                    <a:pt x="0" y="135"/>
                    <a:pt x="0" y="135"/>
                  </a:cubicBezTo>
                  <a:cubicBezTo>
                    <a:pt x="0" y="135"/>
                    <a:pt x="0" y="135"/>
                    <a:pt x="1" y="136"/>
                  </a:cubicBezTo>
                  <a:cubicBezTo>
                    <a:pt x="3" y="136"/>
                    <a:pt x="5" y="137"/>
                    <a:pt x="7" y="138"/>
                  </a:cubicBezTo>
                  <a:cubicBezTo>
                    <a:pt x="9" y="139"/>
                    <a:pt x="12" y="139"/>
                    <a:pt x="14" y="140"/>
                  </a:cubicBezTo>
                  <a:cubicBezTo>
                    <a:pt x="17" y="142"/>
                    <a:pt x="20" y="143"/>
                    <a:pt x="22" y="146"/>
                  </a:cubicBezTo>
                  <a:cubicBezTo>
                    <a:pt x="24" y="148"/>
                    <a:pt x="27" y="152"/>
                    <a:pt x="29" y="153"/>
                  </a:cubicBezTo>
                  <a:cubicBezTo>
                    <a:pt x="34" y="158"/>
                    <a:pt x="34" y="158"/>
                    <a:pt x="34" y="158"/>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dirty="0">
                <a:solidFill>
                  <a:prstClr val="black"/>
                </a:solidFill>
              </a:endParaRPr>
            </a:p>
          </p:txBody>
        </p:sp>
        <p:sp>
          <p:nvSpPr>
            <p:cNvPr id="20" name="MARLBORO"/>
            <p:cNvSpPr>
              <a:spLocks/>
            </p:cNvSpPr>
            <p:nvPr/>
          </p:nvSpPr>
          <p:spPr bwMode="auto">
            <a:xfrm>
              <a:off x="5915026" y="1573213"/>
              <a:ext cx="630238" cy="800100"/>
            </a:xfrm>
            <a:custGeom>
              <a:avLst/>
              <a:gdLst>
                <a:gd name="T0" fmla="*/ 51 w 240"/>
                <a:gd name="T1" fmla="*/ 167 h 305"/>
                <a:gd name="T2" fmla="*/ 61 w 240"/>
                <a:gd name="T3" fmla="*/ 190 h 305"/>
                <a:gd name="T4" fmla="*/ 74 w 240"/>
                <a:gd name="T5" fmla="*/ 191 h 305"/>
                <a:gd name="T6" fmla="*/ 83 w 240"/>
                <a:gd name="T7" fmla="*/ 184 h 305"/>
                <a:gd name="T8" fmla="*/ 89 w 240"/>
                <a:gd name="T9" fmla="*/ 178 h 305"/>
                <a:gd name="T10" fmla="*/ 93 w 240"/>
                <a:gd name="T11" fmla="*/ 184 h 305"/>
                <a:gd name="T12" fmla="*/ 106 w 240"/>
                <a:gd name="T13" fmla="*/ 192 h 305"/>
                <a:gd name="T14" fmla="*/ 93 w 240"/>
                <a:gd name="T15" fmla="*/ 214 h 305"/>
                <a:gd name="T16" fmla="*/ 105 w 240"/>
                <a:gd name="T17" fmla="*/ 238 h 305"/>
                <a:gd name="T18" fmla="*/ 107 w 240"/>
                <a:gd name="T19" fmla="*/ 247 h 305"/>
                <a:gd name="T20" fmla="*/ 124 w 240"/>
                <a:gd name="T21" fmla="*/ 246 h 305"/>
                <a:gd name="T22" fmla="*/ 126 w 240"/>
                <a:gd name="T23" fmla="*/ 257 h 305"/>
                <a:gd name="T24" fmla="*/ 128 w 240"/>
                <a:gd name="T25" fmla="*/ 265 h 305"/>
                <a:gd name="T26" fmla="*/ 129 w 240"/>
                <a:gd name="T27" fmla="*/ 281 h 305"/>
                <a:gd name="T28" fmla="*/ 136 w 240"/>
                <a:gd name="T29" fmla="*/ 297 h 305"/>
                <a:gd name="T30" fmla="*/ 136 w 240"/>
                <a:gd name="T31" fmla="*/ 301 h 305"/>
                <a:gd name="T32" fmla="*/ 136 w 240"/>
                <a:gd name="T33" fmla="*/ 301 h 305"/>
                <a:gd name="T34" fmla="*/ 152 w 240"/>
                <a:gd name="T35" fmla="*/ 305 h 305"/>
                <a:gd name="T36" fmla="*/ 152 w 240"/>
                <a:gd name="T37" fmla="*/ 305 h 305"/>
                <a:gd name="T38" fmla="*/ 240 w 240"/>
                <a:gd name="T39" fmla="*/ 119 h 305"/>
                <a:gd name="T40" fmla="*/ 240 w 240"/>
                <a:gd name="T41" fmla="*/ 119 h 305"/>
                <a:gd name="T42" fmla="*/ 127 w 240"/>
                <a:gd name="T43" fmla="*/ 2 h 305"/>
                <a:gd name="T44" fmla="*/ 0 w 240"/>
                <a:gd name="T45" fmla="*/ 0 h 305"/>
                <a:gd name="T46" fmla="*/ 0 w 240"/>
                <a:gd name="T47" fmla="*/ 0 h 305"/>
                <a:gd name="T48" fmla="*/ 2 w 240"/>
                <a:gd name="T49" fmla="*/ 14 h 305"/>
                <a:gd name="T50" fmla="*/ 11 w 240"/>
                <a:gd name="T51" fmla="*/ 31 h 305"/>
                <a:gd name="T52" fmla="*/ 28 w 240"/>
                <a:gd name="T53" fmla="*/ 59 h 305"/>
                <a:gd name="T54" fmla="*/ 34 w 240"/>
                <a:gd name="T55" fmla="*/ 73 h 305"/>
                <a:gd name="T56" fmla="*/ 44 w 240"/>
                <a:gd name="T57" fmla="*/ 84 h 305"/>
                <a:gd name="T58" fmla="*/ 57 w 240"/>
                <a:gd name="T59" fmla="*/ 91 h 305"/>
                <a:gd name="T60" fmla="*/ 68 w 240"/>
                <a:gd name="T61" fmla="*/ 101 h 305"/>
                <a:gd name="T62" fmla="*/ 68 w 240"/>
                <a:gd name="T63" fmla="*/ 100 h 305"/>
                <a:gd name="T64" fmla="*/ 69 w 240"/>
                <a:gd name="T65" fmla="*/ 100 h 305"/>
                <a:gd name="T66" fmla="*/ 72 w 240"/>
                <a:gd name="T67" fmla="*/ 108 h 305"/>
                <a:gd name="T68" fmla="*/ 75 w 240"/>
                <a:gd name="T69" fmla="*/ 119 h 305"/>
                <a:gd name="T70" fmla="*/ 62 w 240"/>
                <a:gd name="T71" fmla="*/ 135 h 305"/>
                <a:gd name="T72" fmla="*/ 61 w 240"/>
                <a:gd name="T73" fmla="*/ 139 h 305"/>
                <a:gd name="T74" fmla="*/ 60 w 240"/>
                <a:gd name="T75" fmla="*/ 141 h 305"/>
                <a:gd name="T76" fmla="*/ 58 w 240"/>
                <a:gd name="T77" fmla="*/ 146 h 305"/>
                <a:gd name="T78" fmla="*/ 56 w 240"/>
                <a:gd name="T79" fmla="*/ 153 h 305"/>
                <a:gd name="T80" fmla="*/ 55 w 240"/>
                <a:gd name="T81" fmla="*/ 156 h 305"/>
                <a:gd name="T82" fmla="*/ 54 w 240"/>
                <a:gd name="T83" fmla="*/ 160 h 305"/>
                <a:gd name="T84" fmla="*/ 51 w 240"/>
                <a:gd name="T85" fmla="*/ 16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305">
                  <a:moveTo>
                    <a:pt x="51" y="167"/>
                  </a:moveTo>
                  <a:cubicBezTo>
                    <a:pt x="52" y="178"/>
                    <a:pt x="54" y="181"/>
                    <a:pt x="61" y="190"/>
                  </a:cubicBezTo>
                  <a:cubicBezTo>
                    <a:pt x="65" y="194"/>
                    <a:pt x="70" y="195"/>
                    <a:pt x="74" y="191"/>
                  </a:cubicBezTo>
                  <a:cubicBezTo>
                    <a:pt x="78" y="189"/>
                    <a:pt x="81" y="187"/>
                    <a:pt x="83" y="184"/>
                  </a:cubicBezTo>
                  <a:cubicBezTo>
                    <a:pt x="84" y="182"/>
                    <a:pt x="86" y="178"/>
                    <a:pt x="89" y="178"/>
                  </a:cubicBezTo>
                  <a:cubicBezTo>
                    <a:pt x="91" y="180"/>
                    <a:pt x="91" y="182"/>
                    <a:pt x="93" y="184"/>
                  </a:cubicBezTo>
                  <a:cubicBezTo>
                    <a:pt x="97" y="187"/>
                    <a:pt x="105" y="188"/>
                    <a:pt x="106" y="192"/>
                  </a:cubicBezTo>
                  <a:cubicBezTo>
                    <a:pt x="108" y="203"/>
                    <a:pt x="91" y="205"/>
                    <a:pt x="93" y="214"/>
                  </a:cubicBezTo>
                  <a:cubicBezTo>
                    <a:pt x="95" y="223"/>
                    <a:pt x="96" y="232"/>
                    <a:pt x="105" y="238"/>
                  </a:cubicBezTo>
                  <a:cubicBezTo>
                    <a:pt x="106" y="241"/>
                    <a:pt x="106" y="244"/>
                    <a:pt x="107" y="247"/>
                  </a:cubicBezTo>
                  <a:cubicBezTo>
                    <a:pt x="109" y="253"/>
                    <a:pt x="124" y="238"/>
                    <a:pt x="124" y="246"/>
                  </a:cubicBezTo>
                  <a:cubicBezTo>
                    <a:pt x="121" y="250"/>
                    <a:pt x="122" y="254"/>
                    <a:pt x="126" y="257"/>
                  </a:cubicBezTo>
                  <a:cubicBezTo>
                    <a:pt x="130" y="260"/>
                    <a:pt x="133" y="261"/>
                    <a:pt x="128" y="265"/>
                  </a:cubicBezTo>
                  <a:cubicBezTo>
                    <a:pt x="121" y="270"/>
                    <a:pt x="123" y="276"/>
                    <a:pt x="129" y="281"/>
                  </a:cubicBezTo>
                  <a:cubicBezTo>
                    <a:pt x="135" y="285"/>
                    <a:pt x="136" y="289"/>
                    <a:pt x="136" y="297"/>
                  </a:cubicBezTo>
                  <a:cubicBezTo>
                    <a:pt x="136" y="301"/>
                    <a:pt x="136" y="301"/>
                    <a:pt x="136" y="301"/>
                  </a:cubicBezTo>
                  <a:cubicBezTo>
                    <a:pt x="136" y="301"/>
                    <a:pt x="136" y="301"/>
                    <a:pt x="136" y="301"/>
                  </a:cubicBezTo>
                  <a:cubicBezTo>
                    <a:pt x="152" y="305"/>
                    <a:pt x="152" y="305"/>
                    <a:pt x="152" y="305"/>
                  </a:cubicBezTo>
                  <a:cubicBezTo>
                    <a:pt x="152" y="305"/>
                    <a:pt x="152" y="305"/>
                    <a:pt x="152" y="305"/>
                  </a:cubicBezTo>
                  <a:cubicBezTo>
                    <a:pt x="240" y="119"/>
                    <a:pt x="240" y="119"/>
                    <a:pt x="240" y="119"/>
                  </a:cubicBezTo>
                  <a:cubicBezTo>
                    <a:pt x="240" y="119"/>
                    <a:pt x="240" y="119"/>
                    <a:pt x="240" y="119"/>
                  </a:cubicBezTo>
                  <a:cubicBezTo>
                    <a:pt x="127" y="2"/>
                    <a:pt x="127" y="2"/>
                    <a:pt x="127" y="2"/>
                  </a:cubicBezTo>
                  <a:cubicBezTo>
                    <a:pt x="0" y="0"/>
                    <a:pt x="0" y="0"/>
                    <a:pt x="0" y="0"/>
                  </a:cubicBezTo>
                  <a:cubicBezTo>
                    <a:pt x="0" y="0"/>
                    <a:pt x="0" y="0"/>
                    <a:pt x="0" y="0"/>
                  </a:cubicBezTo>
                  <a:cubicBezTo>
                    <a:pt x="2" y="14"/>
                    <a:pt x="2" y="14"/>
                    <a:pt x="2" y="14"/>
                  </a:cubicBezTo>
                  <a:cubicBezTo>
                    <a:pt x="4" y="22"/>
                    <a:pt x="6" y="25"/>
                    <a:pt x="11" y="31"/>
                  </a:cubicBezTo>
                  <a:cubicBezTo>
                    <a:pt x="20" y="41"/>
                    <a:pt x="24" y="47"/>
                    <a:pt x="28" y="59"/>
                  </a:cubicBezTo>
                  <a:cubicBezTo>
                    <a:pt x="30" y="64"/>
                    <a:pt x="32" y="69"/>
                    <a:pt x="34" y="73"/>
                  </a:cubicBezTo>
                  <a:cubicBezTo>
                    <a:pt x="36" y="79"/>
                    <a:pt x="41" y="80"/>
                    <a:pt x="44" y="84"/>
                  </a:cubicBezTo>
                  <a:cubicBezTo>
                    <a:pt x="47" y="85"/>
                    <a:pt x="53" y="90"/>
                    <a:pt x="57" y="91"/>
                  </a:cubicBezTo>
                  <a:cubicBezTo>
                    <a:pt x="60" y="93"/>
                    <a:pt x="68" y="97"/>
                    <a:pt x="68" y="101"/>
                  </a:cubicBezTo>
                  <a:cubicBezTo>
                    <a:pt x="68" y="100"/>
                    <a:pt x="68" y="100"/>
                    <a:pt x="68" y="100"/>
                  </a:cubicBezTo>
                  <a:cubicBezTo>
                    <a:pt x="69" y="101"/>
                    <a:pt x="68" y="101"/>
                    <a:pt x="69" y="100"/>
                  </a:cubicBezTo>
                  <a:cubicBezTo>
                    <a:pt x="72" y="108"/>
                    <a:pt x="72" y="108"/>
                    <a:pt x="72" y="108"/>
                  </a:cubicBezTo>
                  <a:cubicBezTo>
                    <a:pt x="73" y="110"/>
                    <a:pt x="79" y="117"/>
                    <a:pt x="75" y="119"/>
                  </a:cubicBezTo>
                  <a:cubicBezTo>
                    <a:pt x="66" y="121"/>
                    <a:pt x="62" y="126"/>
                    <a:pt x="62" y="135"/>
                  </a:cubicBezTo>
                  <a:cubicBezTo>
                    <a:pt x="62" y="136"/>
                    <a:pt x="62" y="138"/>
                    <a:pt x="61" y="139"/>
                  </a:cubicBezTo>
                  <a:cubicBezTo>
                    <a:pt x="61" y="139"/>
                    <a:pt x="60" y="140"/>
                    <a:pt x="60" y="141"/>
                  </a:cubicBezTo>
                  <a:cubicBezTo>
                    <a:pt x="59" y="142"/>
                    <a:pt x="59" y="144"/>
                    <a:pt x="58" y="146"/>
                  </a:cubicBezTo>
                  <a:cubicBezTo>
                    <a:pt x="57" y="148"/>
                    <a:pt x="57" y="150"/>
                    <a:pt x="56" y="153"/>
                  </a:cubicBezTo>
                  <a:cubicBezTo>
                    <a:pt x="56" y="154"/>
                    <a:pt x="55" y="155"/>
                    <a:pt x="55" y="156"/>
                  </a:cubicBezTo>
                  <a:cubicBezTo>
                    <a:pt x="55" y="157"/>
                    <a:pt x="54" y="159"/>
                    <a:pt x="54" y="160"/>
                  </a:cubicBezTo>
                  <a:cubicBezTo>
                    <a:pt x="51" y="167"/>
                    <a:pt x="51" y="167"/>
                    <a:pt x="51" y="167"/>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21" name="MARION"/>
            <p:cNvSpPr>
              <a:spLocks/>
            </p:cNvSpPr>
            <p:nvPr/>
          </p:nvSpPr>
          <p:spPr bwMode="auto">
            <a:xfrm>
              <a:off x="6392863" y="2368551"/>
              <a:ext cx="581025" cy="965200"/>
            </a:xfrm>
            <a:custGeom>
              <a:avLst/>
              <a:gdLst>
                <a:gd name="T0" fmla="*/ 126 w 222"/>
                <a:gd name="T1" fmla="*/ 318 h 368"/>
                <a:gd name="T2" fmla="*/ 138 w 222"/>
                <a:gd name="T3" fmla="*/ 334 h 368"/>
                <a:gd name="T4" fmla="*/ 177 w 222"/>
                <a:gd name="T5" fmla="*/ 365 h 368"/>
                <a:gd name="T6" fmla="*/ 191 w 222"/>
                <a:gd name="T7" fmla="*/ 361 h 368"/>
                <a:gd name="T8" fmla="*/ 183 w 222"/>
                <a:gd name="T9" fmla="*/ 347 h 368"/>
                <a:gd name="T10" fmla="*/ 177 w 222"/>
                <a:gd name="T11" fmla="*/ 335 h 368"/>
                <a:gd name="T12" fmla="*/ 163 w 222"/>
                <a:gd name="T13" fmla="*/ 315 h 368"/>
                <a:gd name="T14" fmla="*/ 158 w 222"/>
                <a:gd name="T15" fmla="*/ 280 h 368"/>
                <a:gd name="T16" fmla="*/ 135 w 222"/>
                <a:gd name="T17" fmla="*/ 238 h 368"/>
                <a:gd name="T18" fmla="*/ 119 w 222"/>
                <a:gd name="T19" fmla="*/ 199 h 368"/>
                <a:gd name="T20" fmla="*/ 131 w 222"/>
                <a:gd name="T21" fmla="*/ 182 h 368"/>
                <a:gd name="T22" fmla="*/ 160 w 222"/>
                <a:gd name="T23" fmla="*/ 152 h 368"/>
                <a:gd name="T24" fmla="*/ 176 w 222"/>
                <a:gd name="T25" fmla="*/ 112 h 368"/>
                <a:gd name="T26" fmla="*/ 187 w 222"/>
                <a:gd name="T27" fmla="*/ 87 h 368"/>
                <a:gd name="T28" fmla="*/ 204 w 222"/>
                <a:gd name="T29" fmla="*/ 67 h 368"/>
                <a:gd name="T30" fmla="*/ 222 w 222"/>
                <a:gd name="T31" fmla="*/ 51 h 368"/>
                <a:gd name="T32" fmla="*/ 221 w 222"/>
                <a:gd name="T33" fmla="*/ 33 h 368"/>
                <a:gd name="T34" fmla="*/ 208 w 222"/>
                <a:gd name="T35" fmla="*/ 16 h 368"/>
                <a:gd name="T36" fmla="*/ 137 w 222"/>
                <a:gd name="T37" fmla="*/ 16 h 368"/>
                <a:gd name="T38" fmla="*/ 109 w 222"/>
                <a:gd name="T39" fmla="*/ 8 h 368"/>
                <a:gd name="T40" fmla="*/ 52 w 222"/>
                <a:gd name="T41" fmla="*/ 10 h 368"/>
                <a:gd name="T42" fmla="*/ 9 w 222"/>
                <a:gd name="T43" fmla="*/ 37 h 368"/>
                <a:gd name="T44" fmla="*/ 12 w 222"/>
                <a:gd name="T45" fmla="*/ 56 h 368"/>
                <a:gd name="T46" fmla="*/ 13 w 222"/>
                <a:gd name="T47" fmla="*/ 97 h 368"/>
                <a:gd name="T48" fmla="*/ 25 w 222"/>
                <a:gd name="T49" fmla="*/ 116 h 368"/>
                <a:gd name="T50" fmla="*/ 27 w 222"/>
                <a:gd name="T51" fmla="*/ 151 h 368"/>
                <a:gd name="T52" fmla="*/ 29 w 222"/>
                <a:gd name="T53" fmla="*/ 171 h 368"/>
                <a:gd name="T54" fmla="*/ 45 w 222"/>
                <a:gd name="T55" fmla="*/ 204 h 368"/>
                <a:gd name="T56" fmla="*/ 64 w 222"/>
                <a:gd name="T57" fmla="*/ 235 h 368"/>
                <a:gd name="T58" fmla="*/ 86 w 222"/>
                <a:gd name="T59" fmla="*/ 254 h 368"/>
                <a:gd name="T60" fmla="*/ 104 w 222"/>
                <a:gd name="T61" fmla="*/ 277 h 368"/>
                <a:gd name="T62" fmla="*/ 124 w 222"/>
                <a:gd name="T63" fmla="*/ 284 h 368"/>
                <a:gd name="T64" fmla="*/ 128 w 222"/>
                <a:gd name="T65" fmla="*/ 298 h 368"/>
                <a:gd name="T66" fmla="*/ 124 w 222"/>
                <a:gd name="T67" fmla="*/ 30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368">
                  <a:moveTo>
                    <a:pt x="125" y="317"/>
                  </a:moveTo>
                  <a:cubicBezTo>
                    <a:pt x="126" y="318"/>
                    <a:pt x="126" y="318"/>
                    <a:pt x="126" y="318"/>
                  </a:cubicBezTo>
                  <a:cubicBezTo>
                    <a:pt x="127" y="318"/>
                    <a:pt x="127" y="319"/>
                    <a:pt x="128" y="319"/>
                  </a:cubicBezTo>
                  <a:cubicBezTo>
                    <a:pt x="133" y="320"/>
                    <a:pt x="136" y="330"/>
                    <a:pt x="138" y="334"/>
                  </a:cubicBezTo>
                  <a:cubicBezTo>
                    <a:pt x="143" y="342"/>
                    <a:pt x="145" y="354"/>
                    <a:pt x="154" y="360"/>
                  </a:cubicBezTo>
                  <a:cubicBezTo>
                    <a:pt x="161" y="364"/>
                    <a:pt x="168" y="368"/>
                    <a:pt x="177" y="365"/>
                  </a:cubicBezTo>
                  <a:cubicBezTo>
                    <a:pt x="191" y="361"/>
                    <a:pt x="191" y="361"/>
                    <a:pt x="191" y="361"/>
                  </a:cubicBezTo>
                  <a:cubicBezTo>
                    <a:pt x="191" y="361"/>
                    <a:pt x="191" y="361"/>
                    <a:pt x="191" y="361"/>
                  </a:cubicBezTo>
                  <a:cubicBezTo>
                    <a:pt x="188" y="354"/>
                    <a:pt x="188" y="354"/>
                    <a:pt x="188" y="354"/>
                  </a:cubicBezTo>
                  <a:cubicBezTo>
                    <a:pt x="188" y="353"/>
                    <a:pt x="184" y="349"/>
                    <a:pt x="183" y="347"/>
                  </a:cubicBezTo>
                  <a:cubicBezTo>
                    <a:pt x="182" y="345"/>
                    <a:pt x="180" y="342"/>
                    <a:pt x="179" y="339"/>
                  </a:cubicBezTo>
                  <a:cubicBezTo>
                    <a:pt x="178" y="338"/>
                    <a:pt x="178" y="336"/>
                    <a:pt x="177" y="335"/>
                  </a:cubicBezTo>
                  <a:cubicBezTo>
                    <a:pt x="177" y="334"/>
                    <a:pt x="176" y="334"/>
                    <a:pt x="176" y="333"/>
                  </a:cubicBezTo>
                  <a:cubicBezTo>
                    <a:pt x="171" y="327"/>
                    <a:pt x="167" y="322"/>
                    <a:pt x="163" y="315"/>
                  </a:cubicBezTo>
                  <a:cubicBezTo>
                    <a:pt x="160" y="310"/>
                    <a:pt x="156" y="296"/>
                    <a:pt x="157" y="290"/>
                  </a:cubicBezTo>
                  <a:cubicBezTo>
                    <a:pt x="159" y="286"/>
                    <a:pt x="160" y="284"/>
                    <a:pt x="158" y="280"/>
                  </a:cubicBezTo>
                  <a:cubicBezTo>
                    <a:pt x="152" y="279"/>
                    <a:pt x="155" y="259"/>
                    <a:pt x="154" y="253"/>
                  </a:cubicBezTo>
                  <a:cubicBezTo>
                    <a:pt x="152" y="244"/>
                    <a:pt x="140" y="245"/>
                    <a:pt x="135" y="238"/>
                  </a:cubicBezTo>
                  <a:cubicBezTo>
                    <a:pt x="131" y="232"/>
                    <a:pt x="130" y="227"/>
                    <a:pt x="129" y="220"/>
                  </a:cubicBezTo>
                  <a:cubicBezTo>
                    <a:pt x="129" y="211"/>
                    <a:pt x="116" y="212"/>
                    <a:pt x="119" y="199"/>
                  </a:cubicBezTo>
                  <a:cubicBezTo>
                    <a:pt x="119" y="195"/>
                    <a:pt x="121" y="191"/>
                    <a:pt x="121" y="187"/>
                  </a:cubicBezTo>
                  <a:cubicBezTo>
                    <a:pt x="124" y="184"/>
                    <a:pt x="129" y="184"/>
                    <a:pt x="131" y="182"/>
                  </a:cubicBezTo>
                  <a:cubicBezTo>
                    <a:pt x="135" y="178"/>
                    <a:pt x="134" y="172"/>
                    <a:pt x="136" y="167"/>
                  </a:cubicBezTo>
                  <a:cubicBezTo>
                    <a:pt x="139" y="155"/>
                    <a:pt x="154" y="160"/>
                    <a:pt x="160" y="152"/>
                  </a:cubicBezTo>
                  <a:cubicBezTo>
                    <a:pt x="163" y="149"/>
                    <a:pt x="167" y="138"/>
                    <a:pt x="164" y="134"/>
                  </a:cubicBezTo>
                  <a:cubicBezTo>
                    <a:pt x="159" y="126"/>
                    <a:pt x="173" y="120"/>
                    <a:pt x="176" y="112"/>
                  </a:cubicBezTo>
                  <a:cubicBezTo>
                    <a:pt x="178" y="109"/>
                    <a:pt x="181" y="107"/>
                    <a:pt x="184" y="105"/>
                  </a:cubicBezTo>
                  <a:cubicBezTo>
                    <a:pt x="185" y="98"/>
                    <a:pt x="183" y="94"/>
                    <a:pt x="187" y="87"/>
                  </a:cubicBezTo>
                  <a:cubicBezTo>
                    <a:pt x="191" y="81"/>
                    <a:pt x="192" y="76"/>
                    <a:pt x="199" y="77"/>
                  </a:cubicBezTo>
                  <a:cubicBezTo>
                    <a:pt x="203" y="77"/>
                    <a:pt x="203" y="70"/>
                    <a:pt x="204" y="67"/>
                  </a:cubicBezTo>
                  <a:cubicBezTo>
                    <a:pt x="208" y="61"/>
                    <a:pt x="215" y="59"/>
                    <a:pt x="218" y="55"/>
                  </a:cubicBezTo>
                  <a:cubicBezTo>
                    <a:pt x="220" y="54"/>
                    <a:pt x="221" y="53"/>
                    <a:pt x="222" y="51"/>
                  </a:cubicBezTo>
                  <a:cubicBezTo>
                    <a:pt x="221" y="33"/>
                    <a:pt x="221" y="33"/>
                    <a:pt x="221" y="33"/>
                  </a:cubicBezTo>
                  <a:cubicBezTo>
                    <a:pt x="221" y="33"/>
                    <a:pt x="221" y="33"/>
                    <a:pt x="221" y="33"/>
                  </a:cubicBezTo>
                  <a:cubicBezTo>
                    <a:pt x="215" y="24"/>
                    <a:pt x="215" y="24"/>
                    <a:pt x="215" y="24"/>
                  </a:cubicBezTo>
                  <a:cubicBezTo>
                    <a:pt x="213" y="22"/>
                    <a:pt x="209" y="19"/>
                    <a:pt x="208" y="16"/>
                  </a:cubicBezTo>
                  <a:cubicBezTo>
                    <a:pt x="193" y="5"/>
                    <a:pt x="190" y="18"/>
                    <a:pt x="176" y="25"/>
                  </a:cubicBezTo>
                  <a:cubicBezTo>
                    <a:pt x="163" y="33"/>
                    <a:pt x="146" y="11"/>
                    <a:pt x="137" y="16"/>
                  </a:cubicBezTo>
                  <a:cubicBezTo>
                    <a:pt x="129" y="21"/>
                    <a:pt x="121" y="22"/>
                    <a:pt x="115" y="13"/>
                  </a:cubicBezTo>
                  <a:cubicBezTo>
                    <a:pt x="113" y="12"/>
                    <a:pt x="111" y="10"/>
                    <a:pt x="109" y="8"/>
                  </a:cubicBezTo>
                  <a:cubicBezTo>
                    <a:pt x="98" y="3"/>
                    <a:pt x="94" y="0"/>
                    <a:pt x="81" y="1"/>
                  </a:cubicBezTo>
                  <a:cubicBezTo>
                    <a:pt x="73" y="2"/>
                    <a:pt x="59" y="6"/>
                    <a:pt x="52" y="10"/>
                  </a:cubicBezTo>
                  <a:cubicBezTo>
                    <a:pt x="38" y="20"/>
                    <a:pt x="30" y="36"/>
                    <a:pt x="10" y="36"/>
                  </a:cubicBezTo>
                  <a:cubicBezTo>
                    <a:pt x="10" y="37"/>
                    <a:pt x="9" y="37"/>
                    <a:pt x="9" y="37"/>
                  </a:cubicBezTo>
                  <a:cubicBezTo>
                    <a:pt x="9" y="37"/>
                    <a:pt x="9" y="37"/>
                    <a:pt x="9" y="37"/>
                  </a:cubicBezTo>
                  <a:cubicBezTo>
                    <a:pt x="9" y="43"/>
                    <a:pt x="14" y="49"/>
                    <a:pt x="12" y="56"/>
                  </a:cubicBezTo>
                  <a:cubicBezTo>
                    <a:pt x="10" y="63"/>
                    <a:pt x="5" y="67"/>
                    <a:pt x="0" y="72"/>
                  </a:cubicBezTo>
                  <a:cubicBezTo>
                    <a:pt x="0" y="82"/>
                    <a:pt x="10" y="89"/>
                    <a:pt x="13" y="97"/>
                  </a:cubicBezTo>
                  <a:cubicBezTo>
                    <a:pt x="15" y="101"/>
                    <a:pt x="19" y="104"/>
                    <a:pt x="23" y="107"/>
                  </a:cubicBezTo>
                  <a:cubicBezTo>
                    <a:pt x="25" y="109"/>
                    <a:pt x="24" y="113"/>
                    <a:pt x="25" y="116"/>
                  </a:cubicBezTo>
                  <a:cubicBezTo>
                    <a:pt x="33" y="125"/>
                    <a:pt x="23" y="123"/>
                    <a:pt x="19" y="127"/>
                  </a:cubicBezTo>
                  <a:cubicBezTo>
                    <a:pt x="19" y="137"/>
                    <a:pt x="20" y="144"/>
                    <a:pt x="27" y="151"/>
                  </a:cubicBezTo>
                  <a:cubicBezTo>
                    <a:pt x="27" y="153"/>
                    <a:pt x="28" y="155"/>
                    <a:pt x="29" y="157"/>
                  </a:cubicBezTo>
                  <a:cubicBezTo>
                    <a:pt x="29" y="162"/>
                    <a:pt x="29" y="166"/>
                    <a:pt x="29" y="171"/>
                  </a:cubicBezTo>
                  <a:cubicBezTo>
                    <a:pt x="29" y="176"/>
                    <a:pt x="30" y="185"/>
                    <a:pt x="28" y="189"/>
                  </a:cubicBezTo>
                  <a:cubicBezTo>
                    <a:pt x="30" y="200"/>
                    <a:pt x="41" y="196"/>
                    <a:pt x="45" y="204"/>
                  </a:cubicBezTo>
                  <a:cubicBezTo>
                    <a:pt x="44" y="212"/>
                    <a:pt x="38" y="215"/>
                    <a:pt x="48" y="221"/>
                  </a:cubicBezTo>
                  <a:cubicBezTo>
                    <a:pt x="54" y="225"/>
                    <a:pt x="60" y="229"/>
                    <a:pt x="64" y="235"/>
                  </a:cubicBezTo>
                  <a:cubicBezTo>
                    <a:pt x="66" y="239"/>
                    <a:pt x="70" y="243"/>
                    <a:pt x="74" y="245"/>
                  </a:cubicBezTo>
                  <a:cubicBezTo>
                    <a:pt x="80" y="247"/>
                    <a:pt x="85" y="247"/>
                    <a:pt x="86" y="254"/>
                  </a:cubicBezTo>
                  <a:cubicBezTo>
                    <a:pt x="86" y="259"/>
                    <a:pt x="94" y="268"/>
                    <a:pt x="97" y="271"/>
                  </a:cubicBezTo>
                  <a:cubicBezTo>
                    <a:pt x="100" y="273"/>
                    <a:pt x="102" y="275"/>
                    <a:pt x="104" y="277"/>
                  </a:cubicBezTo>
                  <a:cubicBezTo>
                    <a:pt x="108" y="280"/>
                    <a:pt x="113" y="281"/>
                    <a:pt x="118" y="282"/>
                  </a:cubicBezTo>
                  <a:cubicBezTo>
                    <a:pt x="120" y="282"/>
                    <a:pt x="122" y="282"/>
                    <a:pt x="124" y="284"/>
                  </a:cubicBezTo>
                  <a:cubicBezTo>
                    <a:pt x="126" y="285"/>
                    <a:pt x="126" y="286"/>
                    <a:pt x="128" y="287"/>
                  </a:cubicBezTo>
                  <a:cubicBezTo>
                    <a:pt x="128" y="291"/>
                    <a:pt x="129" y="294"/>
                    <a:pt x="128" y="298"/>
                  </a:cubicBezTo>
                  <a:cubicBezTo>
                    <a:pt x="124" y="306"/>
                    <a:pt x="124" y="306"/>
                    <a:pt x="124" y="306"/>
                  </a:cubicBezTo>
                  <a:cubicBezTo>
                    <a:pt x="124" y="306"/>
                    <a:pt x="124" y="306"/>
                    <a:pt x="124" y="306"/>
                  </a:cubicBezTo>
                  <a:cubicBezTo>
                    <a:pt x="125" y="317"/>
                    <a:pt x="125" y="317"/>
                    <a:pt x="125" y="317"/>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22" name="HORRY"/>
            <p:cNvSpPr>
              <a:spLocks/>
            </p:cNvSpPr>
            <p:nvPr/>
          </p:nvSpPr>
          <p:spPr bwMode="auto">
            <a:xfrm>
              <a:off x="6696076" y="2389188"/>
              <a:ext cx="1028700" cy="1138238"/>
            </a:xfrm>
            <a:custGeom>
              <a:avLst/>
              <a:gdLst>
                <a:gd name="T0" fmla="*/ 129 w 392"/>
                <a:gd name="T1" fmla="*/ 0 h 434"/>
                <a:gd name="T2" fmla="*/ 105 w 392"/>
                <a:gd name="T3" fmla="*/ 25 h 434"/>
                <a:gd name="T4" fmla="*/ 105 w 392"/>
                <a:gd name="T5" fmla="*/ 25 h 434"/>
                <a:gd name="T6" fmla="*/ 106 w 392"/>
                <a:gd name="T7" fmla="*/ 43 h 434"/>
                <a:gd name="T8" fmla="*/ 102 w 392"/>
                <a:gd name="T9" fmla="*/ 47 h 434"/>
                <a:gd name="T10" fmla="*/ 88 w 392"/>
                <a:gd name="T11" fmla="*/ 59 h 434"/>
                <a:gd name="T12" fmla="*/ 83 w 392"/>
                <a:gd name="T13" fmla="*/ 69 h 434"/>
                <a:gd name="T14" fmla="*/ 71 w 392"/>
                <a:gd name="T15" fmla="*/ 79 h 434"/>
                <a:gd name="T16" fmla="*/ 68 w 392"/>
                <a:gd name="T17" fmla="*/ 97 h 434"/>
                <a:gd name="T18" fmla="*/ 60 w 392"/>
                <a:gd name="T19" fmla="*/ 104 h 434"/>
                <a:gd name="T20" fmla="*/ 48 w 392"/>
                <a:gd name="T21" fmla="*/ 126 h 434"/>
                <a:gd name="T22" fmla="*/ 44 w 392"/>
                <a:gd name="T23" fmla="*/ 144 h 434"/>
                <a:gd name="T24" fmla="*/ 20 w 392"/>
                <a:gd name="T25" fmla="*/ 159 h 434"/>
                <a:gd name="T26" fmla="*/ 15 w 392"/>
                <a:gd name="T27" fmla="*/ 174 h 434"/>
                <a:gd name="T28" fmla="*/ 5 w 392"/>
                <a:gd name="T29" fmla="*/ 179 h 434"/>
                <a:gd name="T30" fmla="*/ 3 w 392"/>
                <a:gd name="T31" fmla="*/ 191 h 434"/>
                <a:gd name="T32" fmla="*/ 13 w 392"/>
                <a:gd name="T33" fmla="*/ 212 h 434"/>
                <a:gd name="T34" fmla="*/ 19 w 392"/>
                <a:gd name="T35" fmla="*/ 230 h 434"/>
                <a:gd name="T36" fmla="*/ 38 w 392"/>
                <a:gd name="T37" fmla="*/ 245 h 434"/>
                <a:gd name="T38" fmla="*/ 42 w 392"/>
                <a:gd name="T39" fmla="*/ 272 h 434"/>
                <a:gd name="T40" fmla="*/ 41 w 392"/>
                <a:gd name="T41" fmla="*/ 282 h 434"/>
                <a:gd name="T42" fmla="*/ 47 w 392"/>
                <a:gd name="T43" fmla="*/ 307 h 434"/>
                <a:gd name="T44" fmla="*/ 60 w 392"/>
                <a:gd name="T45" fmla="*/ 325 h 434"/>
                <a:gd name="T46" fmla="*/ 61 w 392"/>
                <a:gd name="T47" fmla="*/ 327 h 434"/>
                <a:gd name="T48" fmla="*/ 63 w 392"/>
                <a:gd name="T49" fmla="*/ 331 h 434"/>
                <a:gd name="T50" fmla="*/ 67 w 392"/>
                <a:gd name="T51" fmla="*/ 339 h 434"/>
                <a:gd name="T52" fmla="*/ 72 w 392"/>
                <a:gd name="T53" fmla="*/ 346 h 434"/>
                <a:gd name="T54" fmla="*/ 75 w 392"/>
                <a:gd name="T55" fmla="*/ 353 h 434"/>
                <a:gd name="T56" fmla="*/ 75 w 392"/>
                <a:gd name="T57" fmla="*/ 353 h 434"/>
                <a:gd name="T58" fmla="*/ 83 w 392"/>
                <a:gd name="T59" fmla="*/ 361 h 434"/>
                <a:gd name="T60" fmla="*/ 94 w 392"/>
                <a:gd name="T61" fmla="*/ 376 h 434"/>
                <a:gd name="T62" fmla="*/ 103 w 392"/>
                <a:gd name="T63" fmla="*/ 382 h 434"/>
                <a:gd name="T64" fmla="*/ 106 w 392"/>
                <a:gd name="T65" fmla="*/ 401 h 434"/>
                <a:gd name="T66" fmla="*/ 114 w 392"/>
                <a:gd name="T67" fmla="*/ 417 h 434"/>
                <a:gd name="T68" fmla="*/ 120 w 392"/>
                <a:gd name="T69" fmla="*/ 417 h 434"/>
                <a:gd name="T70" fmla="*/ 120 w 392"/>
                <a:gd name="T71" fmla="*/ 434 h 434"/>
                <a:gd name="T72" fmla="*/ 168 w 392"/>
                <a:gd name="T73" fmla="*/ 434 h 434"/>
                <a:gd name="T74" fmla="*/ 168 w 392"/>
                <a:gd name="T75" fmla="*/ 434 h 434"/>
                <a:gd name="T76" fmla="*/ 192 w 392"/>
                <a:gd name="T77" fmla="*/ 402 h 434"/>
                <a:gd name="T78" fmla="*/ 218 w 392"/>
                <a:gd name="T79" fmla="*/ 376 h 434"/>
                <a:gd name="T80" fmla="*/ 245 w 392"/>
                <a:gd name="T81" fmla="*/ 350 h 434"/>
                <a:gd name="T82" fmla="*/ 260 w 392"/>
                <a:gd name="T83" fmla="*/ 336 h 434"/>
                <a:gd name="T84" fmla="*/ 289 w 392"/>
                <a:gd name="T85" fmla="*/ 314 h 434"/>
                <a:gd name="T86" fmla="*/ 319 w 392"/>
                <a:gd name="T87" fmla="*/ 298 h 434"/>
                <a:gd name="T88" fmla="*/ 350 w 392"/>
                <a:gd name="T89" fmla="*/ 283 h 434"/>
                <a:gd name="T90" fmla="*/ 392 w 392"/>
                <a:gd name="T91" fmla="*/ 270 h 434"/>
                <a:gd name="T92" fmla="*/ 392 w 392"/>
                <a:gd name="T93" fmla="*/ 270 h 434"/>
                <a:gd name="T94" fmla="*/ 129 w 392"/>
                <a:gd name="T9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434">
                  <a:moveTo>
                    <a:pt x="129" y="0"/>
                  </a:moveTo>
                  <a:cubicBezTo>
                    <a:pt x="105" y="25"/>
                    <a:pt x="105" y="25"/>
                    <a:pt x="105" y="25"/>
                  </a:cubicBezTo>
                  <a:cubicBezTo>
                    <a:pt x="105" y="25"/>
                    <a:pt x="105" y="25"/>
                    <a:pt x="105" y="25"/>
                  </a:cubicBezTo>
                  <a:cubicBezTo>
                    <a:pt x="106" y="43"/>
                    <a:pt x="106" y="43"/>
                    <a:pt x="106" y="43"/>
                  </a:cubicBezTo>
                  <a:cubicBezTo>
                    <a:pt x="105" y="45"/>
                    <a:pt x="104" y="46"/>
                    <a:pt x="102" y="47"/>
                  </a:cubicBezTo>
                  <a:cubicBezTo>
                    <a:pt x="99" y="51"/>
                    <a:pt x="92" y="53"/>
                    <a:pt x="88" y="59"/>
                  </a:cubicBezTo>
                  <a:cubicBezTo>
                    <a:pt x="87" y="62"/>
                    <a:pt x="87" y="69"/>
                    <a:pt x="83" y="69"/>
                  </a:cubicBezTo>
                  <a:cubicBezTo>
                    <a:pt x="76" y="68"/>
                    <a:pt x="75" y="73"/>
                    <a:pt x="71" y="79"/>
                  </a:cubicBezTo>
                  <a:cubicBezTo>
                    <a:pt x="67" y="86"/>
                    <a:pt x="69" y="90"/>
                    <a:pt x="68" y="97"/>
                  </a:cubicBezTo>
                  <a:cubicBezTo>
                    <a:pt x="65" y="99"/>
                    <a:pt x="62" y="101"/>
                    <a:pt x="60" y="104"/>
                  </a:cubicBezTo>
                  <a:cubicBezTo>
                    <a:pt x="57" y="112"/>
                    <a:pt x="43" y="118"/>
                    <a:pt x="48" y="126"/>
                  </a:cubicBezTo>
                  <a:cubicBezTo>
                    <a:pt x="51" y="130"/>
                    <a:pt x="47" y="141"/>
                    <a:pt x="44" y="144"/>
                  </a:cubicBezTo>
                  <a:cubicBezTo>
                    <a:pt x="38" y="152"/>
                    <a:pt x="23" y="147"/>
                    <a:pt x="20" y="159"/>
                  </a:cubicBezTo>
                  <a:cubicBezTo>
                    <a:pt x="18" y="164"/>
                    <a:pt x="19" y="170"/>
                    <a:pt x="15" y="174"/>
                  </a:cubicBezTo>
                  <a:cubicBezTo>
                    <a:pt x="13" y="176"/>
                    <a:pt x="8" y="176"/>
                    <a:pt x="5" y="179"/>
                  </a:cubicBezTo>
                  <a:cubicBezTo>
                    <a:pt x="5" y="183"/>
                    <a:pt x="3" y="187"/>
                    <a:pt x="3" y="191"/>
                  </a:cubicBezTo>
                  <a:cubicBezTo>
                    <a:pt x="0" y="204"/>
                    <a:pt x="13" y="203"/>
                    <a:pt x="13" y="212"/>
                  </a:cubicBezTo>
                  <a:cubicBezTo>
                    <a:pt x="14" y="219"/>
                    <a:pt x="15" y="224"/>
                    <a:pt x="19" y="230"/>
                  </a:cubicBezTo>
                  <a:cubicBezTo>
                    <a:pt x="24" y="237"/>
                    <a:pt x="36" y="236"/>
                    <a:pt x="38" y="245"/>
                  </a:cubicBezTo>
                  <a:cubicBezTo>
                    <a:pt x="39" y="251"/>
                    <a:pt x="36" y="271"/>
                    <a:pt x="42" y="272"/>
                  </a:cubicBezTo>
                  <a:cubicBezTo>
                    <a:pt x="44" y="276"/>
                    <a:pt x="43" y="278"/>
                    <a:pt x="41" y="282"/>
                  </a:cubicBezTo>
                  <a:cubicBezTo>
                    <a:pt x="40" y="288"/>
                    <a:pt x="44" y="302"/>
                    <a:pt x="47" y="307"/>
                  </a:cubicBezTo>
                  <a:cubicBezTo>
                    <a:pt x="51" y="314"/>
                    <a:pt x="55" y="319"/>
                    <a:pt x="60" y="325"/>
                  </a:cubicBezTo>
                  <a:cubicBezTo>
                    <a:pt x="60" y="326"/>
                    <a:pt x="61" y="326"/>
                    <a:pt x="61" y="327"/>
                  </a:cubicBezTo>
                  <a:cubicBezTo>
                    <a:pt x="62" y="328"/>
                    <a:pt x="62" y="330"/>
                    <a:pt x="63" y="331"/>
                  </a:cubicBezTo>
                  <a:cubicBezTo>
                    <a:pt x="64" y="334"/>
                    <a:pt x="66" y="337"/>
                    <a:pt x="67" y="339"/>
                  </a:cubicBezTo>
                  <a:cubicBezTo>
                    <a:pt x="68" y="341"/>
                    <a:pt x="72" y="345"/>
                    <a:pt x="72" y="346"/>
                  </a:cubicBezTo>
                  <a:cubicBezTo>
                    <a:pt x="75" y="353"/>
                    <a:pt x="75" y="353"/>
                    <a:pt x="75" y="353"/>
                  </a:cubicBezTo>
                  <a:cubicBezTo>
                    <a:pt x="75" y="353"/>
                    <a:pt x="75" y="353"/>
                    <a:pt x="75" y="353"/>
                  </a:cubicBezTo>
                  <a:cubicBezTo>
                    <a:pt x="83" y="361"/>
                    <a:pt x="83" y="361"/>
                    <a:pt x="83" y="361"/>
                  </a:cubicBezTo>
                  <a:cubicBezTo>
                    <a:pt x="89" y="366"/>
                    <a:pt x="92" y="367"/>
                    <a:pt x="94" y="376"/>
                  </a:cubicBezTo>
                  <a:cubicBezTo>
                    <a:pt x="96" y="387"/>
                    <a:pt x="95" y="382"/>
                    <a:pt x="103" y="382"/>
                  </a:cubicBezTo>
                  <a:cubicBezTo>
                    <a:pt x="110" y="389"/>
                    <a:pt x="102" y="394"/>
                    <a:pt x="106" y="401"/>
                  </a:cubicBezTo>
                  <a:cubicBezTo>
                    <a:pt x="108" y="405"/>
                    <a:pt x="108" y="417"/>
                    <a:pt x="114" y="417"/>
                  </a:cubicBezTo>
                  <a:cubicBezTo>
                    <a:pt x="117" y="417"/>
                    <a:pt x="120" y="412"/>
                    <a:pt x="120" y="417"/>
                  </a:cubicBezTo>
                  <a:cubicBezTo>
                    <a:pt x="121" y="421"/>
                    <a:pt x="121" y="429"/>
                    <a:pt x="120" y="434"/>
                  </a:cubicBezTo>
                  <a:cubicBezTo>
                    <a:pt x="168" y="434"/>
                    <a:pt x="168" y="434"/>
                    <a:pt x="168" y="434"/>
                  </a:cubicBezTo>
                  <a:cubicBezTo>
                    <a:pt x="168" y="434"/>
                    <a:pt x="168" y="434"/>
                    <a:pt x="168" y="434"/>
                  </a:cubicBezTo>
                  <a:cubicBezTo>
                    <a:pt x="176" y="423"/>
                    <a:pt x="184" y="412"/>
                    <a:pt x="192" y="402"/>
                  </a:cubicBezTo>
                  <a:cubicBezTo>
                    <a:pt x="202" y="395"/>
                    <a:pt x="208" y="383"/>
                    <a:pt x="218" y="376"/>
                  </a:cubicBezTo>
                  <a:cubicBezTo>
                    <a:pt x="228" y="368"/>
                    <a:pt x="235" y="358"/>
                    <a:pt x="245" y="350"/>
                  </a:cubicBezTo>
                  <a:cubicBezTo>
                    <a:pt x="249" y="346"/>
                    <a:pt x="258" y="340"/>
                    <a:pt x="260" y="336"/>
                  </a:cubicBezTo>
                  <a:cubicBezTo>
                    <a:pt x="270" y="330"/>
                    <a:pt x="278" y="319"/>
                    <a:pt x="289" y="314"/>
                  </a:cubicBezTo>
                  <a:cubicBezTo>
                    <a:pt x="300" y="310"/>
                    <a:pt x="309" y="302"/>
                    <a:pt x="319" y="298"/>
                  </a:cubicBezTo>
                  <a:cubicBezTo>
                    <a:pt x="329" y="294"/>
                    <a:pt x="342" y="288"/>
                    <a:pt x="350" y="283"/>
                  </a:cubicBezTo>
                  <a:cubicBezTo>
                    <a:pt x="359" y="277"/>
                    <a:pt x="378" y="272"/>
                    <a:pt x="392" y="270"/>
                  </a:cubicBezTo>
                  <a:cubicBezTo>
                    <a:pt x="392" y="270"/>
                    <a:pt x="392" y="270"/>
                    <a:pt x="392" y="270"/>
                  </a:cubicBezTo>
                  <a:cubicBezTo>
                    <a:pt x="129" y="0"/>
                    <a:pt x="129" y="0"/>
                    <a:pt x="129" y="0"/>
                  </a:cubicBezTo>
                  <a:close/>
                </a:path>
              </a:pathLst>
            </a:custGeom>
            <a:solidFill>
              <a:schemeClr val="accent4">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23" name="WILLIAMSBURG"/>
            <p:cNvSpPr>
              <a:spLocks/>
            </p:cNvSpPr>
            <p:nvPr/>
          </p:nvSpPr>
          <p:spPr bwMode="auto">
            <a:xfrm>
              <a:off x="5700713" y="3017838"/>
              <a:ext cx="1019175" cy="931863"/>
            </a:xfrm>
            <a:custGeom>
              <a:avLst/>
              <a:gdLst>
                <a:gd name="T0" fmla="*/ 388 w 389"/>
                <a:gd name="T1" fmla="*/ 58 h 355"/>
                <a:gd name="T2" fmla="*/ 389 w 389"/>
                <a:gd name="T3" fmla="*/ 69 h 355"/>
                <a:gd name="T4" fmla="*/ 389 w 389"/>
                <a:gd name="T5" fmla="*/ 69 h 355"/>
                <a:gd name="T6" fmla="*/ 388 w 389"/>
                <a:gd name="T7" fmla="*/ 69 h 355"/>
                <a:gd name="T8" fmla="*/ 373 w 389"/>
                <a:gd name="T9" fmla="*/ 85 h 355"/>
                <a:gd name="T10" fmla="*/ 352 w 389"/>
                <a:gd name="T11" fmla="*/ 111 h 355"/>
                <a:gd name="T12" fmla="*/ 339 w 389"/>
                <a:gd name="T13" fmla="*/ 146 h 355"/>
                <a:gd name="T14" fmla="*/ 331 w 389"/>
                <a:gd name="T15" fmla="*/ 188 h 355"/>
                <a:gd name="T16" fmla="*/ 308 w 389"/>
                <a:gd name="T17" fmla="*/ 215 h 355"/>
                <a:gd name="T18" fmla="*/ 303 w 389"/>
                <a:gd name="T19" fmla="*/ 225 h 355"/>
                <a:gd name="T20" fmla="*/ 279 w 389"/>
                <a:gd name="T21" fmla="*/ 241 h 355"/>
                <a:gd name="T22" fmla="*/ 258 w 389"/>
                <a:gd name="T23" fmla="*/ 262 h 355"/>
                <a:gd name="T24" fmla="*/ 250 w 389"/>
                <a:gd name="T25" fmla="*/ 282 h 355"/>
                <a:gd name="T26" fmla="*/ 235 w 389"/>
                <a:gd name="T27" fmla="*/ 304 h 355"/>
                <a:gd name="T28" fmla="*/ 228 w 389"/>
                <a:gd name="T29" fmla="*/ 316 h 355"/>
                <a:gd name="T30" fmla="*/ 214 w 389"/>
                <a:gd name="T31" fmla="*/ 330 h 355"/>
                <a:gd name="T32" fmla="*/ 210 w 389"/>
                <a:gd name="T33" fmla="*/ 337 h 355"/>
                <a:gd name="T34" fmla="*/ 210 w 389"/>
                <a:gd name="T35" fmla="*/ 341 h 355"/>
                <a:gd name="T36" fmla="*/ 211 w 389"/>
                <a:gd name="T37" fmla="*/ 346 h 355"/>
                <a:gd name="T38" fmla="*/ 212 w 389"/>
                <a:gd name="T39" fmla="*/ 355 h 355"/>
                <a:gd name="T40" fmla="*/ 212 w 389"/>
                <a:gd name="T41" fmla="*/ 355 h 355"/>
                <a:gd name="T42" fmla="*/ 203 w 389"/>
                <a:gd name="T43" fmla="*/ 351 h 355"/>
                <a:gd name="T44" fmla="*/ 199 w 389"/>
                <a:gd name="T45" fmla="*/ 349 h 355"/>
                <a:gd name="T46" fmla="*/ 194 w 389"/>
                <a:gd name="T47" fmla="*/ 343 h 355"/>
                <a:gd name="T48" fmla="*/ 183 w 389"/>
                <a:gd name="T49" fmla="*/ 342 h 355"/>
                <a:gd name="T50" fmla="*/ 167 w 389"/>
                <a:gd name="T51" fmla="*/ 331 h 355"/>
                <a:gd name="T52" fmla="*/ 156 w 389"/>
                <a:gd name="T53" fmla="*/ 313 h 355"/>
                <a:gd name="T54" fmla="*/ 139 w 389"/>
                <a:gd name="T55" fmla="*/ 309 h 355"/>
                <a:gd name="T56" fmla="*/ 113 w 389"/>
                <a:gd name="T57" fmla="*/ 281 h 355"/>
                <a:gd name="T58" fmla="*/ 112 w 389"/>
                <a:gd name="T59" fmla="*/ 274 h 355"/>
                <a:gd name="T60" fmla="*/ 96 w 389"/>
                <a:gd name="T61" fmla="*/ 263 h 355"/>
                <a:gd name="T62" fmla="*/ 81 w 389"/>
                <a:gd name="T63" fmla="*/ 251 h 355"/>
                <a:gd name="T64" fmla="*/ 54 w 389"/>
                <a:gd name="T65" fmla="*/ 239 h 355"/>
                <a:gd name="T66" fmla="*/ 44 w 389"/>
                <a:gd name="T67" fmla="*/ 241 h 355"/>
                <a:gd name="T68" fmla="*/ 24 w 389"/>
                <a:gd name="T69" fmla="*/ 237 h 355"/>
                <a:gd name="T70" fmla="*/ 0 w 389"/>
                <a:gd name="T71" fmla="*/ 236 h 355"/>
                <a:gd name="T72" fmla="*/ 0 w 389"/>
                <a:gd name="T73" fmla="*/ 236 h 355"/>
                <a:gd name="T74" fmla="*/ 52 w 389"/>
                <a:gd name="T75" fmla="*/ 117 h 355"/>
                <a:gd name="T76" fmla="*/ 61 w 389"/>
                <a:gd name="T77" fmla="*/ 103 h 355"/>
                <a:gd name="T78" fmla="*/ 51 w 389"/>
                <a:gd name="T79" fmla="*/ 75 h 355"/>
                <a:gd name="T80" fmla="*/ 75 w 389"/>
                <a:gd name="T81" fmla="*/ 50 h 355"/>
                <a:gd name="T82" fmla="*/ 88 w 389"/>
                <a:gd name="T83" fmla="*/ 50 h 355"/>
                <a:gd name="T84" fmla="*/ 112 w 389"/>
                <a:gd name="T85" fmla="*/ 4 h 355"/>
                <a:gd name="T86" fmla="*/ 112 w 389"/>
                <a:gd name="T87" fmla="*/ 4 h 355"/>
                <a:gd name="T88" fmla="*/ 130 w 389"/>
                <a:gd name="T89" fmla="*/ 8 h 355"/>
                <a:gd name="T90" fmla="*/ 139 w 389"/>
                <a:gd name="T91" fmla="*/ 21 h 355"/>
                <a:gd name="T92" fmla="*/ 152 w 389"/>
                <a:gd name="T93" fmla="*/ 36 h 355"/>
                <a:gd name="T94" fmla="*/ 176 w 389"/>
                <a:gd name="T95" fmla="*/ 37 h 355"/>
                <a:gd name="T96" fmla="*/ 191 w 389"/>
                <a:gd name="T97" fmla="*/ 51 h 355"/>
                <a:gd name="T98" fmla="*/ 204 w 389"/>
                <a:gd name="T99" fmla="*/ 53 h 355"/>
                <a:gd name="T100" fmla="*/ 215 w 389"/>
                <a:gd name="T101" fmla="*/ 48 h 355"/>
                <a:gd name="T102" fmla="*/ 252 w 389"/>
                <a:gd name="T103" fmla="*/ 56 h 355"/>
                <a:gd name="T104" fmla="*/ 270 w 389"/>
                <a:gd name="T105" fmla="*/ 61 h 355"/>
                <a:gd name="T106" fmla="*/ 296 w 389"/>
                <a:gd name="T107" fmla="*/ 70 h 355"/>
                <a:gd name="T108" fmla="*/ 322 w 389"/>
                <a:gd name="T109" fmla="*/ 67 h 355"/>
                <a:gd name="T110" fmla="*/ 333 w 389"/>
                <a:gd name="T111" fmla="*/ 62 h 355"/>
                <a:gd name="T112" fmla="*/ 341 w 389"/>
                <a:gd name="T113" fmla="*/ 58 h 355"/>
                <a:gd name="T114" fmla="*/ 364 w 389"/>
                <a:gd name="T115" fmla="*/ 48 h 355"/>
                <a:gd name="T116" fmla="*/ 365 w 389"/>
                <a:gd name="T117" fmla="*/ 48 h 355"/>
                <a:gd name="T118" fmla="*/ 382 w 389"/>
                <a:gd name="T119" fmla="*/ 54 h 355"/>
                <a:gd name="T120" fmla="*/ 388 w 389"/>
                <a:gd name="T121" fmla="*/ 5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355">
                  <a:moveTo>
                    <a:pt x="388" y="58"/>
                  </a:moveTo>
                  <a:cubicBezTo>
                    <a:pt x="389" y="69"/>
                    <a:pt x="389" y="69"/>
                    <a:pt x="389" y="69"/>
                  </a:cubicBezTo>
                  <a:cubicBezTo>
                    <a:pt x="389" y="69"/>
                    <a:pt x="389" y="69"/>
                    <a:pt x="389" y="69"/>
                  </a:cubicBezTo>
                  <a:cubicBezTo>
                    <a:pt x="388" y="69"/>
                    <a:pt x="388" y="69"/>
                    <a:pt x="388" y="69"/>
                  </a:cubicBezTo>
                  <a:cubicBezTo>
                    <a:pt x="381" y="73"/>
                    <a:pt x="378" y="80"/>
                    <a:pt x="373" y="85"/>
                  </a:cubicBezTo>
                  <a:cubicBezTo>
                    <a:pt x="352" y="111"/>
                    <a:pt x="352" y="111"/>
                    <a:pt x="352" y="111"/>
                  </a:cubicBezTo>
                  <a:cubicBezTo>
                    <a:pt x="344" y="121"/>
                    <a:pt x="342" y="134"/>
                    <a:pt x="339" y="146"/>
                  </a:cubicBezTo>
                  <a:cubicBezTo>
                    <a:pt x="341" y="159"/>
                    <a:pt x="320" y="174"/>
                    <a:pt x="331" y="188"/>
                  </a:cubicBezTo>
                  <a:cubicBezTo>
                    <a:pt x="331" y="198"/>
                    <a:pt x="315" y="208"/>
                    <a:pt x="308" y="215"/>
                  </a:cubicBezTo>
                  <a:cubicBezTo>
                    <a:pt x="305" y="217"/>
                    <a:pt x="305" y="222"/>
                    <a:pt x="303" y="225"/>
                  </a:cubicBezTo>
                  <a:cubicBezTo>
                    <a:pt x="298" y="232"/>
                    <a:pt x="285" y="233"/>
                    <a:pt x="279" y="241"/>
                  </a:cubicBezTo>
                  <a:cubicBezTo>
                    <a:pt x="273" y="249"/>
                    <a:pt x="265" y="255"/>
                    <a:pt x="258" y="262"/>
                  </a:cubicBezTo>
                  <a:cubicBezTo>
                    <a:pt x="253" y="269"/>
                    <a:pt x="251" y="273"/>
                    <a:pt x="250" y="282"/>
                  </a:cubicBezTo>
                  <a:cubicBezTo>
                    <a:pt x="244" y="287"/>
                    <a:pt x="239" y="298"/>
                    <a:pt x="235" y="304"/>
                  </a:cubicBezTo>
                  <a:cubicBezTo>
                    <a:pt x="233" y="309"/>
                    <a:pt x="232" y="313"/>
                    <a:pt x="228" y="316"/>
                  </a:cubicBezTo>
                  <a:cubicBezTo>
                    <a:pt x="224" y="321"/>
                    <a:pt x="219" y="326"/>
                    <a:pt x="214" y="330"/>
                  </a:cubicBezTo>
                  <a:cubicBezTo>
                    <a:pt x="212" y="332"/>
                    <a:pt x="210" y="334"/>
                    <a:pt x="210" y="337"/>
                  </a:cubicBezTo>
                  <a:cubicBezTo>
                    <a:pt x="210" y="338"/>
                    <a:pt x="210" y="340"/>
                    <a:pt x="210" y="341"/>
                  </a:cubicBezTo>
                  <a:cubicBezTo>
                    <a:pt x="210" y="343"/>
                    <a:pt x="211" y="345"/>
                    <a:pt x="211" y="346"/>
                  </a:cubicBezTo>
                  <a:cubicBezTo>
                    <a:pt x="212" y="355"/>
                    <a:pt x="212" y="355"/>
                    <a:pt x="212" y="355"/>
                  </a:cubicBezTo>
                  <a:cubicBezTo>
                    <a:pt x="212" y="355"/>
                    <a:pt x="212" y="355"/>
                    <a:pt x="212" y="355"/>
                  </a:cubicBezTo>
                  <a:cubicBezTo>
                    <a:pt x="203" y="351"/>
                    <a:pt x="203" y="351"/>
                    <a:pt x="203" y="351"/>
                  </a:cubicBezTo>
                  <a:cubicBezTo>
                    <a:pt x="201" y="351"/>
                    <a:pt x="201" y="350"/>
                    <a:pt x="199" y="349"/>
                  </a:cubicBezTo>
                  <a:cubicBezTo>
                    <a:pt x="198" y="346"/>
                    <a:pt x="197" y="344"/>
                    <a:pt x="194" y="343"/>
                  </a:cubicBezTo>
                  <a:cubicBezTo>
                    <a:pt x="190" y="342"/>
                    <a:pt x="187" y="342"/>
                    <a:pt x="183" y="342"/>
                  </a:cubicBezTo>
                  <a:cubicBezTo>
                    <a:pt x="175" y="342"/>
                    <a:pt x="171" y="337"/>
                    <a:pt x="167" y="331"/>
                  </a:cubicBezTo>
                  <a:cubicBezTo>
                    <a:pt x="163" y="324"/>
                    <a:pt x="161" y="319"/>
                    <a:pt x="156" y="313"/>
                  </a:cubicBezTo>
                  <a:cubicBezTo>
                    <a:pt x="152" y="307"/>
                    <a:pt x="145" y="315"/>
                    <a:pt x="139" y="309"/>
                  </a:cubicBezTo>
                  <a:cubicBezTo>
                    <a:pt x="134" y="303"/>
                    <a:pt x="113" y="289"/>
                    <a:pt x="113" y="281"/>
                  </a:cubicBezTo>
                  <a:cubicBezTo>
                    <a:pt x="113" y="279"/>
                    <a:pt x="114" y="274"/>
                    <a:pt x="112" y="274"/>
                  </a:cubicBezTo>
                  <a:cubicBezTo>
                    <a:pt x="109" y="270"/>
                    <a:pt x="100" y="266"/>
                    <a:pt x="96" y="263"/>
                  </a:cubicBezTo>
                  <a:cubicBezTo>
                    <a:pt x="91" y="259"/>
                    <a:pt x="87" y="254"/>
                    <a:pt x="81" y="251"/>
                  </a:cubicBezTo>
                  <a:cubicBezTo>
                    <a:pt x="75" y="241"/>
                    <a:pt x="67" y="235"/>
                    <a:pt x="54" y="239"/>
                  </a:cubicBezTo>
                  <a:cubicBezTo>
                    <a:pt x="51" y="240"/>
                    <a:pt x="48" y="243"/>
                    <a:pt x="44" y="241"/>
                  </a:cubicBezTo>
                  <a:cubicBezTo>
                    <a:pt x="40" y="232"/>
                    <a:pt x="31" y="237"/>
                    <a:pt x="24" y="237"/>
                  </a:cubicBezTo>
                  <a:cubicBezTo>
                    <a:pt x="16" y="237"/>
                    <a:pt x="8" y="237"/>
                    <a:pt x="0" y="236"/>
                  </a:cubicBezTo>
                  <a:cubicBezTo>
                    <a:pt x="0" y="236"/>
                    <a:pt x="0" y="236"/>
                    <a:pt x="0" y="236"/>
                  </a:cubicBezTo>
                  <a:cubicBezTo>
                    <a:pt x="52" y="117"/>
                    <a:pt x="52" y="117"/>
                    <a:pt x="52" y="117"/>
                  </a:cubicBezTo>
                  <a:cubicBezTo>
                    <a:pt x="61" y="103"/>
                    <a:pt x="61" y="103"/>
                    <a:pt x="61" y="103"/>
                  </a:cubicBezTo>
                  <a:cubicBezTo>
                    <a:pt x="51" y="75"/>
                    <a:pt x="51" y="75"/>
                    <a:pt x="51" y="75"/>
                  </a:cubicBezTo>
                  <a:cubicBezTo>
                    <a:pt x="75" y="50"/>
                    <a:pt x="75" y="50"/>
                    <a:pt x="75" y="50"/>
                  </a:cubicBezTo>
                  <a:cubicBezTo>
                    <a:pt x="88" y="50"/>
                    <a:pt x="88" y="50"/>
                    <a:pt x="88" y="50"/>
                  </a:cubicBezTo>
                  <a:cubicBezTo>
                    <a:pt x="112" y="4"/>
                    <a:pt x="112" y="4"/>
                    <a:pt x="112" y="4"/>
                  </a:cubicBezTo>
                  <a:cubicBezTo>
                    <a:pt x="112" y="4"/>
                    <a:pt x="112" y="4"/>
                    <a:pt x="112" y="4"/>
                  </a:cubicBezTo>
                  <a:cubicBezTo>
                    <a:pt x="120" y="5"/>
                    <a:pt x="124" y="0"/>
                    <a:pt x="130" y="8"/>
                  </a:cubicBezTo>
                  <a:cubicBezTo>
                    <a:pt x="134" y="12"/>
                    <a:pt x="136" y="16"/>
                    <a:pt x="139" y="21"/>
                  </a:cubicBezTo>
                  <a:cubicBezTo>
                    <a:pt x="144" y="28"/>
                    <a:pt x="143" y="32"/>
                    <a:pt x="152" y="36"/>
                  </a:cubicBezTo>
                  <a:cubicBezTo>
                    <a:pt x="159" y="38"/>
                    <a:pt x="169" y="37"/>
                    <a:pt x="176" y="37"/>
                  </a:cubicBezTo>
                  <a:cubicBezTo>
                    <a:pt x="178" y="41"/>
                    <a:pt x="187" y="49"/>
                    <a:pt x="191" y="51"/>
                  </a:cubicBezTo>
                  <a:cubicBezTo>
                    <a:pt x="195" y="52"/>
                    <a:pt x="200" y="53"/>
                    <a:pt x="204" y="53"/>
                  </a:cubicBezTo>
                  <a:cubicBezTo>
                    <a:pt x="208" y="52"/>
                    <a:pt x="211" y="48"/>
                    <a:pt x="215" y="48"/>
                  </a:cubicBezTo>
                  <a:cubicBezTo>
                    <a:pt x="228" y="45"/>
                    <a:pt x="240" y="55"/>
                    <a:pt x="252" y="56"/>
                  </a:cubicBezTo>
                  <a:cubicBezTo>
                    <a:pt x="257" y="58"/>
                    <a:pt x="265" y="60"/>
                    <a:pt x="270" y="61"/>
                  </a:cubicBezTo>
                  <a:cubicBezTo>
                    <a:pt x="278" y="64"/>
                    <a:pt x="289" y="70"/>
                    <a:pt x="296" y="70"/>
                  </a:cubicBezTo>
                  <a:cubicBezTo>
                    <a:pt x="304" y="71"/>
                    <a:pt x="314" y="69"/>
                    <a:pt x="322" y="67"/>
                  </a:cubicBezTo>
                  <a:cubicBezTo>
                    <a:pt x="325" y="67"/>
                    <a:pt x="331" y="64"/>
                    <a:pt x="333" y="62"/>
                  </a:cubicBezTo>
                  <a:cubicBezTo>
                    <a:pt x="336" y="61"/>
                    <a:pt x="338" y="59"/>
                    <a:pt x="341" y="58"/>
                  </a:cubicBezTo>
                  <a:cubicBezTo>
                    <a:pt x="347" y="55"/>
                    <a:pt x="357" y="48"/>
                    <a:pt x="364" y="48"/>
                  </a:cubicBezTo>
                  <a:cubicBezTo>
                    <a:pt x="365" y="48"/>
                    <a:pt x="365" y="48"/>
                    <a:pt x="365" y="48"/>
                  </a:cubicBezTo>
                  <a:cubicBezTo>
                    <a:pt x="373" y="48"/>
                    <a:pt x="376" y="48"/>
                    <a:pt x="382" y="54"/>
                  </a:cubicBezTo>
                  <a:cubicBezTo>
                    <a:pt x="388" y="58"/>
                    <a:pt x="388" y="58"/>
                    <a:pt x="388" y="58"/>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24" name="BAMBERG"/>
            <p:cNvSpPr>
              <a:spLocks/>
            </p:cNvSpPr>
            <p:nvPr/>
          </p:nvSpPr>
          <p:spPr bwMode="auto">
            <a:xfrm>
              <a:off x="4222751" y="3740151"/>
              <a:ext cx="563563" cy="644525"/>
            </a:xfrm>
            <a:custGeom>
              <a:avLst/>
              <a:gdLst>
                <a:gd name="T0" fmla="*/ 74 w 215"/>
                <a:gd name="T1" fmla="*/ 246 h 246"/>
                <a:gd name="T2" fmla="*/ 143 w 215"/>
                <a:gd name="T3" fmla="*/ 202 h 246"/>
                <a:gd name="T4" fmla="*/ 153 w 215"/>
                <a:gd name="T5" fmla="*/ 215 h 246"/>
                <a:gd name="T6" fmla="*/ 161 w 215"/>
                <a:gd name="T7" fmla="*/ 227 h 246"/>
                <a:gd name="T8" fmla="*/ 161 w 215"/>
                <a:gd name="T9" fmla="*/ 226 h 246"/>
                <a:gd name="T10" fmla="*/ 167 w 215"/>
                <a:gd name="T11" fmla="*/ 214 h 246"/>
                <a:gd name="T12" fmla="*/ 167 w 215"/>
                <a:gd name="T13" fmla="*/ 196 h 246"/>
                <a:gd name="T14" fmla="*/ 171 w 215"/>
                <a:gd name="T15" fmla="*/ 183 h 246"/>
                <a:gd name="T16" fmla="*/ 215 w 215"/>
                <a:gd name="T17" fmla="*/ 156 h 246"/>
                <a:gd name="T18" fmla="*/ 215 w 215"/>
                <a:gd name="T19" fmla="*/ 156 h 246"/>
                <a:gd name="T20" fmla="*/ 199 w 215"/>
                <a:gd name="T21" fmla="*/ 144 h 246"/>
                <a:gd name="T22" fmla="*/ 190 w 215"/>
                <a:gd name="T23" fmla="*/ 123 h 246"/>
                <a:gd name="T24" fmla="*/ 179 w 215"/>
                <a:gd name="T25" fmla="*/ 113 h 246"/>
                <a:gd name="T26" fmla="*/ 163 w 215"/>
                <a:gd name="T27" fmla="*/ 101 h 246"/>
                <a:gd name="T28" fmla="*/ 127 w 215"/>
                <a:gd name="T29" fmla="*/ 74 h 246"/>
                <a:gd name="T30" fmla="*/ 107 w 215"/>
                <a:gd name="T31" fmla="*/ 64 h 246"/>
                <a:gd name="T32" fmla="*/ 90 w 215"/>
                <a:gd name="T33" fmla="*/ 52 h 246"/>
                <a:gd name="T34" fmla="*/ 74 w 215"/>
                <a:gd name="T35" fmla="*/ 38 h 246"/>
                <a:gd name="T36" fmla="*/ 39 w 215"/>
                <a:gd name="T37" fmla="*/ 22 h 246"/>
                <a:gd name="T38" fmla="*/ 23 w 215"/>
                <a:gd name="T39" fmla="*/ 15 h 246"/>
                <a:gd name="T40" fmla="*/ 18 w 215"/>
                <a:gd name="T41" fmla="*/ 13 h 246"/>
                <a:gd name="T42" fmla="*/ 3 w 215"/>
                <a:gd name="T43" fmla="*/ 0 h 246"/>
                <a:gd name="T44" fmla="*/ 3 w 215"/>
                <a:gd name="T45" fmla="*/ 0 h 246"/>
                <a:gd name="T46" fmla="*/ 0 w 215"/>
                <a:gd name="T47" fmla="*/ 170 h 246"/>
                <a:gd name="T48" fmla="*/ 12 w 215"/>
                <a:gd name="T49" fmla="*/ 189 h 246"/>
                <a:gd name="T50" fmla="*/ 12 w 215"/>
                <a:gd name="T51" fmla="*/ 189 h 246"/>
                <a:gd name="T52" fmla="*/ 14 w 215"/>
                <a:gd name="T53" fmla="*/ 190 h 246"/>
                <a:gd name="T54" fmla="*/ 22 w 215"/>
                <a:gd name="T55" fmla="*/ 199 h 246"/>
                <a:gd name="T56" fmla="*/ 32 w 215"/>
                <a:gd name="T57" fmla="*/ 210 h 246"/>
                <a:gd name="T58" fmla="*/ 50 w 215"/>
                <a:gd name="T59" fmla="*/ 223 h 246"/>
                <a:gd name="T60" fmla="*/ 58 w 215"/>
                <a:gd name="T61" fmla="*/ 229 h 246"/>
                <a:gd name="T62" fmla="*/ 66 w 215"/>
                <a:gd name="T63" fmla="*/ 236 h 246"/>
                <a:gd name="T64" fmla="*/ 74 w 215"/>
                <a:gd name="T65"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246">
                  <a:moveTo>
                    <a:pt x="74" y="246"/>
                  </a:moveTo>
                  <a:cubicBezTo>
                    <a:pt x="143" y="202"/>
                    <a:pt x="143" y="202"/>
                    <a:pt x="143" y="202"/>
                  </a:cubicBezTo>
                  <a:cubicBezTo>
                    <a:pt x="147" y="206"/>
                    <a:pt x="151" y="210"/>
                    <a:pt x="153" y="215"/>
                  </a:cubicBezTo>
                  <a:cubicBezTo>
                    <a:pt x="155" y="218"/>
                    <a:pt x="158" y="227"/>
                    <a:pt x="161" y="227"/>
                  </a:cubicBezTo>
                  <a:cubicBezTo>
                    <a:pt x="161" y="226"/>
                    <a:pt x="161" y="226"/>
                    <a:pt x="161" y="226"/>
                  </a:cubicBezTo>
                  <a:cubicBezTo>
                    <a:pt x="163" y="223"/>
                    <a:pt x="165" y="218"/>
                    <a:pt x="167" y="214"/>
                  </a:cubicBezTo>
                  <a:cubicBezTo>
                    <a:pt x="170" y="208"/>
                    <a:pt x="168" y="202"/>
                    <a:pt x="167" y="196"/>
                  </a:cubicBezTo>
                  <a:cubicBezTo>
                    <a:pt x="167" y="190"/>
                    <a:pt x="168" y="188"/>
                    <a:pt x="171" y="183"/>
                  </a:cubicBezTo>
                  <a:cubicBezTo>
                    <a:pt x="215" y="156"/>
                    <a:pt x="215" y="156"/>
                    <a:pt x="215" y="156"/>
                  </a:cubicBezTo>
                  <a:cubicBezTo>
                    <a:pt x="215" y="156"/>
                    <a:pt x="215" y="156"/>
                    <a:pt x="215" y="156"/>
                  </a:cubicBezTo>
                  <a:cubicBezTo>
                    <a:pt x="199" y="144"/>
                    <a:pt x="199" y="144"/>
                    <a:pt x="199" y="144"/>
                  </a:cubicBezTo>
                  <a:cubicBezTo>
                    <a:pt x="194" y="139"/>
                    <a:pt x="193" y="126"/>
                    <a:pt x="190" y="123"/>
                  </a:cubicBezTo>
                  <a:cubicBezTo>
                    <a:pt x="188" y="118"/>
                    <a:pt x="183" y="115"/>
                    <a:pt x="179" y="113"/>
                  </a:cubicBezTo>
                  <a:cubicBezTo>
                    <a:pt x="173" y="109"/>
                    <a:pt x="168" y="106"/>
                    <a:pt x="163" y="101"/>
                  </a:cubicBezTo>
                  <a:cubicBezTo>
                    <a:pt x="152" y="89"/>
                    <a:pt x="141" y="81"/>
                    <a:pt x="127" y="74"/>
                  </a:cubicBezTo>
                  <a:cubicBezTo>
                    <a:pt x="107" y="64"/>
                    <a:pt x="107" y="64"/>
                    <a:pt x="107" y="64"/>
                  </a:cubicBezTo>
                  <a:cubicBezTo>
                    <a:pt x="101" y="59"/>
                    <a:pt x="97" y="55"/>
                    <a:pt x="90" y="52"/>
                  </a:cubicBezTo>
                  <a:cubicBezTo>
                    <a:pt x="85" y="49"/>
                    <a:pt x="80" y="42"/>
                    <a:pt x="74" y="38"/>
                  </a:cubicBezTo>
                  <a:cubicBezTo>
                    <a:pt x="65" y="32"/>
                    <a:pt x="47" y="33"/>
                    <a:pt x="39" y="22"/>
                  </a:cubicBezTo>
                  <a:cubicBezTo>
                    <a:pt x="35" y="20"/>
                    <a:pt x="28" y="16"/>
                    <a:pt x="23" y="15"/>
                  </a:cubicBezTo>
                  <a:cubicBezTo>
                    <a:pt x="22" y="14"/>
                    <a:pt x="19" y="13"/>
                    <a:pt x="18" y="13"/>
                  </a:cubicBezTo>
                  <a:cubicBezTo>
                    <a:pt x="12" y="7"/>
                    <a:pt x="11" y="0"/>
                    <a:pt x="3" y="0"/>
                  </a:cubicBezTo>
                  <a:cubicBezTo>
                    <a:pt x="3" y="0"/>
                    <a:pt x="3" y="0"/>
                    <a:pt x="3" y="0"/>
                  </a:cubicBezTo>
                  <a:cubicBezTo>
                    <a:pt x="0" y="170"/>
                    <a:pt x="0" y="170"/>
                    <a:pt x="0" y="170"/>
                  </a:cubicBezTo>
                  <a:cubicBezTo>
                    <a:pt x="12" y="189"/>
                    <a:pt x="12" y="189"/>
                    <a:pt x="12" y="189"/>
                  </a:cubicBezTo>
                  <a:cubicBezTo>
                    <a:pt x="12" y="189"/>
                    <a:pt x="12" y="189"/>
                    <a:pt x="12" y="189"/>
                  </a:cubicBezTo>
                  <a:cubicBezTo>
                    <a:pt x="13" y="189"/>
                    <a:pt x="13" y="190"/>
                    <a:pt x="14" y="190"/>
                  </a:cubicBezTo>
                  <a:cubicBezTo>
                    <a:pt x="16" y="191"/>
                    <a:pt x="20" y="197"/>
                    <a:pt x="22" y="199"/>
                  </a:cubicBezTo>
                  <a:cubicBezTo>
                    <a:pt x="25" y="202"/>
                    <a:pt x="28" y="208"/>
                    <a:pt x="32" y="210"/>
                  </a:cubicBezTo>
                  <a:cubicBezTo>
                    <a:pt x="36" y="215"/>
                    <a:pt x="45" y="220"/>
                    <a:pt x="50" y="223"/>
                  </a:cubicBezTo>
                  <a:cubicBezTo>
                    <a:pt x="53" y="225"/>
                    <a:pt x="56" y="227"/>
                    <a:pt x="58" y="229"/>
                  </a:cubicBezTo>
                  <a:cubicBezTo>
                    <a:pt x="61" y="231"/>
                    <a:pt x="63" y="234"/>
                    <a:pt x="66" y="236"/>
                  </a:cubicBezTo>
                  <a:cubicBezTo>
                    <a:pt x="74" y="246"/>
                    <a:pt x="74" y="246"/>
                    <a:pt x="74" y="246"/>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25" name="BERKELEY"/>
            <p:cNvSpPr>
              <a:spLocks/>
            </p:cNvSpPr>
            <p:nvPr/>
          </p:nvSpPr>
          <p:spPr bwMode="auto">
            <a:xfrm>
              <a:off x="5354638" y="3627438"/>
              <a:ext cx="1190625" cy="1096963"/>
            </a:xfrm>
            <a:custGeom>
              <a:avLst/>
              <a:gdLst>
                <a:gd name="T0" fmla="*/ 223 w 454"/>
                <a:gd name="T1" fmla="*/ 418 h 418"/>
                <a:gd name="T2" fmla="*/ 223 w 454"/>
                <a:gd name="T3" fmla="*/ 418 h 418"/>
                <a:gd name="T4" fmla="*/ 240 w 454"/>
                <a:gd name="T5" fmla="*/ 388 h 418"/>
                <a:gd name="T6" fmla="*/ 264 w 454"/>
                <a:gd name="T7" fmla="*/ 356 h 418"/>
                <a:gd name="T8" fmla="*/ 304 w 454"/>
                <a:gd name="T9" fmla="*/ 319 h 418"/>
                <a:gd name="T10" fmla="*/ 319 w 454"/>
                <a:gd name="T11" fmla="*/ 290 h 418"/>
                <a:gd name="T12" fmla="*/ 359 w 454"/>
                <a:gd name="T13" fmla="*/ 236 h 418"/>
                <a:gd name="T14" fmla="*/ 383 w 454"/>
                <a:gd name="T15" fmla="*/ 220 h 418"/>
                <a:gd name="T16" fmla="*/ 424 w 454"/>
                <a:gd name="T17" fmla="*/ 209 h 418"/>
                <a:gd name="T18" fmla="*/ 445 w 454"/>
                <a:gd name="T19" fmla="*/ 182 h 418"/>
                <a:gd name="T20" fmla="*/ 454 w 454"/>
                <a:gd name="T21" fmla="*/ 178 h 418"/>
                <a:gd name="T22" fmla="*/ 443 w 454"/>
                <a:gd name="T23" fmla="*/ 160 h 418"/>
                <a:gd name="T24" fmla="*/ 402 w 454"/>
                <a:gd name="T25" fmla="*/ 146 h 418"/>
                <a:gd name="T26" fmla="*/ 368 w 454"/>
                <a:gd name="T27" fmla="*/ 133 h 418"/>
                <a:gd name="T28" fmla="*/ 344 w 454"/>
                <a:gd name="T29" fmla="*/ 123 h 418"/>
                <a:gd name="T30" fmla="*/ 331 w 454"/>
                <a:gd name="T31" fmla="*/ 117 h 418"/>
                <a:gd name="T32" fmla="*/ 315 w 454"/>
                <a:gd name="T33" fmla="*/ 110 h 418"/>
                <a:gd name="T34" fmla="*/ 288 w 454"/>
                <a:gd name="T35" fmla="*/ 81 h 418"/>
                <a:gd name="T36" fmla="*/ 245 w 454"/>
                <a:gd name="T37" fmla="*/ 49 h 418"/>
                <a:gd name="T38" fmla="*/ 228 w 454"/>
                <a:gd name="T39" fmla="*/ 31 h 418"/>
                <a:gd name="T40" fmla="*/ 186 w 454"/>
                <a:gd name="T41" fmla="*/ 7 h 418"/>
                <a:gd name="T42" fmla="*/ 156 w 454"/>
                <a:gd name="T43" fmla="*/ 5 h 418"/>
                <a:gd name="T44" fmla="*/ 132 w 454"/>
                <a:gd name="T45" fmla="*/ 4 h 418"/>
                <a:gd name="T46" fmla="*/ 114 w 454"/>
                <a:gd name="T47" fmla="*/ 7 h 418"/>
                <a:gd name="T48" fmla="*/ 106 w 454"/>
                <a:gd name="T49" fmla="*/ 16 h 418"/>
                <a:gd name="T50" fmla="*/ 104 w 454"/>
                <a:gd name="T51" fmla="*/ 36 h 418"/>
                <a:gd name="T52" fmla="*/ 76 w 454"/>
                <a:gd name="T53" fmla="*/ 40 h 418"/>
                <a:gd name="T54" fmla="*/ 69 w 454"/>
                <a:gd name="T55" fmla="*/ 41 h 418"/>
                <a:gd name="T56" fmla="*/ 61 w 454"/>
                <a:gd name="T57" fmla="*/ 70 h 418"/>
                <a:gd name="T58" fmla="*/ 56 w 454"/>
                <a:gd name="T59" fmla="*/ 118 h 418"/>
                <a:gd name="T60" fmla="*/ 5 w 454"/>
                <a:gd name="T61" fmla="*/ 139 h 418"/>
                <a:gd name="T62" fmla="*/ 0 w 454"/>
                <a:gd name="T63" fmla="*/ 149 h 418"/>
                <a:gd name="T64" fmla="*/ 5 w 454"/>
                <a:gd name="T65" fmla="*/ 168 h 418"/>
                <a:gd name="T66" fmla="*/ 22 w 454"/>
                <a:gd name="T67" fmla="*/ 190 h 418"/>
                <a:gd name="T68" fmla="*/ 20 w 454"/>
                <a:gd name="T69" fmla="*/ 214 h 418"/>
                <a:gd name="T70" fmla="*/ 22 w 454"/>
                <a:gd name="T71" fmla="*/ 216 h 418"/>
                <a:gd name="T72" fmla="*/ 102 w 454"/>
                <a:gd name="T73" fmla="*/ 290 h 418"/>
                <a:gd name="T74" fmla="*/ 138 w 454"/>
                <a:gd name="T75" fmla="*/ 309 h 418"/>
                <a:gd name="T76" fmla="*/ 156 w 454"/>
                <a:gd name="T77" fmla="*/ 313 h 418"/>
                <a:gd name="T78" fmla="*/ 170 w 454"/>
                <a:gd name="T79" fmla="*/ 355 h 418"/>
                <a:gd name="T80" fmla="*/ 201 w 454"/>
                <a:gd name="T81" fmla="*/ 360 h 418"/>
                <a:gd name="T82" fmla="*/ 208 w 454"/>
                <a:gd name="T83" fmla="*/ 396 h 418"/>
                <a:gd name="T84" fmla="*/ 219 w 454"/>
                <a:gd name="T85" fmla="*/ 41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418">
                  <a:moveTo>
                    <a:pt x="219" y="417"/>
                  </a:moveTo>
                  <a:cubicBezTo>
                    <a:pt x="221" y="417"/>
                    <a:pt x="222" y="418"/>
                    <a:pt x="223" y="418"/>
                  </a:cubicBezTo>
                  <a:cubicBezTo>
                    <a:pt x="223" y="418"/>
                    <a:pt x="223" y="418"/>
                    <a:pt x="223" y="418"/>
                  </a:cubicBezTo>
                  <a:cubicBezTo>
                    <a:pt x="223" y="418"/>
                    <a:pt x="223" y="418"/>
                    <a:pt x="223" y="418"/>
                  </a:cubicBezTo>
                  <a:cubicBezTo>
                    <a:pt x="234" y="403"/>
                    <a:pt x="234" y="403"/>
                    <a:pt x="234" y="403"/>
                  </a:cubicBezTo>
                  <a:cubicBezTo>
                    <a:pt x="236" y="398"/>
                    <a:pt x="237" y="393"/>
                    <a:pt x="240" y="388"/>
                  </a:cubicBezTo>
                  <a:cubicBezTo>
                    <a:pt x="247" y="385"/>
                    <a:pt x="252" y="382"/>
                    <a:pt x="256" y="375"/>
                  </a:cubicBezTo>
                  <a:cubicBezTo>
                    <a:pt x="258" y="369"/>
                    <a:pt x="260" y="362"/>
                    <a:pt x="264" y="356"/>
                  </a:cubicBezTo>
                  <a:cubicBezTo>
                    <a:pt x="267" y="353"/>
                    <a:pt x="271" y="353"/>
                    <a:pt x="274" y="352"/>
                  </a:cubicBezTo>
                  <a:cubicBezTo>
                    <a:pt x="293" y="348"/>
                    <a:pt x="296" y="334"/>
                    <a:pt x="304" y="319"/>
                  </a:cubicBezTo>
                  <a:cubicBezTo>
                    <a:pt x="304" y="317"/>
                    <a:pt x="305" y="314"/>
                    <a:pt x="306" y="313"/>
                  </a:cubicBezTo>
                  <a:cubicBezTo>
                    <a:pt x="309" y="306"/>
                    <a:pt x="314" y="297"/>
                    <a:pt x="319" y="290"/>
                  </a:cubicBezTo>
                  <a:cubicBezTo>
                    <a:pt x="325" y="281"/>
                    <a:pt x="334" y="273"/>
                    <a:pt x="339" y="264"/>
                  </a:cubicBezTo>
                  <a:cubicBezTo>
                    <a:pt x="348" y="257"/>
                    <a:pt x="352" y="245"/>
                    <a:pt x="359" y="236"/>
                  </a:cubicBezTo>
                  <a:cubicBezTo>
                    <a:pt x="361" y="232"/>
                    <a:pt x="363" y="230"/>
                    <a:pt x="366" y="227"/>
                  </a:cubicBezTo>
                  <a:cubicBezTo>
                    <a:pt x="370" y="224"/>
                    <a:pt x="378" y="222"/>
                    <a:pt x="383" y="220"/>
                  </a:cubicBezTo>
                  <a:cubicBezTo>
                    <a:pt x="388" y="218"/>
                    <a:pt x="395" y="211"/>
                    <a:pt x="401" y="212"/>
                  </a:cubicBezTo>
                  <a:cubicBezTo>
                    <a:pt x="411" y="220"/>
                    <a:pt x="417" y="220"/>
                    <a:pt x="424" y="209"/>
                  </a:cubicBezTo>
                  <a:cubicBezTo>
                    <a:pt x="428" y="204"/>
                    <a:pt x="431" y="199"/>
                    <a:pt x="434" y="194"/>
                  </a:cubicBezTo>
                  <a:cubicBezTo>
                    <a:pt x="437" y="189"/>
                    <a:pt x="441" y="186"/>
                    <a:pt x="445" y="182"/>
                  </a:cubicBezTo>
                  <a:cubicBezTo>
                    <a:pt x="454" y="178"/>
                    <a:pt x="454" y="178"/>
                    <a:pt x="454" y="178"/>
                  </a:cubicBezTo>
                  <a:cubicBezTo>
                    <a:pt x="454" y="178"/>
                    <a:pt x="454" y="178"/>
                    <a:pt x="454" y="178"/>
                  </a:cubicBezTo>
                  <a:cubicBezTo>
                    <a:pt x="454" y="171"/>
                    <a:pt x="454" y="171"/>
                    <a:pt x="454" y="171"/>
                  </a:cubicBezTo>
                  <a:cubicBezTo>
                    <a:pt x="454" y="162"/>
                    <a:pt x="448" y="165"/>
                    <a:pt x="443" y="160"/>
                  </a:cubicBezTo>
                  <a:cubicBezTo>
                    <a:pt x="435" y="159"/>
                    <a:pt x="429" y="163"/>
                    <a:pt x="421" y="160"/>
                  </a:cubicBezTo>
                  <a:cubicBezTo>
                    <a:pt x="415" y="157"/>
                    <a:pt x="407" y="152"/>
                    <a:pt x="402" y="146"/>
                  </a:cubicBezTo>
                  <a:cubicBezTo>
                    <a:pt x="400" y="143"/>
                    <a:pt x="396" y="138"/>
                    <a:pt x="392" y="138"/>
                  </a:cubicBezTo>
                  <a:cubicBezTo>
                    <a:pt x="385" y="138"/>
                    <a:pt x="374" y="139"/>
                    <a:pt x="368" y="133"/>
                  </a:cubicBezTo>
                  <a:cubicBezTo>
                    <a:pt x="362" y="126"/>
                    <a:pt x="352" y="128"/>
                    <a:pt x="344" y="123"/>
                  </a:cubicBezTo>
                  <a:cubicBezTo>
                    <a:pt x="344" y="123"/>
                    <a:pt x="344" y="123"/>
                    <a:pt x="344" y="123"/>
                  </a:cubicBezTo>
                  <a:cubicBezTo>
                    <a:pt x="335" y="119"/>
                    <a:pt x="335" y="119"/>
                    <a:pt x="335" y="119"/>
                  </a:cubicBezTo>
                  <a:cubicBezTo>
                    <a:pt x="333" y="119"/>
                    <a:pt x="333" y="118"/>
                    <a:pt x="331" y="117"/>
                  </a:cubicBezTo>
                  <a:cubicBezTo>
                    <a:pt x="330" y="114"/>
                    <a:pt x="329" y="112"/>
                    <a:pt x="326" y="111"/>
                  </a:cubicBezTo>
                  <a:cubicBezTo>
                    <a:pt x="322" y="110"/>
                    <a:pt x="319" y="110"/>
                    <a:pt x="315" y="110"/>
                  </a:cubicBezTo>
                  <a:cubicBezTo>
                    <a:pt x="307" y="110"/>
                    <a:pt x="303" y="105"/>
                    <a:pt x="299" y="99"/>
                  </a:cubicBezTo>
                  <a:cubicBezTo>
                    <a:pt x="295" y="92"/>
                    <a:pt x="293" y="87"/>
                    <a:pt x="288" y="81"/>
                  </a:cubicBezTo>
                  <a:cubicBezTo>
                    <a:pt x="284" y="75"/>
                    <a:pt x="277" y="83"/>
                    <a:pt x="271" y="77"/>
                  </a:cubicBezTo>
                  <a:cubicBezTo>
                    <a:pt x="266" y="71"/>
                    <a:pt x="245" y="57"/>
                    <a:pt x="245" y="49"/>
                  </a:cubicBezTo>
                  <a:cubicBezTo>
                    <a:pt x="245" y="47"/>
                    <a:pt x="246" y="42"/>
                    <a:pt x="244" y="42"/>
                  </a:cubicBezTo>
                  <a:cubicBezTo>
                    <a:pt x="241" y="38"/>
                    <a:pt x="232" y="34"/>
                    <a:pt x="228" y="31"/>
                  </a:cubicBezTo>
                  <a:cubicBezTo>
                    <a:pt x="223" y="27"/>
                    <a:pt x="219" y="22"/>
                    <a:pt x="213" y="19"/>
                  </a:cubicBezTo>
                  <a:cubicBezTo>
                    <a:pt x="207" y="9"/>
                    <a:pt x="199" y="3"/>
                    <a:pt x="186" y="7"/>
                  </a:cubicBezTo>
                  <a:cubicBezTo>
                    <a:pt x="183" y="8"/>
                    <a:pt x="180" y="11"/>
                    <a:pt x="176" y="9"/>
                  </a:cubicBezTo>
                  <a:cubicBezTo>
                    <a:pt x="172" y="0"/>
                    <a:pt x="163" y="5"/>
                    <a:pt x="156" y="5"/>
                  </a:cubicBezTo>
                  <a:cubicBezTo>
                    <a:pt x="148" y="5"/>
                    <a:pt x="140" y="5"/>
                    <a:pt x="132" y="4"/>
                  </a:cubicBezTo>
                  <a:cubicBezTo>
                    <a:pt x="132" y="4"/>
                    <a:pt x="132" y="4"/>
                    <a:pt x="132" y="4"/>
                  </a:cubicBezTo>
                  <a:cubicBezTo>
                    <a:pt x="119" y="6"/>
                    <a:pt x="119" y="6"/>
                    <a:pt x="119" y="6"/>
                  </a:cubicBezTo>
                  <a:cubicBezTo>
                    <a:pt x="117" y="6"/>
                    <a:pt x="116" y="7"/>
                    <a:pt x="114" y="7"/>
                  </a:cubicBezTo>
                  <a:cubicBezTo>
                    <a:pt x="113" y="9"/>
                    <a:pt x="112" y="11"/>
                    <a:pt x="111" y="13"/>
                  </a:cubicBezTo>
                  <a:cubicBezTo>
                    <a:pt x="109" y="14"/>
                    <a:pt x="107" y="15"/>
                    <a:pt x="106" y="16"/>
                  </a:cubicBezTo>
                  <a:cubicBezTo>
                    <a:pt x="103" y="19"/>
                    <a:pt x="110" y="25"/>
                    <a:pt x="110" y="28"/>
                  </a:cubicBezTo>
                  <a:cubicBezTo>
                    <a:pt x="111" y="31"/>
                    <a:pt x="106" y="35"/>
                    <a:pt x="104" y="36"/>
                  </a:cubicBezTo>
                  <a:cubicBezTo>
                    <a:pt x="98" y="39"/>
                    <a:pt x="98" y="35"/>
                    <a:pt x="93" y="34"/>
                  </a:cubicBezTo>
                  <a:cubicBezTo>
                    <a:pt x="88" y="33"/>
                    <a:pt x="83" y="40"/>
                    <a:pt x="76" y="40"/>
                  </a:cubicBezTo>
                  <a:cubicBezTo>
                    <a:pt x="74" y="40"/>
                    <a:pt x="71" y="40"/>
                    <a:pt x="69" y="41"/>
                  </a:cubicBezTo>
                  <a:cubicBezTo>
                    <a:pt x="69" y="41"/>
                    <a:pt x="69" y="41"/>
                    <a:pt x="69" y="41"/>
                  </a:cubicBezTo>
                  <a:cubicBezTo>
                    <a:pt x="69" y="70"/>
                    <a:pt x="69" y="70"/>
                    <a:pt x="69" y="70"/>
                  </a:cubicBezTo>
                  <a:cubicBezTo>
                    <a:pt x="61" y="70"/>
                    <a:pt x="61" y="70"/>
                    <a:pt x="61" y="70"/>
                  </a:cubicBezTo>
                  <a:cubicBezTo>
                    <a:pt x="61" y="101"/>
                    <a:pt x="61" y="101"/>
                    <a:pt x="61" y="101"/>
                  </a:cubicBezTo>
                  <a:cubicBezTo>
                    <a:pt x="59" y="107"/>
                    <a:pt x="56" y="111"/>
                    <a:pt x="56" y="118"/>
                  </a:cubicBezTo>
                  <a:cubicBezTo>
                    <a:pt x="55" y="127"/>
                    <a:pt x="39" y="137"/>
                    <a:pt x="32" y="144"/>
                  </a:cubicBezTo>
                  <a:cubicBezTo>
                    <a:pt x="22" y="154"/>
                    <a:pt x="16" y="139"/>
                    <a:pt x="5" y="139"/>
                  </a:cubicBezTo>
                  <a:cubicBezTo>
                    <a:pt x="3" y="141"/>
                    <a:pt x="3" y="141"/>
                    <a:pt x="2" y="143"/>
                  </a:cubicBezTo>
                  <a:cubicBezTo>
                    <a:pt x="0" y="149"/>
                    <a:pt x="0" y="149"/>
                    <a:pt x="0" y="149"/>
                  </a:cubicBezTo>
                  <a:cubicBezTo>
                    <a:pt x="0" y="149"/>
                    <a:pt x="0" y="149"/>
                    <a:pt x="0" y="149"/>
                  </a:cubicBezTo>
                  <a:cubicBezTo>
                    <a:pt x="2" y="156"/>
                    <a:pt x="4" y="161"/>
                    <a:pt x="5" y="168"/>
                  </a:cubicBezTo>
                  <a:cubicBezTo>
                    <a:pt x="6" y="172"/>
                    <a:pt x="7" y="179"/>
                    <a:pt x="11" y="182"/>
                  </a:cubicBezTo>
                  <a:cubicBezTo>
                    <a:pt x="15" y="186"/>
                    <a:pt x="18" y="187"/>
                    <a:pt x="22" y="190"/>
                  </a:cubicBezTo>
                  <a:cubicBezTo>
                    <a:pt x="27" y="193"/>
                    <a:pt x="36" y="196"/>
                    <a:pt x="31" y="203"/>
                  </a:cubicBezTo>
                  <a:cubicBezTo>
                    <a:pt x="29" y="206"/>
                    <a:pt x="20" y="211"/>
                    <a:pt x="20" y="214"/>
                  </a:cubicBezTo>
                  <a:cubicBezTo>
                    <a:pt x="21" y="215"/>
                    <a:pt x="21" y="215"/>
                    <a:pt x="21" y="215"/>
                  </a:cubicBezTo>
                  <a:cubicBezTo>
                    <a:pt x="22" y="216"/>
                    <a:pt x="22" y="216"/>
                    <a:pt x="22" y="216"/>
                  </a:cubicBezTo>
                  <a:cubicBezTo>
                    <a:pt x="102" y="290"/>
                    <a:pt x="102" y="290"/>
                    <a:pt x="102" y="290"/>
                  </a:cubicBezTo>
                  <a:cubicBezTo>
                    <a:pt x="102" y="290"/>
                    <a:pt x="102" y="290"/>
                    <a:pt x="102" y="290"/>
                  </a:cubicBezTo>
                  <a:cubicBezTo>
                    <a:pt x="128" y="312"/>
                    <a:pt x="128" y="312"/>
                    <a:pt x="128" y="312"/>
                  </a:cubicBezTo>
                  <a:cubicBezTo>
                    <a:pt x="132" y="314"/>
                    <a:pt x="135" y="312"/>
                    <a:pt x="138" y="309"/>
                  </a:cubicBezTo>
                  <a:cubicBezTo>
                    <a:pt x="141" y="309"/>
                    <a:pt x="144" y="309"/>
                    <a:pt x="147" y="312"/>
                  </a:cubicBezTo>
                  <a:cubicBezTo>
                    <a:pt x="149" y="312"/>
                    <a:pt x="154" y="312"/>
                    <a:pt x="156" y="313"/>
                  </a:cubicBezTo>
                  <a:cubicBezTo>
                    <a:pt x="159" y="314"/>
                    <a:pt x="158" y="326"/>
                    <a:pt x="160" y="329"/>
                  </a:cubicBezTo>
                  <a:cubicBezTo>
                    <a:pt x="163" y="338"/>
                    <a:pt x="167" y="346"/>
                    <a:pt x="170" y="355"/>
                  </a:cubicBezTo>
                  <a:cubicBezTo>
                    <a:pt x="174" y="368"/>
                    <a:pt x="176" y="367"/>
                    <a:pt x="189" y="363"/>
                  </a:cubicBezTo>
                  <a:cubicBezTo>
                    <a:pt x="192" y="362"/>
                    <a:pt x="197" y="360"/>
                    <a:pt x="201" y="360"/>
                  </a:cubicBezTo>
                  <a:cubicBezTo>
                    <a:pt x="201" y="370"/>
                    <a:pt x="196" y="383"/>
                    <a:pt x="203" y="391"/>
                  </a:cubicBezTo>
                  <a:cubicBezTo>
                    <a:pt x="205" y="392"/>
                    <a:pt x="206" y="394"/>
                    <a:pt x="208" y="396"/>
                  </a:cubicBezTo>
                  <a:cubicBezTo>
                    <a:pt x="210" y="399"/>
                    <a:pt x="210" y="403"/>
                    <a:pt x="212" y="406"/>
                  </a:cubicBezTo>
                  <a:cubicBezTo>
                    <a:pt x="214" y="408"/>
                    <a:pt x="219" y="415"/>
                    <a:pt x="219" y="417"/>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26" name="CHARLESTON"/>
            <p:cNvSpPr>
              <a:spLocks noEditPoints="1"/>
            </p:cNvSpPr>
            <p:nvPr/>
          </p:nvSpPr>
          <p:spPr bwMode="auto">
            <a:xfrm>
              <a:off x="5237163" y="4094163"/>
              <a:ext cx="1541463" cy="1165225"/>
            </a:xfrm>
            <a:custGeom>
              <a:avLst/>
              <a:gdLst>
                <a:gd name="T0" fmla="*/ 544 w 588"/>
                <a:gd name="T1" fmla="*/ 99 h 444"/>
                <a:gd name="T2" fmla="*/ 551 w 588"/>
                <a:gd name="T3" fmla="*/ 104 h 444"/>
                <a:gd name="T4" fmla="*/ 525 w 588"/>
                <a:gd name="T5" fmla="*/ 120 h 444"/>
                <a:gd name="T6" fmla="*/ 538 w 588"/>
                <a:gd name="T7" fmla="*/ 124 h 444"/>
                <a:gd name="T8" fmla="*/ 372 w 588"/>
                <a:gd name="T9" fmla="*/ 222 h 444"/>
                <a:gd name="T10" fmla="*/ 418 w 588"/>
                <a:gd name="T11" fmla="*/ 182 h 444"/>
                <a:gd name="T12" fmla="*/ 379 w 588"/>
                <a:gd name="T13" fmla="*/ 218 h 444"/>
                <a:gd name="T14" fmla="*/ 373 w 588"/>
                <a:gd name="T15" fmla="*/ 231 h 444"/>
                <a:gd name="T16" fmla="*/ 359 w 588"/>
                <a:gd name="T17" fmla="*/ 238 h 444"/>
                <a:gd name="T18" fmla="*/ 290 w 588"/>
                <a:gd name="T19" fmla="*/ 270 h 444"/>
                <a:gd name="T20" fmla="*/ 347 w 588"/>
                <a:gd name="T21" fmla="*/ 252 h 444"/>
                <a:gd name="T22" fmla="*/ 280 w 588"/>
                <a:gd name="T23" fmla="*/ 297 h 444"/>
                <a:gd name="T24" fmla="*/ 289 w 588"/>
                <a:gd name="T25" fmla="*/ 291 h 444"/>
                <a:gd name="T26" fmla="*/ 259 w 588"/>
                <a:gd name="T27" fmla="*/ 332 h 444"/>
                <a:gd name="T28" fmla="*/ 281 w 588"/>
                <a:gd name="T29" fmla="*/ 319 h 444"/>
                <a:gd name="T30" fmla="*/ 247 w 588"/>
                <a:gd name="T31" fmla="*/ 266 h 444"/>
                <a:gd name="T32" fmla="*/ 271 w 588"/>
                <a:gd name="T33" fmla="*/ 287 h 444"/>
                <a:gd name="T34" fmla="*/ 226 w 588"/>
                <a:gd name="T35" fmla="*/ 329 h 444"/>
                <a:gd name="T36" fmla="*/ 184 w 588"/>
                <a:gd name="T37" fmla="*/ 348 h 444"/>
                <a:gd name="T38" fmla="*/ 216 w 588"/>
                <a:gd name="T39" fmla="*/ 349 h 444"/>
                <a:gd name="T40" fmla="*/ 132 w 588"/>
                <a:gd name="T41" fmla="*/ 392 h 444"/>
                <a:gd name="T42" fmla="*/ 116 w 588"/>
                <a:gd name="T43" fmla="*/ 363 h 444"/>
                <a:gd name="T44" fmla="*/ 107 w 588"/>
                <a:gd name="T45" fmla="*/ 327 h 444"/>
                <a:gd name="T46" fmla="*/ 141 w 588"/>
                <a:gd name="T47" fmla="*/ 295 h 444"/>
                <a:gd name="T48" fmla="*/ 111 w 588"/>
                <a:gd name="T49" fmla="*/ 314 h 444"/>
                <a:gd name="T50" fmla="*/ 80 w 588"/>
                <a:gd name="T51" fmla="*/ 351 h 444"/>
                <a:gd name="T52" fmla="*/ 99 w 588"/>
                <a:gd name="T53" fmla="*/ 372 h 444"/>
                <a:gd name="T54" fmla="*/ 76 w 588"/>
                <a:gd name="T55" fmla="*/ 429 h 444"/>
                <a:gd name="T56" fmla="*/ 56 w 588"/>
                <a:gd name="T57" fmla="*/ 417 h 444"/>
                <a:gd name="T58" fmla="*/ 24 w 588"/>
                <a:gd name="T59" fmla="*/ 396 h 444"/>
                <a:gd name="T60" fmla="*/ 25 w 588"/>
                <a:gd name="T61" fmla="*/ 342 h 444"/>
                <a:gd name="T62" fmla="*/ 0 w 588"/>
                <a:gd name="T63" fmla="*/ 273 h 444"/>
                <a:gd name="T64" fmla="*/ 27 w 588"/>
                <a:gd name="T65" fmla="*/ 216 h 444"/>
                <a:gd name="T66" fmla="*/ 157 w 588"/>
                <a:gd name="T67" fmla="*/ 188 h 444"/>
                <a:gd name="T68" fmla="*/ 159 w 588"/>
                <a:gd name="T69" fmla="*/ 129 h 444"/>
                <a:gd name="T70" fmla="*/ 147 w 588"/>
                <a:gd name="T71" fmla="*/ 112 h 444"/>
                <a:gd name="T72" fmla="*/ 205 w 588"/>
                <a:gd name="T73" fmla="*/ 151 h 444"/>
                <a:gd name="T74" fmla="*/ 253 w 588"/>
                <a:gd name="T75" fmla="*/ 218 h 444"/>
                <a:gd name="T76" fmla="*/ 264 w 588"/>
                <a:gd name="T77" fmla="*/ 239 h 444"/>
                <a:gd name="T78" fmla="*/ 309 w 588"/>
                <a:gd name="T79" fmla="*/ 178 h 444"/>
                <a:gd name="T80" fmla="*/ 384 w 588"/>
                <a:gd name="T81" fmla="*/ 86 h 444"/>
                <a:gd name="T82" fmla="*/ 469 w 588"/>
                <a:gd name="T83" fmla="*/ 31 h 444"/>
                <a:gd name="T84" fmla="*/ 509 w 588"/>
                <a:gd name="T85" fmla="*/ 1 h 444"/>
                <a:gd name="T86" fmla="*/ 579 w 588"/>
                <a:gd name="T87" fmla="*/ 48 h 444"/>
                <a:gd name="T88" fmla="*/ 544 w 588"/>
                <a:gd name="T89" fmla="*/ 80 h 444"/>
                <a:gd name="T90" fmla="*/ 477 w 588"/>
                <a:gd name="T91" fmla="*/ 96 h 444"/>
                <a:gd name="T92" fmla="*/ 364 w 588"/>
                <a:gd name="T93" fmla="*/ 198 h 444"/>
                <a:gd name="T94" fmla="*/ 270 w 588"/>
                <a:gd name="T95" fmla="*/ 254 h 444"/>
                <a:gd name="T96" fmla="*/ 132 w 588"/>
                <a:gd name="T97" fmla="*/ 402 h 444"/>
                <a:gd name="T98" fmla="*/ 137 w 588"/>
                <a:gd name="T99" fmla="*/ 406 h 444"/>
                <a:gd name="T100" fmla="*/ 117 w 588"/>
                <a:gd name="T101" fmla="*/ 396 h 444"/>
                <a:gd name="T102" fmla="*/ 125 w 588"/>
                <a:gd name="T103" fmla="*/ 38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444">
                  <a:moveTo>
                    <a:pt x="556" y="83"/>
                  </a:moveTo>
                  <a:cubicBezTo>
                    <a:pt x="554" y="85"/>
                    <a:pt x="554" y="92"/>
                    <a:pt x="552" y="94"/>
                  </a:cubicBezTo>
                  <a:cubicBezTo>
                    <a:pt x="551" y="95"/>
                    <a:pt x="551" y="97"/>
                    <a:pt x="551" y="99"/>
                  </a:cubicBezTo>
                  <a:cubicBezTo>
                    <a:pt x="551" y="100"/>
                    <a:pt x="550" y="101"/>
                    <a:pt x="549" y="102"/>
                  </a:cubicBezTo>
                  <a:cubicBezTo>
                    <a:pt x="547" y="103"/>
                    <a:pt x="546" y="99"/>
                    <a:pt x="544" y="99"/>
                  </a:cubicBezTo>
                  <a:cubicBezTo>
                    <a:pt x="544" y="101"/>
                    <a:pt x="546" y="103"/>
                    <a:pt x="546" y="105"/>
                  </a:cubicBezTo>
                  <a:cubicBezTo>
                    <a:pt x="546" y="109"/>
                    <a:pt x="545" y="112"/>
                    <a:pt x="544" y="116"/>
                  </a:cubicBezTo>
                  <a:cubicBezTo>
                    <a:pt x="543" y="119"/>
                    <a:pt x="542" y="122"/>
                    <a:pt x="542" y="125"/>
                  </a:cubicBezTo>
                  <a:cubicBezTo>
                    <a:pt x="542" y="125"/>
                    <a:pt x="542" y="125"/>
                    <a:pt x="542" y="124"/>
                  </a:cubicBezTo>
                  <a:cubicBezTo>
                    <a:pt x="545" y="124"/>
                    <a:pt x="550" y="106"/>
                    <a:pt x="551" y="104"/>
                  </a:cubicBezTo>
                  <a:cubicBezTo>
                    <a:pt x="554" y="98"/>
                    <a:pt x="558" y="91"/>
                    <a:pt x="558" y="85"/>
                  </a:cubicBezTo>
                  <a:cubicBezTo>
                    <a:pt x="556" y="83"/>
                    <a:pt x="556" y="83"/>
                    <a:pt x="556" y="83"/>
                  </a:cubicBezTo>
                  <a:close/>
                  <a:moveTo>
                    <a:pt x="535" y="121"/>
                  </a:moveTo>
                  <a:cubicBezTo>
                    <a:pt x="533" y="121"/>
                    <a:pt x="531" y="121"/>
                    <a:pt x="530" y="121"/>
                  </a:cubicBezTo>
                  <a:cubicBezTo>
                    <a:pt x="528" y="121"/>
                    <a:pt x="527" y="120"/>
                    <a:pt x="525" y="120"/>
                  </a:cubicBezTo>
                  <a:cubicBezTo>
                    <a:pt x="523" y="120"/>
                    <a:pt x="520" y="120"/>
                    <a:pt x="519" y="122"/>
                  </a:cubicBezTo>
                  <a:cubicBezTo>
                    <a:pt x="518" y="124"/>
                    <a:pt x="521" y="125"/>
                    <a:pt x="522" y="125"/>
                  </a:cubicBezTo>
                  <a:cubicBezTo>
                    <a:pt x="524" y="125"/>
                    <a:pt x="525" y="124"/>
                    <a:pt x="527" y="124"/>
                  </a:cubicBezTo>
                  <a:cubicBezTo>
                    <a:pt x="531" y="124"/>
                    <a:pt x="534" y="125"/>
                    <a:pt x="538" y="124"/>
                  </a:cubicBezTo>
                  <a:cubicBezTo>
                    <a:pt x="538" y="124"/>
                    <a:pt x="538" y="124"/>
                    <a:pt x="538" y="124"/>
                  </a:cubicBezTo>
                  <a:cubicBezTo>
                    <a:pt x="537" y="124"/>
                    <a:pt x="536" y="122"/>
                    <a:pt x="536" y="122"/>
                  </a:cubicBezTo>
                  <a:cubicBezTo>
                    <a:pt x="535" y="121"/>
                    <a:pt x="535" y="121"/>
                    <a:pt x="535" y="121"/>
                  </a:cubicBezTo>
                  <a:close/>
                  <a:moveTo>
                    <a:pt x="361" y="233"/>
                  </a:moveTo>
                  <a:cubicBezTo>
                    <a:pt x="361" y="227"/>
                    <a:pt x="368" y="223"/>
                    <a:pt x="372" y="222"/>
                  </a:cubicBezTo>
                  <a:cubicBezTo>
                    <a:pt x="372" y="222"/>
                    <a:pt x="372" y="222"/>
                    <a:pt x="372" y="222"/>
                  </a:cubicBezTo>
                  <a:cubicBezTo>
                    <a:pt x="373" y="222"/>
                    <a:pt x="373" y="222"/>
                    <a:pt x="373" y="222"/>
                  </a:cubicBezTo>
                  <a:cubicBezTo>
                    <a:pt x="373" y="218"/>
                    <a:pt x="371" y="218"/>
                    <a:pt x="374" y="214"/>
                  </a:cubicBezTo>
                  <a:cubicBezTo>
                    <a:pt x="379" y="208"/>
                    <a:pt x="386" y="208"/>
                    <a:pt x="392" y="205"/>
                  </a:cubicBezTo>
                  <a:cubicBezTo>
                    <a:pt x="398" y="202"/>
                    <a:pt x="402" y="197"/>
                    <a:pt x="407" y="194"/>
                  </a:cubicBezTo>
                  <a:cubicBezTo>
                    <a:pt x="413" y="192"/>
                    <a:pt x="415" y="186"/>
                    <a:pt x="418" y="182"/>
                  </a:cubicBezTo>
                  <a:cubicBezTo>
                    <a:pt x="420" y="179"/>
                    <a:pt x="434" y="166"/>
                    <a:pt x="437" y="168"/>
                  </a:cubicBezTo>
                  <a:cubicBezTo>
                    <a:pt x="441" y="170"/>
                    <a:pt x="436" y="184"/>
                    <a:pt x="433" y="186"/>
                  </a:cubicBezTo>
                  <a:cubicBezTo>
                    <a:pt x="417" y="195"/>
                    <a:pt x="417" y="195"/>
                    <a:pt x="417" y="195"/>
                  </a:cubicBezTo>
                  <a:cubicBezTo>
                    <a:pt x="395" y="207"/>
                    <a:pt x="395" y="207"/>
                    <a:pt x="395" y="207"/>
                  </a:cubicBezTo>
                  <a:cubicBezTo>
                    <a:pt x="393" y="208"/>
                    <a:pt x="379" y="216"/>
                    <a:pt x="379" y="218"/>
                  </a:cubicBezTo>
                  <a:cubicBezTo>
                    <a:pt x="378" y="218"/>
                    <a:pt x="378" y="219"/>
                    <a:pt x="378" y="219"/>
                  </a:cubicBezTo>
                  <a:cubicBezTo>
                    <a:pt x="378" y="219"/>
                    <a:pt x="378" y="219"/>
                    <a:pt x="378" y="219"/>
                  </a:cubicBezTo>
                  <a:cubicBezTo>
                    <a:pt x="377" y="219"/>
                    <a:pt x="377" y="220"/>
                    <a:pt x="377" y="220"/>
                  </a:cubicBezTo>
                  <a:cubicBezTo>
                    <a:pt x="377" y="220"/>
                    <a:pt x="376" y="221"/>
                    <a:pt x="376" y="221"/>
                  </a:cubicBezTo>
                  <a:cubicBezTo>
                    <a:pt x="376" y="224"/>
                    <a:pt x="376" y="228"/>
                    <a:pt x="373" y="231"/>
                  </a:cubicBezTo>
                  <a:cubicBezTo>
                    <a:pt x="373" y="231"/>
                    <a:pt x="370" y="234"/>
                    <a:pt x="369" y="235"/>
                  </a:cubicBezTo>
                  <a:cubicBezTo>
                    <a:pt x="367" y="236"/>
                    <a:pt x="364" y="235"/>
                    <a:pt x="363" y="235"/>
                  </a:cubicBezTo>
                  <a:cubicBezTo>
                    <a:pt x="361" y="233"/>
                    <a:pt x="361" y="233"/>
                    <a:pt x="361" y="233"/>
                  </a:cubicBezTo>
                  <a:close/>
                  <a:moveTo>
                    <a:pt x="359" y="238"/>
                  </a:moveTo>
                  <a:cubicBezTo>
                    <a:pt x="359" y="238"/>
                    <a:pt x="359" y="238"/>
                    <a:pt x="359" y="238"/>
                  </a:cubicBezTo>
                  <a:cubicBezTo>
                    <a:pt x="359" y="248"/>
                    <a:pt x="343" y="246"/>
                    <a:pt x="337" y="250"/>
                  </a:cubicBezTo>
                  <a:cubicBezTo>
                    <a:pt x="333" y="253"/>
                    <a:pt x="317" y="261"/>
                    <a:pt x="316" y="266"/>
                  </a:cubicBezTo>
                  <a:cubicBezTo>
                    <a:pt x="309" y="266"/>
                    <a:pt x="308" y="270"/>
                    <a:pt x="303" y="272"/>
                  </a:cubicBezTo>
                  <a:cubicBezTo>
                    <a:pt x="297" y="274"/>
                    <a:pt x="295" y="270"/>
                    <a:pt x="290" y="270"/>
                  </a:cubicBezTo>
                  <a:cubicBezTo>
                    <a:pt x="290" y="270"/>
                    <a:pt x="290" y="270"/>
                    <a:pt x="290" y="270"/>
                  </a:cubicBezTo>
                  <a:cubicBezTo>
                    <a:pt x="290" y="283"/>
                    <a:pt x="317" y="275"/>
                    <a:pt x="318" y="268"/>
                  </a:cubicBezTo>
                  <a:cubicBezTo>
                    <a:pt x="319" y="268"/>
                    <a:pt x="319" y="268"/>
                    <a:pt x="319" y="268"/>
                  </a:cubicBezTo>
                  <a:cubicBezTo>
                    <a:pt x="319" y="268"/>
                    <a:pt x="319" y="267"/>
                    <a:pt x="319" y="267"/>
                  </a:cubicBezTo>
                  <a:cubicBezTo>
                    <a:pt x="319" y="267"/>
                    <a:pt x="322" y="266"/>
                    <a:pt x="323" y="266"/>
                  </a:cubicBezTo>
                  <a:cubicBezTo>
                    <a:pt x="332" y="261"/>
                    <a:pt x="336" y="254"/>
                    <a:pt x="347" y="252"/>
                  </a:cubicBezTo>
                  <a:cubicBezTo>
                    <a:pt x="350" y="251"/>
                    <a:pt x="372" y="245"/>
                    <a:pt x="363" y="238"/>
                  </a:cubicBezTo>
                  <a:cubicBezTo>
                    <a:pt x="359" y="238"/>
                    <a:pt x="359" y="238"/>
                    <a:pt x="359" y="238"/>
                  </a:cubicBezTo>
                  <a:close/>
                  <a:moveTo>
                    <a:pt x="288" y="284"/>
                  </a:moveTo>
                  <a:cubicBezTo>
                    <a:pt x="287" y="286"/>
                    <a:pt x="287" y="287"/>
                    <a:pt x="287" y="289"/>
                  </a:cubicBezTo>
                  <a:cubicBezTo>
                    <a:pt x="287" y="293"/>
                    <a:pt x="281" y="293"/>
                    <a:pt x="280" y="297"/>
                  </a:cubicBezTo>
                  <a:cubicBezTo>
                    <a:pt x="280" y="300"/>
                    <a:pt x="278" y="301"/>
                    <a:pt x="277" y="303"/>
                  </a:cubicBezTo>
                  <a:cubicBezTo>
                    <a:pt x="276" y="306"/>
                    <a:pt x="277" y="307"/>
                    <a:pt x="277" y="309"/>
                  </a:cubicBezTo>
                  <a:cubicBezTo>
                    <a:pt x="279" y="309"/>
                    <a:pt x="281" y="303"/>
                    <a:pt x="282" y="302"/>
                  </a:cubicBezTo>
                  <a:cubicBezTo>
                    <a:pt x="283" y="300"/>
                    <a:pt x="285" y="299"/>
                    <a:pt x="286" y="297"/>
                  </a:cubicBezTo>
                  <a:cubicBezTo>
                    <a:pt x="288" y="295"/>
                    <a:pt x="289" y="294"/>
                    <a:pt x="289" y="291"/>
                  </a:cubicBezTo>
                  <a:cubicBezTo>
                    <a:pt x="289" y="290"/>
                    <a:pt x="289" y="287"/>
                    <a:pt x="289" y="286"/>
                  </a:cubicBezTo>
                  <a:cubicBezTo>
                    <a:pt x="289" y="286"/>
                    <a:pt x="289" y="286"/>
                    <a:pt x="288" y="287"/>
                  </a:cubicBezTo>
                  <a:cubicBezTo>
                    <a:pt x="288" y="284"/>
                    <a:pt x="288" y="284"/>
                    <a:pt x="288" y="284"/>
                  </a:cubicBezTo>
                  <a:close/>
                  <a:moveTo>
                    <a:pt x="280" y="317"/>
                  </a:moveTo>
                  <a:cubicBezTo>
                    <a:pt x="275" y="324"/>
                    <a:pt x="267" y="329"/>
                    <a:pt x="259" y="332"/>
                  </a:cubicBezTo>
                  <a:cubicBezTo>
                    <a:pt x="255" y="333"/>
                    <a:pt x="250" y="334"/>
                    <a:pt x="247" y="337"/>
                  </a:cubicBezTo>
                  <a:cubicBezTo>
                    <a:pt x="246" y="338"/>
                    <a:pt x="240" y="343"/>
                    <a:pt x="239" y="345"/>
                  </a:cubicBezTo>
                  <a:cubicBezTo>
                    <a:pt x="242" y="345"/>
                    <a:pt x="247" y="341"/>
                    <a:pt x="249" y="339"/>
                  </a:cubicBezTo>
                  <a:cubicBezTo>
                    <a:pt x="256" y="335"/>
                    <a:pt x="263" y="334"/>
                    <a:pt x="269" y="331"/>
                  </a:cubicBezTo>
                  <a:cubicBezTo>
                    <a:pt x="273" y="330"/>
                    <a:pt x="280" y="323"/>
                    <a:pt x="281" y="319"/>
                  </a:cubicBezTo>
                  <a:cubicBezTo>
                    <a:pt x="280" y="317"/>
                    <a:pt x="280" y="317"/>
                    <a:pt x="280" y="317"/>
                  </a:cubicBezTo>
                  <a:close/>
                  <a:moveTo>
                    <a:pt x="264" y="239"/>
                  </a:moveTo>
                  <a:cubicBezTo>
                    <a:pt x="264" y="241"/>
                    <a:pt x="262" y="248"/>
                    <a:pt x="262" y="250"/>
                  </a:cubicBezTo>
                  <a:cubicBezTo>
                    <a:pt x="260" y="255"/>
                    <a:pt x="263" y="259"/>
                    <a:pt x="260" y="264"/>
                  </a:cubicBezTo>
                  <a:cubicBezTo>
                    <a:pt x="256" y="272"/>
                    <a:pt x="252" y="266"/>
                    <a:pt x="247" y="266"/>
                  </a:cubicBezTo>
                  <a:cubicBezTo>
                    <a:pt x="247" y="266"/>
                    <a:pt x="247" y="266"/>
                    <a:pt x="247" y="266"/>
                  </a:cubicBezTo>
                  <a:cubicBezTo>
                    <a:pt x="247" y="275"/>
                    <a:pt x="260" y="277"/>
                    <a:pt x="266" y="278"/>
                  </a:cubicBezTo>
                  <a:cubicBezTo>
                    <a:pt x="271" y="279"/>
                    <a:pt x="277" y="279"/>
                    <a:pt x="282" y="278"/>
                  </a:cubicBezTo>
                  <a:cubicBezTo>
                    <a:pt x="285" y="278"/>
                    <a:pt x="288" y="278"/>
                    <a:pt x="286" y="282"/>
                  </a:cubicBezTo>
                  <a:cubicBezTo>
                    <a:pt x="278" y="284"/>
                    <a:pt x="276" y="277"/>
                    <a:pt x="271" y="287"/>
                  </a:cubicBezTo>
                  <a:cubicBezTo>
                    <a:pt x="267" y="297"/>
                    <a:pt x="253" y="295"/>
                    <a:pt x="251" y="308"/>
                  </a:cubicBezTo>
                  <a:cubicBezTo>
                    <a:pt x="250" y="311"/>
                    <a:pt x="246" y="316"/>
                    <a:pt x="246" y="317"/>
                  </a:cubicBezTo>
                  <a:cubicBezTo>
                    <a:pt x="246" y="320"/>
                    <a:pt x="252" y="323"/>
                    <a:pt x="249" y="327"/>
                  </a:cubicBezTo>
                  <a:cubicBezTo>
                    <a:pt x="242" y="327"/>
                    <a:pt x="242" y="318"/>
                    <a:pt x="234" y="325"/>
                  </a:cubicBezTo>
                  <a:cubicBezTo>
                    <a:pt x="232" y="327"/>
                    <a:pt x="228" y="327"/>
                    <a:pt x="226" y="329"/>
                  </a:cubicBezTo>
                  <a:cubicBezTo>
                    <a:pt x="225" y="330"/>
                    <a:pt x="223" y="332"/>
                    <a:pt x="222" y="332"/>
                  </a:cubicBezTo>
                  <a:cubicBezTo>
                    <a:pt x="222" y="330"/>
                    <a:pt x="224" y="322"/>
                    <a:pt x="222" y="323"/>
                  </a:cubicBezTo>
                  <a:cubicBezTo>
                    <a:pt x="220" y="323"/>
                    <a:pt x="220" y="329"/>
                    <a:pt x="219" y="331"/>
                  </a:cubicBezTo>
                  <a:cubicBezTo>
                    <a:pt x="215" y="335"/>
                    <a:pt x="203" y="341"/>
                    <a:pt x="198" y="345"/>
                  </a:cubicBezTo>
                  <a:cubicBezTo>
                    <a:pt x="193" y="347"/>
                    <a:pt x="188" y="347"/>
                    <a:pt x="184" y="348"/>
                  </a:cubicBezTo>
                  <a:cubicBezTo>
                    <a:pt x="170" y="350"/>
                    <a:pt x="155" y="356"/>
                    <a:pt x="155" y="371"/>
                  </a:cubicBezTo>
                  <a:cubicBezTo>
                    <a:pt x="155" y="371"/>
                    <a:pt x="155" y="371"/>
                    <a:pt x="155" y="371"/>
                  </a:cubicBezTo>
                  <a:cubicBezTo>
                    <a:pt x="162" y="371"/>
                    <a:pt x="172" y="364"/>
                    <a:pt x="178" y="361"/>
                  </a:cubicBezTo>
                  <a:cubicBezTo>
                    <a:pt x="186" y="357"/>
                    <a:pt x="193" y="355"/>
                    <a:pt x="201" y="350"/>
                  </a:cubicBezTo>
                  <a:cubicBezTo>
                    <a:pt x="208" y="344"/>
                    <a:pt x="208" y="345"/>
                    <a:pt x="216" y="349"/>
                  </a:cubicBezTo>
                  <a:cubicBezTo>
                    <a:pt x="221" y="351"/>
                    <a:pt x="225" y="352"/>
                    <a:pt x="227" y="357"/>
                  </a:cubicBezTo>
                  <a:cubicBezTo>
                    <a:pt x="236" y="373"/>
                    <a:pt x="219" y="363"/>
                    <a:pt x="213" y="363"/>
                  </a:cubicBezTo>
                  <a:cubicBezTo>
                    <a:pt x="197" y="363"/>
                    <a:pt x="182" y="371"/>
                    <a:pt x="167" y="375"/>
                  </a:cubicBezTo>
                  <a:cubicBezTo>
                    <a:pt x="158" y="378"/>
                    <a:pt x="153" y="383"/>
                    <a:pt x="146" y="389"/>
                  </a:cubicBezTo>
                  <a:cubicBezTo>
                    <a:pt x="142" y="392"/>
                    <a:pt x="137" y="396"/>
                    <a:pt x="132" y="392"/>
                  </a:cubicBezTo>
                  <a:cubicBezTo>
                    <a:pt x="130" y="390"/>
                    <a:pt x="127" y="386"/>
                    <a:pt x="127" y="383"/>
                  </a:cubicBezTo>
                  <a:cubicBezTo>
                    <a:pt x="138" y="383"/>
                    <a:pt x="127" y="377"/>
                    <a:pt x="133" y="374"/>
                  </a:cubicBezTo>
                  <a:cubicBezTo>
                    <a:pt x="139" y="372"/>
                    <a:pt x="144" y="370"/>
                    <a:pt x="142" y="362"/>
                  </a:cubicBezTo>
                  <a:cubicBezTo>
                    <a:pt x="138" y="362"/>
                    <a:pt x="137" y="370"/>
                    <a:pt x="133" y="371"/>
                  </a:cubicBezTo>
                  <a:cubicBezTo>
                    <a:pt x="128" y="373"/>
                    <a:pt x="121" y="365"/>
                    <a:pt x="116" y="363"/>
                  </a:cubicBezTo>
                  <a:cubicBezTo>
                    <a:pt x="113" y="362"/>
                    <a:pt x="114" y="359"/>
                    <a:pt x="113" y="359"/>
                  </a:cubicBezTo>
                  <a:cubicBezTo>
                    <a:pt x="111" y="358"/>
                    <a:pt x="108" y="359"/>
                    <a:pt x="106" y="357"/>
                  </a:cubicBezTo>
                  <a:cubicBezTo>
                    <a:pt x="103" y="354"/>
                    <a:pt x="99" y="349"/>
                    <a:pt x="97" y="346"/>
                  </a:cubicBezTo>
                  <a:cubicBezTo>
                    <a:pt x="94" y="341"/>
                    <a:pt x="98" y="341"/>
                    <a:pt x="101" y="339"/>
                  </a:cubicBezTo>
                  <a:cubicBezTo>
                    <a:pt x="104" y="336"/>
                    <a:pt x="103" y="327"/>
                    <a:pt x="107" y="327"/>
                  </a:cubicBezTo>
                  <a:cubicBezTo>
                    <a:pt x="115" y="326"/>
                    <a:pt x="113" y="325"/>
                    <a:pt x="117" y="319"/>
                  </a:cubicBezTo>
                  <a:cubicBezTo>
                    <a:pt x="122" y="310"/>
                    <a:pt x="127" y="307"/>
                    <a:pt x="137" y="307"/>
                  </a:cubicBezTo>
                  <a:cubicBezTo>
                    <a:pt x="138" y="307"/>
                    <a:pt x="146" y="308"/>
                    <a:pt x="146" y="305"/>
                  </a:cubicBezTo>
                  <a:cubicBezTo>
                    <a:pt x="146" y="303"/>
                    <a:pt x="143" y="296"/>
                    <a:pt x="141" y="295"/>
                  </a:cubicBezTo>
                  <a:cubicBezTo>
                    <a:pt x="141" y="295"/>
                    <a:pt x="141" y="295"/>
                    <a:pt x="141" y="295"/>
                  </a:cubicBezTo>
                  <a:cubicBezTo>
                    <a:pt x="139" y="303"/>
                    <a:pt x="129" y="297"/>
                    <a:pt x="124" y="300"/>
                  </a:cubicBezTo>
                  <a:cubicBezTo>
                    <a:pt x="121" y="301"/>
                    <a:pt x="121" y="303"/>
                    <a:pt x="117" y="303"/>
                  </a:cubicBezTo>
                  <a:cubicBezTo>
                    <a:pt x="114" y="303"/>
                    <a:pt x="110" y="301"/>
                    <a:pt x="107" y="303"/>
                  </a:cubicBezTo>
                  <a:cubicBezTo>
                    <a:pt x="107" y="303"/>
                    <a:pt x="107" y="303"/>
                    <a:pt x="107" y="303"/>
                  </a:cubicBezTo>
                  <a:cubicBezTo>
                    <a:pt x="106" y="305"/>
                    <a:pt x="112" y="310"/>
                    <a:pt x="111" y="314"/>
                  </a:cubicBezTo>
                  <a:cubicBezTo>
                    <a:pt x="109" y="322"/>
                    <a:pt x="105" y="316"/>
                    <a:pt x="102" y="316"/>
                  </a:cubicBezTo>
                  <a:cubicBezTo>
                    <a:pt x="100" y="318"/>
                    <a:pt x="99" y="320"/>
                    <a:pt x="97" y="322"/>
                  </a:cubicBezTo>
                  <a:cubicBezTo>
                    <a:pt x="95" y="335"/>
                    <a:pt x="94" y="331"/>
                    <a:pt x="85" y="327"/>
                  </a:cubicBezTo>
                  <a:cubicBezTo>
                    <a:pt x="76" y="324"/>
                    <a:pt x="82" y="329"/>
                    <a:pt x="84" y="333"/>
                  </a:cubicBezTo>
                  <a:cubicBezTo>
                    <a:pt x="87" y="337"/>
                    <a:pt x="90" y="356"/>
                    <a:pt x="80" y="351"/>
                  </a:cubicBezTo>
                  <a:cubicBezTo>
                    <a:pt x="75" y="349"/>
                    <a:pt x="62" y="346"/>
                    <a:pt x="57" y="348"/>
                  </a:cubicBezTo>
                  <a:cubicBezTo>
                    <a:pt x="57" y="353"/>
                    <a:pt x="68" y="358"/>
                    <a:pt x="72" y="361"/>
                  </a:cubicBezTo>
                  <a:cubicBezTo>
                    <a:pt x="74" y="363"/>
                    <a:pt x="75" y="365"/>
                    <a:pt x="78" y="365"/>
                  </a:cubicBezTo>
                  <a:cubicBezTo>
                    <a:pt x="81" y="365"/>
                    <a:pt x="85" y="365"/>
                    <a:pt x="88" y="367"/>
                  </a:cubicBezTo>
                  <a:cubicBezTo>
                    <a:pt x="91" y="368"/>
                    <a:pt x="96" y="371"/>
                    <a:pt x="99" y="372"/>
                  </a:cubicBezTo>
                  <a:cubicBezTo>
                    <a:pt x="108" y="377"/>
                    <a:pt x="108" y="377"/>
                    <a:pt x="108" y="377"/>
                  </a:cubicBezTo>
                  <a:cubicBezTo>
                    <a:pt x="111" y="377"/>
                    <a:pt x="108" y="383"/>
                    <a:pt x="108" y="385"/>
                  </a:cubicBezTo>
                  <a:cubicBezTo>
                    <a:pt x="108" y="389"/>
                    <a:pt x="111" y="393"/>
                    <a:pt x="111" y="397"/>
                  </a:cubicBezTo>
                  <a:cubicBezTo>
                    <a:pt x="106" y="402"/>
                    <a:pt x="101" y="408"/>
                    <a:pt x="94" y="412"/>
                  </a:cubicBezTo>
                  <a:cubicBezTo>
                    <a:pt x="87" y="415"/>
                    <a:pt x="82" y="423"/>
                    <a:pt x="76" y="429"/>
                  </a:cubicBezTo>
                  <a:cubicBezTo>
                    <a:pt x="73" y="430"/>
                    <a:pt x="71" y="428"/>
                    <a:pt x="69" y="430"/>
                  </a:cubicBezTo>
                  <a:cubicBezTo>
                    <a:pt x="65" y="432"/>
                    <a:pt x="63" y="437"/>
                    <a:pt x="60" y="440"/>
                  </a:cubicBezTo>
                  <a:cubicBezTo>
                    <a:pt x="54" y="444"/>
                    <a:pt x="49" y="439"/>
                    <a:pt x="49" y="432"/>
                  </a:cubicBezTo>
                  <a:cubicBezTo>
                    <a:pt x="52" y="432"/>
                    <a:pt x="57" y="433"/>
                    <a:pt x="59" y="431"/>
                  </a:cubicBezTo>
                  <a:cubicBezTo>
                    <a:pt x="61" y="428"/>
                    <a:pt x="48" y="424"/>
                    <a:pt x="56" y="417"/>
                  </a:cubicBezTo>
                  <a:cubicBezTo>
                    <a:pt x="58" y="416"/>
                    <a:pt x="57" y="414"/>
                    <a:pt x="56" y="413"/>
                  </a:cubicBezTo>
                  <a:cubicBezTo>
                    <a:pt x="54" y="411"/>
                    <a:pt x="55" y="397"/>
                    <a:pt x="52" y="398"/>
                  </a:cubicBezTo>
                  <a:cubicBezTo>
                    <a:pt x="50" y="399"/>
                    <a:pt x="51" y="411"/>
                    <a:pt x="43" y="411"/>
                  </a:cubicBezTo>
                  <a:cubicBezTo>
                    <a:pt x="38" y="411"/>
                    <a:pt x="38" y="405"/>
                    <a:pt x="37" y="401"/>
                  </a:cubicBezTo>
                  <a:cubicBezTo>
                    <a:pt x="36" y="396"/>
                    <a:pt x="28" y="404"/>
                    <a:pt x="24" y="396"/>
                  </a:cubicBezTo>
                  <a:cubicBezTo>
                    <a:pt x="24" y="395"/>
                    <a:pt x="25" y="393"/>
                    <a:pt x="24" y="393"/>
                  </a:cubicBezTo>
                  <a:cubicBezTo>
                    <a:pt x="24" y="393"/>
                    <a:pt x="24" y="393"/>
                    <a:pt x="24" y="393"/>
                  </a:cubicBezTo>
                  <a:cubicBezTo>
                    <a:pt x="24" y="388"/>
                    <a:pt x="30" y="363"/>
                    <a:pt x="25" y="360"/>
                  </a:cubicBezTo>
                  <a:cubicBezTo>
                    <a:pt x="20" y="356"/>
                    <a:pt x="9" y="360"/>
                    <a:pt x="14" y="350"/>
                  </a:cubicBezTo>
                  <a:cubicBezTo>
                    <a:pt x="17" y="347"/>
                    <a:pt x="21" y="344"/>
                    <a:pt x="25" y="342"/>
                  </a:cubicBezTo>
                  <a:cubicBezTo>
                    <a:pt x="26" y="341"/>
                    <a:pt x="26" y="341"/>
                    <a:pt x="26" y="341"/>
                  </a:cubicBezTo>
                  <a:cubicBezTo>
                    <a:pt x="30" y="333"/>
                    <a:pt x="13" y="329"/>
                    <a:pt x="13" y="319"/>
                  </a:cubicBezTo>
                  <a:cubicBezTo>
                    <a:pt x="13" y="312"/>
                    <a:pt x="13" y="298"/>
                    <a:pt x="7" y="293"/>
                  </a:cubicBezTo>
                  <a:cubicBezTo>
                    <a:pt x="1" y="286"/>
                    <a:pt x="1" y="286"/>
                    <a:pt x="1" y="286"/>
                  </a:cubicBezTo>
                  <a:cubicBezTo>
                    <a:pt x="1" y="282"/>
                    <a:pt x="0" y="277"/>
                    <a:pt x="0" y="273"/>
                  </a:cubicBezTo>
                  <a:cubicBezTo>
                    <a:pt x="0" y="269"/>
                    <a:pt x="6" y="265"/>
                    <a:pt x="8" y="261"/>
                  </a:cubicBezTo>
                  <a:cubicBezTo>
                    <a:pt x="8" y="259"/>
                    <a:pt x="7" y="253"/>
                    <a:pt x="8" y="252"/>
                  </a:cubicBezTo>
                  <a:cubicBezTo>
                    <a:pt x="9" y="251"/>
                    <a:pt x="15" y="247"/>
                    <a:pt x="17" y="246"/>
                  </a:cubicBezTo>
                  <a:cubicBezTo>
                    <a:pt x="19" y="244"/>
                    <a:pt x="22" y="241"/>
                    <a:pt x="23" y="237"/>
                  </a:cubicBezTo>
                  <a:cubicBezTo>
                    <a:pt x="26" y="231"/>
                    <a:pt x="26" y="223"/>
                    <a:pt x="27" y="216"/>
                  </a:cubicBezTo>
                  <a:cubicBezTo>
                    <a:pt x="27" y="216"/>
                    <a:pt x="27" y="216"/>
                    <a:pt x="27" y="216"/>
                  </a:cubicBezTo>
                  <a:cubicBezTo>
                    <a:pt x="69" y="218"/>
                    <a:pt x="69" y="218"/>
                    <a:pt x="69" y="218"/>
                  </a:cubicBezTo>
                  <a:cubicBezTo>
                    <a:pt x="97" y="218"/>
                    <a:pt x="123" y="238"/>
                    <a:pt x="151" y="238"/>
                  </a:cubicBezTo>
                  <a:cubicBezTo>
                    <a:pt x="151" y="225"/>
                    <a:pt x="135" y="219"/>
                    <a:pt x="131" y="208"/>
                  </a:cubicBezTo>
                  <a:cubicBezTo>
                    <a:pt x="129" y="200"/>
                    <a:pt x="151" y="188"/>
                    <a:pt x="157" y="188"/>
                  </a:cubicBezTo>
                  <a:cubicBezTo>
                    <a:pt x="164" y="188"/>
                    <a:pt x="172" y="194"/>
                    <a:pt x="177" y="193"/>
                  </a:cubicBezTo>
                  <a:cubicBezTo>
                    <a:pt x="179" y="186"/>
                    <a:pt x="185" y="177"/>
                    <a:pt x="184" y="170"/>
                  </a:cubicBezTo>
                  <a:cubicBezTo>
                    <a:pt x="156" y="142"/>
                    <a:pt x="156" y="142"/>
                    <a:pt x="156" y="142"/>
                  </a:cubicBezTo>
                  <a:cubicBezTo>
                    <a:pt x="169" y="138"/>
                    <a:pt x="169" y="138"/>
                    <a:pt x="169" y="138"/>
                  </a:cubicBezTo>
                  <a:cubicBezTo>
                    <a:pt x="159" y="129"/>
                    <a:pt x="159" y="129"/>
                    <a:pt x="159" y="129"/>
                  </a:cubicBezTo>
                  <a:cubicBezTo>
                    <a:pt x="151" y="137"/>
                    <a:pt x="151" y="137"/>
                    <a:pt x="151" y="137"/>
                  </a:cubicBezTo>
                  <a:cubicBezTo>
                    <a:pt x="139" y="125"/>
                    <a:pt x="139" y="125"/>
                    <a:pt x="139" y="125"/>
                  </a:cubicBezTo>
                  <a:cubicBezTo>
                    <a:pt x="137" y="123"/>
                    <a:pt x="137" y="123"/>
                    <a:pt x="137" y="123"/>
                  </a:cubicBezTo>
                  <a:cubicBezTo>
                    <a:pt x="147" y="112"/>
                    <a:pt x="147" y="112"/>
                    <a:pt x="147" y="112"/>
                  </a:cubicBezTo>
                  <a:cubicBezTo>
                    <a:pt x="147" y="112"/>
                    <a:pt x="147" y="112"/>
                    <a:pt x="147" y="112"/>
                  </a:cubicBezTo>
                  <a:cubicBezTo>
                    <a:pt x="173" y="134"/>
                    <a:pt x="173" y="134"/>
                    <a:pt x="173" y="134"/>
                  </a:cubicBezTo>
                  <a:cubicBezTo>
                    <a:pt x="177" y="136"/>
                    <a:pt x="180" y="134"/>
                    <a:pt x="183" y="131"/>
                  </a:cubicBezTo>
                  <a:cubicBezTo>
                    <a:pt x="186" y="131"/>
                    <a:pt x="189" y="131"/>
                    <a:pt x="192" y="134"/>
                  </a:cubicBezTo>
                  <a:cubicBezTo>
                    <a:pt x="194" y="134"/>
                    <a:pt x="199" y="134"/>
                    <a:pt x="201" y="135"/>
                  </a:cubicBezTo>
                  <a:cubicBezTo>
                    <a:pt x="204" y="136"/>
                    <a:pt x="203" y="148"/>
                    <a:pt x="205" y="151"/>
                  </a:cubicBezTo>
                  <a:cubicBezTo>
                    <a:pt x="208" y="160"/>
                    <a:pt x="212" y="168"/>
                    <a:pt x="215" y="177"/>
                  </a:cubicBezTo>
                  <a:cubicBezTo>
                    <a:pt x="219" y="190"/>
                    <a:pt x="221" y="189"/>
                    <a:pt x="234" y="185"/>
                  </a:cubicBezTo>
                  <a:cubicBezTo>
                    <a:pt x="237" y="184"/>
                    <a:pt x="242" y="182"/>
                    <a:pt x="246" y="182"/>
                  </a:cubicBezTo>
                  <a:cubicBezTo>
                    <a:pt x="246" y="192"/>
                    <a:pt x="241" y="205"/>
                    <a:pt x="248" y="213"/>
                  </a:cubicBezTo>
                  <a:cubicBezTo>
                    <a:pt x="250" y="214"/>
                    <a:pt x="251" y="216"/>
                    <a:pt x="253" y="218"/>
                  </a:cubicBezTo>
                  <a:cubicBezTo>
                    <a:pt x="255" y="221"/>
                    <a:pt x="255" y="225"/>
                    <a:pt x="257" y="228"/>
                  </a:cubicBezTo>
                  <a:cubicBezTo>
                    <a:pt x="259" y="230"/>
                    <a:pt x="264" y="237"/>
                    <a:pt x="264" y="239"/>
                  </a:cubicBezTo>
                  <a:cubicBezTo>
                    <a:pt x="264" y="239"/>
                    <a:pt x="264" y="239"/>
                    <a:pt x="264" y="239"/>
                  </a:cubicBezTo>
                  <a:cubicBezTo>
                    <a:pt x="264" y="239"/>
                    <a:pt x="264" y="239"/>
                    <a:pt x="264" y="239"/>
                  </a:cubicBezTo>
                  <a:cubicBezTo>
                    <a:pt x="264" y="239"/>
                    <a:pt x="264" y="239"/>
                    <a:pt x="264" y="239"/>
                  </a:cubicBezTo>
                  <a:close/>
                  <a:moveTo>
                    <a:pt x="268" y="240"/>
                  </a:moveTo>
                  <a:cubicBezTo>
                    <a:pt x="279" y="225"/>
                    <a:pt x="279" y="225"/>
                    <a:pt x="279" y="225"/>
                  </a:cubicBezTo>
                  <a:cubicBezTo>
                    <a:pt x="281" y="220"/>
                    <a:pt x="282" y="215"/>
                    <a:pt x="285" y="210"/>
                  </a:cubicBezTo>
                  <a:cubicBezTo>
                    <a:pt x="292" y="207"/>
                    <a:pt x="297" y="204"/>
                    <a:pt x="301" y="197"/>
                  </a:cubicBezTo>
                  <a:cubicBezTo>
                    <a:pt x="303" y="191"/>
                    <a:pt x="305" y="184"/>
                    <a:pt x="309" y="178"/>
                  </a:cubicBezTo>
                  <a:cubicBezTo>
                    <a:pt x="312" y="175"/>
                    <a:pt x="316" y="175"/>
                    <a:pt x="319" y="174"/>
                  </a:cubicBezTo>
                  <a:cubicBezTo>
                    <a:pt x="338" y="170"/>
                    <a:pt x="341" y="156"/>
                    <a:pt x="349" y="141"/>
                  </a:cubicBezTo>
                  <a:cubicBezTo>
                    <a:pt x="349" y="139"/>
                    <a:pt x="350" y="136"/>
                    <a:pt x="351" y="135"/>
                  </a:cubicBezTo>
                  <a:cubicBezTo>
                    <a:pt x="354" y="128"/>
                    <a:pt x="359" y="119"/>
                    <a:pt x="364" y="112"/>
                  </a:cubicBezTo>
                  <a:cubicBezTo>
                    <a:pt x="370" y="103"/>
                    <a:pt x="379" y="95"/>
                    <a:pt x="384" y="86"/>
                  </a:cubicBezTo>
                  <a:cubicBezTo>
                    <a:pt x="393" y="79"/>
                    <a:pt x="397" y="67"/>
                    <a:pt x="404" y="58"/>
                  </a:cubicBezTo>
                  <a:cubicBezTo>
                    <a:pt x="406" y="54"/>
                    <a:pt x="408" y="52"/>
                    <a:pt x="411" y="49"/>
                  </a:cubicBezTo>
                  <a:cubicBezTo>
                    <a:pt x="415" y="46"/>
                    <a:pt x="423" y="44"/>
                    <a:pt x="428" y="42"/>
                  </a:cubicBezTo>
                  <a:cubicBezTo>
                    <a:pt x="433" y="40"/>
                    <a:pt x="440" y="33"/>
                    <a:pt x="446" y="34"/>
                  </a:cubicBezTo>
                  <a:cubicBezTo>
                    <a:pt x="456" y="42"/>
                    <a:pt x="462" y="42"/>
                    <a:pt x="469" y="31"/>
                  </a:cubicBezTo>
                  <a:cubicBezTo>
                    <a:pt x="473" y="26"/>
                    <a:pt x="476" y="21"/>
                    <a:pt x="479" y="16"/>
                  </a:cubicBezTo>
                  <a:cubicBezTo>
                    <a:pt x="482" y="11"/>
                    <a:pt x="486" y="8"/>
                    <a:pt x="490" y="4"/>
                  </a:cubicBezTo>
                  <a:cubicBezTo>
                    <a:pt x="499" y="0"/>
                    <a:pt x="499" y="0"/>
                    <a:pt x="499" y="0"/>
                  </a:cubicBezTo>
                  <a:cubicBezTo>
                    <a:pt x="499" y="0"/>
                    <a:pt x="499" y="0"/>
                    <a:pt x="499" y="0"/>
                  </a:cubicBezTo>
                  <a:cubicBezTo>
                    <a:pt x="509" y="1"/>
                    <a:pt x="509" y="1"/>
                    <a:pt x="509" y="1"/>
                  </a:cubicBezTo>
                  <a:cubicBezTo>
                    <a:pt x="513" y="3"/>
                    <a:pt x="517" y="5"/>
                    <a:pt x="520" y="9"/>
                  </a:cubicBezTo>
                  <a:cubicBezTo>
                    <a:pt x="523" y="13"/>
                    <a:pt x="524" y="16"/>
                    <a:pt x="528" y="19"/>
                  </a:cubicBezTo>
                  <a:cubicBezTo>
                    <a:pt x="537" y="25"/>
                    <a:pt x="545" y="32"/>
                    <a:pt x="554" y="36"/>
                  </a:cubicBezTo>
                  <a:cubicBezTo>
                    <a:pt x="559" y="38"/>
                    <a:pt x="566" y="42"/>
                    <a:pt x="571" y="42"/>
                  </a:cubicBezTo>
                  <a:cubicBezTo>
                    <a:pt x="573" y="44"/>
                    <a:pt x="576" y="46"/>
                    <a:pt x="579" y="48"/>
                  </a:cubicBezTo>
                  <a:cubicBezTo>
                    <a:pt x="588" y="56"/>
                    <a:pt x="588" y="56"/>
                    <a:pt x="588" y="56"/>
                  </a:cubicBezTo>
                  <a:cubicBezTo>
                    <a:pt x="588" y="56"/>
                    <a:pt x="588" y="56"/>
                    <a:pt x="588" y="56"/>
                  </a:cubicBezTo>
                  <a:cubicBezTo>
                    <a:pt x="588" y="56"/>
                    <a:pt x="587" y="56"/>
                    <a:pt x="587" y="57"/>
                  </a:cubicBezTo>
                  <a:cubicBezTo>
                    <a:pt x="581" y="67"/>
                    <a:pt x="569" y="73"/>
                    <a:pt x="558" y="79"/>
                  </a:cubicBezTo>
                  <a:cubicBezTo>
                    <a:pt x="552" y="83"/>
                    <a:pt x="547" y="89"/>
                    <a:pt x="544" y="80"/>
                  </a:cubicBezTo>
                  <a:cubicBezTo>
                    <a:pt x="542" y="77"/>
                    <a:pt x="535" y="62"/>
                    <a:pt x="530" y="62"/>
                  </a:cubicBezTo>
                  <a:cubicBezTo>
                    <a:pt x="530" y="63"/>
                    <a:pt x="529" y="65"/>
                    <a:pt x="529" y="65"/>
                  </a:cubicBezTo>
                  <a:cubicBezTo>
                    <a:pt x="526" y="68"/>
                    <a:pt x="523" y="72"/>
                    <a:pt x="520" y="75"/>
                  </a:cubicBezTo>
                  <a:cubicBezTo>
                    <a:pt x="509" y="83"/>
                    <a:pt x="493" y="87"/>
                    <a:pt x="481" y="94"/>
                  </a:cubicBezTo>
                  <a:cubicBezTo>
                    <a:pt x="480" y="94"/>
                    <a:pt x="478" y="96"/>
                    <a:pt x="477" y="96"/>
                  </a:cubicBezTo>
                  <a:cubicBezTo>
                    <a:pt x="457" y="108"/>
                    <a:pt x="439" y="117"/>
                    <a:pt x="423" y="136"/>
                  </a:cubicBezTo>
                  <a:cubicBezTo>
                    <a:pt x="416" y="143"/>
                    <a:pt x="412" y="153"/>
                    <a:pt x="405" y="160"/>
                  </a:cubicBezTo>
                  <a:cubicBezTo>
                    <a:pt x="378" y="186"/>
                    <a:pt x="378" y="186"/>
                    <a:pt x="378" y="186"/>
                  </a:cubicBezTo>
                  <a:cubicBezTo>
                    <a:pt x="379" y="186"/>
                    <a:pt x="379" y="186"/>
                    <a:pt x="378" y="186"/>
                  </a:cubicBezTo>
                  <a:cubicBezTo>
                    <a:pt x="378" y="189"/>
                    <a:pt x="366" y="196"/>
                    <a:pt x="364" y="198"/>
                  </a:cubicBezTo>
                  <a:cubicBezTo>
                    <a:pt x="354" y="206"/>
                    <a:pt x="343" y="216"/>
                    <a:pt x="335" y="226"/>
                  </a:cubicBezTo>
                  <a:cubicBezTo>
                    <a:pt x="328" y="237"/>
                    <a:pt x="318" y="244"/>
                    <a:pt x="308" y="252"/>
                  </a:cubicBezTo>
                  <a:cubicBezTo>
                    <a:pt x="303" y="257"/>
                    <a:pt x="296" y="262"/>
                    <a:pt x="290" y="265"/>
                  </a:cubicBezTo>
                  <a:cubicBezTo>
                    <a:pt x="287" y="263"/>
                    <a:pt x="286" y="260"/>
                    <a:pt x="283" y="259"/>
                  </a:cubicBezTo>
                  <a:cubicBezTo>
                    <a:pt x="278" y="259"/>
                    <a:pt x="269" y="262"/>
                    <a:pt x="270" y="254"/>
                  </a:cubicBezTo>
                  <a:cubicBezTo>
                    <a:pt x="271" y="249"/>
                    <a:pt x="270" y="245"/>
                    <a:pt x="268" y="240"/>
                  </a:cubicBezTo>
                  <a:cubicBezTo>
                    <a:pt x="268" y="240"/>
                    <a:pt x="268" y="240"/>
                    <a:pt x="268" y="240"/>
                  </a:cubicBezTo>
                  <a:close/>
                  <a:moveTo>
                    <a:pt x="138" y="401"/>
                  </a:moveTo>
                  <a:cubicBezTo>
                    <a:pt x="137" y="402"/>
                    <a:pt x="136" y="402"/>
                    <a:pt x="135" y="402"/>
                  </a:cubicBezTo>
                  <a:cubicBezTo>
                    <a:pt x="134" y="402"/>
                    <a:pt x="133" y="402"/>
                    <a:pt x="132" y="402"/>
                  </a:cubicBezTo>
                  <a:cubicBezTo>
                    <a:pt x="131" y="402"/>
                    <a:pt x="131" y="403"/>
                    <a:pt x="130" y="403"/>
                  </a:cubicBezTo>
                  <a:cubicBezTo>
                    <a:pt x="129" y="403"/>
                    <a:pt x="129" y="404"/>
                    <a:pt x="130" y="404"/>
                  </a:cubicBezTo>
                  <a:cubicBezTo>
                    <a:pt x="130" y="405"/>
                    <a:pt x="131" y="405"/>
                    <a:pt x="132" y="405"/>
                  </a:cubicBezTo>
                  <a:cubicBezTo>
                    <a:pt x="133" y="405"/>
                    <a:pt x="134" y="405"/>
                    <a:pt x="136" y="405"/>
                  </a:cubicBezTo>
                  <a:cubicBezTo>
                    <a:pt x="136" y="405"/>
                    <a:pt x="137" y="406"/>
                    <a:pt x="137" y="406"/>
                  </a:cubicBezTo>
                  <a:cubicBezTo>
                    <a:pt x="138" y="406"/>
                    <a:pt x="138" y="405"/>
                    <a:pt x="138" y="405"/>
                  </a:cubicBezTo>
                  <a:cubicBezTo>
                    <a:pt x="139" y="405"/>
                    <a:pt x="139" y="404"/>
                    <a:pt x="139" y="404"/>
                  </a:cubicBezTo>
                  <a:cubicBezTo>
                    <a:pt x="140" y="403"/>
                    <a:pt x="139" y="402"/>
                    <a:pt x="140" y="402"/>
                  </a:cubicBezTo>
                  <a:cubicBezTo>
                    <a:pt x="138" y="401"/>
                    <a:pt x="138" y="401"/>
                    <a:pt x="138" y="401"/>
                  </a:cubicBezTo>
                  <a:close/>
                  <a:moveTo>
                    <a:pt x="117" y="396"/>
                  </a:moveTo>
                  <a:cubicBezTo>
                    <a:pt x="115" y="397"/>
                    <a:pt x="115" y="397"/>
                    <a:pt x="115" y="397"/>
                  </a:cubicBezTo>
                  <a:cubicBezTo>
                    <a:pt x="115" y="398"/>
                    <a:pt x="116" y="398"/>
                    <a:pt x="116" y="398"/>
                  </a:cubicBezTo>
                  <a:cubicBezTo>
                    <a:pt x="117" y="398"/>
                    <a:pt x="120" y="397"/>
                    <a:pt x="121" y="396"/>
                  </a:cubicBezTo>
                  <a:cubicBezTo>
                    <a:pt x="123" y="394"/>
                    <a:pt x="124" y="393"/>
                    <a:pt x="125" y="391"/>
                  </a:cubicBezTo>
                  <a:cubicBezTo>
                    <a:pt x="126" y="390"/>
                    <a:pt x="126" y="390"/>
                    <a:pt x="125" y="388"/>
                  </a:cubicBezTo>
                  <a:cubicBezTo>
                    <a:pt x="125" y="387"/>
                    <a:pt x="123" y="385"/>
                    <a:pt x="122" y="385"/>
                  </a:cubicBezTo>
                  <a:cubicBezTo>
                    <a:pt x="121" y="385"/>
                    <a:pt x="121" y="387"/>
                    <a:pt x="121" y="388"/>
                  </a:cubicBezTo>
                  <a:cubicBezTo>
                    <a:pt x="121" y="389"/>
                    <a:pt x="121" y="390"/>
                    <a:pt x="121" y="391"/>
                  </a:cubicBezTo>
                  <a:cubicBezTo>
                    <a:pt x="121" y="394"/>
                    <a:pt x="119" y="395"/>
                    <a:pt x="117" y="396"/>
                  </a:cubicBezTo>
                  <a:close/>
                </a:path>
              </a:pathLst>
            </a:custGeom>
            <a:solidFill>
              <a:schemeClr val="bg1">
                <a:lumMod val="85000"/>
              </a:schemeClr>
            </a:solidFill>
            <a:ln w="3175">
              <a:solidFill>
                <a:schemeClr val="bg1">
                  <a:lumMod val="75000"/>
                </a:schemeClr>
              </a:solidFill>
            </a:ln>
          </p:spPr>
          <p:txBody>
            <a:bodyPr/>
            <a:lstStyle/>
            <a:p>
              <a:pPr>
                <a:defRPr/>
              </a:pPr>
              <a:endParaRPr lang="de-DE">
                <a:solidFill>
                  <a:prstClr val="black"/>
                </a:solidFill>
              </a:endParaRPr>
            </a:p>
          </p:txBody>
        </p:sp>
        <p:sp>
          <p:nvSpPr>
            <p:cNvPr id="27" name="CHARLESTON"/>
            <p:cNvSpPr>
              <a:spLocks noEditPoints="1"/>
            </p:cNvSpPr>
            <p:nvPr/>
          </p:nvSpPr>
          <p:spPr bwMode="auto">
            <a:xfrm>
              <a:off x="5237163" y="4094163"/>
              <a:ext cx="1541463" cy="1165225"/>
            </a:xfrm>
            <a:custGeom>
              <a:avLst/>
              <a:gdLst>
                <a:gd name="T0" fmla="*/ 544 w 588"/>
                <a:gd name="T1" fmla="*/ 99 h 444"/>
                <a:gd name="T2" fmla="*/ 551 w 588"/>
                <a:gd name="T3" fmla="*/ 104 h 444"/>
                <a:gd name="T4" fmla="*/ 525 w 588"/>
                <a:gd name="T5" fmla="*/ 120 h 444"/>
                <a:gd name="T6" fmla="*/ 538 w 588"/>
                <a:gd name="T7" fmla="*/ 124 h 444"/>
                <a:gd name="T8" fmla="*/ 372 w 588"/>
                <a:gd name="T9" fmla="*/ 222 h 444"/>
                <a:gd name="T10" fmla="*/ 418 w 588"/>
                <a:gd name="T11" fmla="*/ 182 h 444"/>
                <a:gd name="T12" fmla="*/ 379 w 588"/>
                <a:gd name="T13" fmla="*/ 218 h 444"/>
                <a:gd name="T14" fmla="*/ 373 w 588"/>
                <a:gd name="T15" fmla="*/ 231 h 444"/>
                <a:gd name="T16" fmla="*/ 359 w 588"/>
                <a:gd name="T17" fmla="*/ 238 h 444"/>
                <a:gd name="T18" fmla="*/ 290 w 588"/>
                <a:gd name="T19" fmla="*/ 270 h 444"/>
                <a:gd name="T20" fmla="*/ 347 w 588"/>
                <a:gd name="T21" fmla="*/ 252 h 444"/>
                <a:gd name="T22" fmla="*/ 280 w 588"/>
                <a:gd name="T23" fmla="*/ 297 h 444"/>
                <a:gd name="T24" fmla="*/ 289 w 588"/>
                <a:gd name="T25" fmla="*/ 291 h 444"/>
                <a:gd name="T26" fmla="*/ 259 w 588"/>
                <a:gd name="T27" fmla="*/ 332 h 444"/>
                <a:gd name="T28" fmla="*/ 281 w 588"/>
                <a:gd name="T29" fmla="*/ 319 h 444"/>
                <a:gd name="T30" fmla="*/ 247 w 588"/>
                <a:gd name="T31" fmla="*/ 266 h 444"/>
                <a:gd name="T32" fmla="*/ 271 w 588"/>
                <a:gd name="T33" fmla="*/ 287 h 444"/>
                <a:gd name="T34" fmla="*/ 226 w 588"/>
                <a:gd name="T35" fmla="*/ 329 h 444"/>
                <a:gd name="T36" fmla="*/ 184 w 588"/>
                <a:gd name="T37" fmla="*/ 348 h 444"/>
                <a:gd name="T38" fmla="*/ 216 w 588"/>
                <a:gd name="T39" fmla="*/ 349 h 444"/>
                <a:gd name="T40" fmla="*/ 132 w 588"/>
                <a:gd name="T41" fmla="*/ 392 h 444"/>
                <a:gd name="T42" fmla="*/ 116 w 588"/>
                <a:gd name="T43" fmla="*/ 363 h 444"/>
                <a:gd name="T44" fmla="*/ 107 w 588"/>
                <a:gd name="T45" fmla="*/ 327 h 444"/>
                <a:gd name="T46" fmla="*/ 141 w 588"/>
                <a:gd name="T47" fmla="*/ 295 h 444"/>
                <a:gd name="T48" fmla="*/ 111 w 588"/>
                <a:gd name="T49" fmla="*/ 314 h 444"/>
                <a:gd name="T50" fmla="*/ 80 w 588"/>
                <a:gd name="T51" fmla="*/ 351 h 444"/>
                <a:gd name="T52" fmla="*/ 99 w 588"/>
                <a:gd name="T53" fmla="*/ 372 h 444"/>
                <a:gd name="T54" fmla="*/ 76 w 588"/>
                <a:gd name="T55" fmla="*/ 429 h 444"/>
                <a:gd name="T56" fmla="*/ 56 w 588"/>
                <a:gd name="T57" fmla="*/ 417 h 444"/>
                <a:gd name="T58" fmla="*/ 24 w 588"/>
                <a:gd name="T59" fmla="*/ 396 h 444"/>
                <a:gd name="T60" fmla="*/ 25 w 588"/>
                <a:gd name="T61" fmla="*/ 342 h 444"/>
                <a:gd name="T62" fmla="*/ 0 w 588"/>
                <a:gd name="T63" fmla="*/ 273 h 444"/>
                <a:gd name="T64" fmla="*/ 27 w 588"/>
                <a:gd name="T65" fmla="*/ 216 h 444"/>
                <a:gd name="T66" fmla="*/ 157 w 588"/>
                <a:gd name="T67" fmla="*/ 188 h 444"/>
                <a:gd name="T68" fmla="*/ 159 w 588"/>
                <a:gd name="T69" fmla="*/ 129 h 444"/>
                <a:gd name="T70" fmla="*/ 147 w 588"/>
                <a:gd name="T71" fmla="*/ 112 h 444"/>
                <a:gd name="T72" fmla="*/ 205 w 588"/>
                <a:gd name="T73" fmla="*/ 151 h 444"/>
                <a:gd name="T74" fmla="*/ 253 w 588"/>
                <a:gd name="T75" fmla="*/ 218 h 444"/>
                <a:gd name="T76" fmla="*/ 268 w 588"/>
                <a:gd name="T77" fmla="*/ 240 h 444"/>
                <a:gd name="T78" fmla="*/ 319 w 588"/>
                <a:gd name="T79" fmla="*/ 174 h 444"/>
                <a:gd name="T80" fmla="*/ 404 w 588"/>
                <a:gd name="T81" fmla="*/ 58 h 444"/>
                <a:gd name="T82" fmla="*/ 479 w 588"/>
                <a:gd name="T83" fmla="*/ 16 h 444"/>
                <a:gd name="T84" fmla="*/ 520 w 588"/>
                <a:gd name="T85" fmla="*/ 9 h 444"/>
                <a:gd name="T86" fmla="*/ 588 w 588"/>
                <a:gd name="T87" fmla="*/ 56 h 444"/>
                <a:gd name="T88" fmla="*/ 530 w 588"/>
                <a:gd name="T89" fmla="*/ 62 h 444"/>
                <a:gd name="T90" fmla="*/ 423 w 588"/>
                <a:gd name="T91" fmla="*/ 136 h 444"/>
                <a:gd name="T92" fmla="*/ 335 w 588"/>
                <a:gd name="T93" fmla="*/ 226 h 444"/>
                <a:gd name="T94" fmla="*/ 268 w 588"/>
                <a:gd name="T95" fmla="*/ 240 h 444"/>
                <a:gd name="T96" fmla="*/ 130 w 588"/>
                <a:gd name="T97" fmla="*/ 403 h 444"/>
                <a:gd name="T98" fmla="*/ 138 w 588"/>
                <a:gd name="T99" fmla="*/ 405 h 444"/>
                <a:gd name="T100" fmla="*/ 121 w 588"/>
                <a:gd name="T101" fmla="*/ 391 h 444"/>
                <a:gd name="T102" fmla="*/ 121 w 588"/>
                <a:gd name="T103" fmla="*/ 396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444">
                  <a:moveTo>
                    <a:pt x="556" y="83"/>
                  </a:moveTo>
                  <a:cubicBezTo>
                    <a:pt x="554" y="85"/>
                    <a:pt x="554" y="92"/>
                    <a:pt x="552" y="94"/>
                  </a:cubicBezTo>
                  <a:cubicBezTo>
                    <a:pt x="551" y="95"/>
                    <a:pt x="551" y="97"/>
                    <a:pt x="551" y="99"/>
                  </a:cubicBezTo>
                  <a:cubicBezTo>
                    <a:pt x="551" y="100"/>
                    <a:pt x="550" y="101"/>
                    <a:pt x="549" y="102"/>
                  </a:cubicBezTo>
                  <a:cubicBezTo>
                    <a:pt x="547" y="103"/>
                    <a:pt x="546" y="99"/>
                    <a:pt x="544" y="99"/>
                  </a:cubicBezTo>
                  <a:cubicBezTo>
                    <a:pt x="544" y="101"/>
                    <a:pt x="546" y="103"/>
                    <a:pt x="546" y="105"/>
                  </a:cubicBezTo>
                  <a:cubicBezTo>
                    <a:pt x="546" y="109"/>
                    <a:pt x="545" y="112"/>
                    <a:pt x="544" y="116"/>
                  </a:cubicBezTo>
                  <a:cubicBezTo>
                    <a:pt x="543" y="119"/>
                    <a:pt x="542" y="122"/>
                    <a:pt x="542" y="125"/>
                  </a:cubicBezTo>
                  <a:cubicBezTo>
                    <a:pt x="542" y="125"/>
                    <a:pt x="542" y="125"/>
                    <a:pt x="542" y="124"/>
                  </a:cubicBezTo>
                  <a:cubicBezTo>
                    <a:pt x="545" y="124"/>
                    <a:pt x="550" y="106"/>
                    <a:pt x="551" y="104"/>
                  </a:cubicBezTo>
                  <a:cubicBezTo>
                    <a:pt x="554" y="98"/>
                    <a:pt x="558" y="91"/>
                    <a:pt x="558" y="85"/>
                  </a:cubicBezTo>
                  <a:cubicBezTo>
                    <a:pt x="556" y="83"/>
                    <a:pt x="556" y="83"/>
                    <a:pt x="556" y="83"/>
                  </a:cubicBezTo>
                  <a:close/>
                  <a:moveTo>
                    <a:pt x="535" y="121"/>
                  </a:moveTo>
                  <a:cubicBezTo>
                    <a:pt x="533" y="121"/>
                    <a:pt x="531" y="121"/>
                    <a:pt x="530" y="121"/>
                  </a:cubicBezTo>
                  <a:cubicBezTo>
                    <a:pt x="528" y="121"/>
                    <a:pt x="527" y="120"/>
                    <a:pt x="525" y="120"/>
                  </a:cubicBezTo>
                  <a:cubicBezTo>
                    <a:pt x="523" y="120"/>
                    <a:pt x="520" y="120"/>
                    <a:pt x="519" y="122"/>
                  </a:cubicBezTo>
                  <a:cubicBezTo>
                    <a:pt x="518" y="124"/>
                    <a:pt x="521" y="125"/>
                    <a:pt x="522" y="125"/>
                  </a:cubicBezTo>
                  <a:cubicBezTo>
                    <a:pt x="524" y="125"/>
                    <a:pt x="525" y="124"/>
                    <a:pt x="527" y="124"/>
                  </a:cubicBezTo>
                  <a:cubicBezTo>
                    <a:pt x="531" y="124"/>
                    <a:pt x="534" y="125"/>
                    <a:pt x="538" y="124"/>
                  </a:cubicBezTo>
                  <a:cubicBezTo>
                    <a:pt x="538" y="124"/>
                    <a:pt x="538" y="124"/>
                    <a:pt x="538" y="124"/>
                  </a:cubicBezTo>
                  <a:cubicBezTo>
                    <a:pt x="537" y="124"/>
                    <a:pt x="536" y="122"/>
                    <a:pt x="536" y="122"/>
                  </a:cubicBezTo>
                  <a:cubicBezTo>
                    <a:pt x="535" y="121"/>
                    <a:pt x="535" y="121"/>
                    <a:pt x="535" y="121"/>
                  </a:cubicBezTo>
                  <a:close/>
                  <a:moveTo>
                    <a:pt x="361" y="233"/>
                  </a:moveTo>
                  <a:cubicBezTo>
                    <a:pt x="361" y="227"/>
                    <a:pt x="368" y="223"/>
                    <a:pt x="372" y="222"/>
                  </a:cubicBezTo>
                  <a:cubicBezTo>
                    <a:pt x="372" y="222"/>
                    <a:pt x="372" y="222"/>
                    <a:pt x="372" y="222"/>
                  </a:cubicBezTo>
                  <a:cubicBezTo>
                    <a:pt x="373" y="222"/>
                    <a:pt x="373" y="222"/>
                    <a:pt x="373" y="222"/>
                  </a:cubicBezTo>
                  <a:cubicBezTo>
                    <a:pt x="373" y="218"/>
                    <a:pt x="371" y="218"/>
                    <a:pt x="374" y="214"/>
                  </a:cubicBezTo>
                  <a:cubicBezTo>
                    <a:pt x="379" y="208"/>
                    <a:pt x="386" y="208"/>
                    <a:pt x="392" y="205"/>
                  </a:cubicBezTo>
                  <a:cubicBezTo>
                    <a:pt x="398" y="202"/>
                    <a:pt x="402" y="197"/>
                    <a:pt x="407" y="194"/>
                  </a:cubicBezTo>
                  <a:cubicBezTo>
                    <a:pt x="413" y="192"/>
                    <a:pt x="415" y="186"/>
                    <a:pt x="418" y="182"/>
                  </a:cubicBezTo>
                  <a:cubicBezTo>
                    <a:pt x="420" y="179"/>
                    <a:pt x="434" y="166"/>
                    <a:pt x="437" y="168"/>
                  </a:cubicBezTo>
                  <a:cubicBezTo>
                    <a:pt x="441" y="170"/>
                    <a:pt x="436" y="184"/>
                    <a:pt x="433" y="186"/>
                  </a:cubicBezTo>
                  <a:cubicBezTo>
                    <a:pt x="417" y="195"/>
                    <a:pt x="417" y="195"/>
                    <a:pt x="417" y="195"/>
                  </a:cubicBezTo>
                  <a:cubicBezTo>
                    <a:pt x="395" y="207"/>
                    <a:pt x="395" y="207"/>
                    <a:pt x="395" y="207"/>
                  </a:cubicBezTo>
                  <a:cubicBezTo>
                    <a:pt x="393" y="208"/>
                    <a:pt x="379" y="216"/>
                    <a:pt x="379" y="218"/>
                  </a:cubicBezTo>
                  <a:cubicBezTo>
                    <a:pt x="378" y="218"/>
                    <a:pt x="378" y="219"/>
                    <a:pt x="378" y="219"/>
                  </a:cubicBezTo>
                  <a:cubicBezTo>
                    <a:pt x="378" y="219"/>
                    <a:pt x="378" y="219"/>
                    <a:pt x="378" y="219"/>
                  </a:cubicBezTo>
                  <a:cubicBezTo>
                    <a:pt x="377" y="219"/>
                    <a:pt x="377" y="220"/>
                    <a:pt x="377" y="220"/>
                  </a:cubicBezTo>
                  <a:cubicBezTo>
                    <a:pt x="377" y="220"/>
                    <a:pt x="376" y="221"/>
                    <a:pt x="376" y="221"/>
                  </a:cubicBezTo>
                  <a:cubicBezTo>
                    <a:pt x="376" y="224"/>
                    <a:pt x="376" y="228"/>
                    <a:pt x="373" y="231"/>
                  </a:cubicBezTo>
                  <a:cubicBezTo>
                    <a:pt x="373" y="231"/>
                    <a:pt x="370" y="234"/>
                    <a:pt x="369" y="235"/>
                  </a:cubicBezTo>
                  <a:cubicBezTo>
                    <a:pt x="367" y="236"/>
                    <a:pt x="364" y="235"/>
                    <a:pt x="363" y="235"/>
                  </a:cubicBezTo>
                  <a:cubicBezTo>
                    <a:pt x="361" y="233"/>
                    <a:pt x="361" y="233"/>
                    <a:pt x="361" y="233"/>
                  </a:cubicBezTo>
                  <a:close/>
                  <a:moveTo>
                    <a:pt x="359" y="238"/>
                  </a:moveTo>
                  <a:cubicBezTo>
                    <a:pt x="359" y="238"/>
                    <a:pt x="359" y="238"/>
                    <a:pt x="359" y="238"/>
                  </a:cubicBezTo>
                  <a:cubicBezTo>
                    <a:pt x="359" y="248"/>
                    <a:pt x="343" y="246"/>
                    <a:pt x="337" y="250"/>
                  </a:cubicBezTo>
                  <a:cubicBezTo>
                    <a:pt x="333" y="253"/>
                    <a:pt x="317" y="261"/>
                    <a:pt x="316" y="266"/>
                  </a:cubicBezTo>
                  <a:cubicBezTo>
                    <a:pt x="309" y="266"/>
                    <a:pt x="308" y="270"/>
                    <a:pt x="303" y="272"/>
                  </a:cubicBezTo>
                  <a:cubicBezTo>
                    <a:pt x="297" y="274"/>
                    <a:pt x="295" y="270"/>
                    <a:pt x="290" y="270"/>
                  </a:cubicBezTo>
                  <a:cubicBezTo>
                    <a:pt x="290" y="270"/>
                    <a:pt x="290" y="270"/>
                    <a:pt x="290" y="270"/>
                  </a:cubicBezTo>
                  <a:cubicBezTo>
                    <a:pt x="290" y="283"/>
                    <a:pt x="317" y="275"/>
                    <a:pt x="318" y="268"/>
                  </a:cubicBezTo>
                  <a:cubicBezTo>
                    <a:pt x="319" y="268"/>
                    <a:pt x="319" y="268"/>
                    <a:pt x="319" y="268"/>
                  </a:cubicBezTo>
                  <a:cubicBezTo>
                    <a:pt x="319" y="268"/>
                    <a:pt x="319" y="267"/>
                    <a:pt x="319" y="267"/>
                  </a:cubicBezTo>
                  <a:cubicBezTo>
                    <a:pt x="319" y="267"/>
                    <a:pt x="322" y="266"/>
                    <a:pt x="323" y="266"/>
                  </a:cubicBezTo>
                  <a:cubicBezTo>
                    <a:pt x="332" y="261"/>
                    <a:pt x="336" y="254"/>
                    <a:pt x="347" y="252"/>
                  </a:cubicBezTo>
                  <a:cubicBezTo>
                    <a:pt x="350" y="251"/>
                    <a:pt x="372" y="245"/>
                    <a:pt x="363" y="238"/>
                  </a:cubicBezTo>
                  <a:cubicBezTo>
                    <a:pt x="359" y="238"/>
                    <a:pt x="359" y="238"/>
                    <a:pt x="359" y="238"/>
                  </a:cubicBezTo>
                  <a:close/>
                  <a:moveTo>
                    <a:pt x="288" y="284"/>
                  </a:moveTo>
                  <a:cubicBezTo>
                    <a:pt x="287" y="286"/>
                    <a:pt x="287" y="287"/>
                    <a:pt x="287" y="289"/>
                  </a:cubicBezTo>
                  <a:cubicBezTo>
                    <a:pt x="287" y="293"/>
                    <a:pt x="281" y="293"/>
                    <a:pt x="280" y="297"/>
                  </a:cubicBezTo>
                  <a:cubicBezTo>
                    <a:pt x="280" y="300"/>
                    <a:pt x="278" y="301"/>
                    <a:pt x="277" y="303"/>
                  </a:cubicBezTo>
                  <a:cubicBezTo>
                    <a:pt x="276" y="306"/>
                    <a:pt x="277" y="307"/>
                    <a:pt x="277" y="309"/>
                  </a:cubicBezTo>
                  <a:cubicBezTo>
                    <a:pt x="279" y="309"/>
                    <a:pt x="281" y="303"/>
                    <a:pt x="282" y="302"/>
                  </a:cubicBezTo>
                  <a:cubicBezTo>
                    <a:pt x="283" y="300"/>
                    <a:pt x="285" y="299"/>
                    <a:pt x="286" y="297"/>
                  </a:cubicBezTo>
                  <a:cubicBezTo>
                    <a:pt x="288" y="295"/>
                    <a:pt x="289" y="294"/>
                    <a:pt x="289" y="291"/>
                  </a:cubicBezTo>
                  <a:cubicBezTo>
                    <a:pt x="289" y="290"/>
                    <a:pt x="289" y="287"/>
                    <a:pt x="289" y="286"/>
                  </a:cubicBezTo>
                  <a:cubicBezTo>
                    <a:pt x="289" y="286"/>
                    <a:pt x="289" y="286"/>
                    <a:pt x="288" y="287"/>
                  </a:cubicBezTo>
                  <a:cubicBezTo>
                    <a:pt x="288" y="284"/>
                    <a:pt x="288" y="284"/>
                    <a:pt x="288" y="284"/>
                  </a:cubicBezTo>
                  <a:close/>
                  <a:moveTo>
                    <a:pt x="280" y="317"/>
                  </a:moveTo>
                  <a:cubicBezTo>
                    <a:pt x="275" y="324"/>
                    <a:pt x="267" y="329"/>
                    <a:pt x="259" y="332"/>
                  </a:cubicBezTo>
                  <a:cubicBezTo>
                    <a:pt x="255" y="333"/>
                    <a:pt x="250" y="334"/>
                    <a:pt x="247" y="337"/>
                  </a:cubicBezTo>
                  <a:cubicBezTo>
                    <a:pt x="246" y="338"/>
                    <a:pt x="240" y="343"/>
                    <a:pt x="239" y="345"/>
                  </a:cubicBezTo>
                  <a:cubicBezTo>
                    <a:pt x="242" y="345"/>
                    <a:pt x="247" y="341"/>
                    <a:pt x="249" y="339"/>
                  </a:cubicBezTo>
                  <a:cubicBezTo>
                    <a:pt x="256" y="335"/>
                    <a:pt x="263" y="334"/>
                    <a:pt x="269" y="331"/>
                  </a:cubicBezTo>
                  <a:cubicBezTo>
                    <a:pt x="273" y="330"/>
                    <a:pt x="280" y="323"/>
                    <a:pt x="281" y="319"/>
                  </a:cubicBezTo>
                  <a:cubicBezTo>
                    <a:pt x="280" y="317"/>
                    <a:pt x="280" y="317"/>
                    <a:pt x="280" y="317"/>
                  </a:cubicBezTo>
                  <a:close/>
                  <a:moveTo>
                    <a:pt x="264" y="239"/>
                  </a:moveTo>
                  <a:cubicBezTo>
                    <a:pt x="264" y="241"/>
                    <a:pt x="262" y="248"/>
                    <a:pt x="262" y="250"/>
                  </a:cubicBezTo>
                  <a:cubicBezTo>
                    <a:pt x="260" y="255"/>
                    <a:pt x="263" y="259"/>
                    <a:pt x="260" y="264"/>
                  </a:cubicBezTo>
                  <a:cubicBezTo>
                    <a:pt x="256" y="272"/>
                    <a:pt x="252" y="266"/>
                    <a:pt x="247" y="266"/>
                  </a:cubicBezTo>
                  <a:cubicBezTo>
                    <a:pt x="247" y="266"/>
                    <a:pt x="247" y="266"/>
                    <a:pt x="247" y="266"/>
                  </a:cubicBezTo>
                  <a:cubicBezTo>
                    <a:pt x="247" y="275"/>
                    <a:pt x="260" y="277"/>
                    <a:pt x="266" y="278"/>
                  </a:cubicBezTo>
                  <a:cubicBezTo>
                    <a:pt x="271" y="279"/>
                    <a:pt x="277" y="279"/>
                    <a:pt x="282" y="278"/>
                  </a:cubicBezTo>
                  <a:cubicBezTo>
                    <a:pt x="285" y="278"/>
                    <a:pt x="288" y="278"/>
                    <a:pt x="286" y="282"/>
                  </a:cubicBezTo>
                  <a:cubicBezTo>
                    <a:pt x="278" y="284"/>
                    <a:pt x="276" y="277"/>
                    <a:pt x="271" y="287"/>
                  </a:cubicBezTo>
                  <a:cubicBezTo>
                    <a:pt x="267" y="297"/>
                    <a:pt x="253" y="295"/>
                    <a:pt x="251" y="308"/>
                  </a:cubicBezTo>
                  <a:cubicBezTo>
                    <a:pt x="250" y="311"/>
                    <a:pt x="246" y="316"/>
                    <a:pt x="246" y="317"/>
                  </a:cubicBezTo>
                  <a:cubicBezTo>
                    <a:pt x="246" y="320"/>
                    <a:pt x="252" y="323"/>
                    <a:pt x="249" y="327"/>
                  </a:cubicBezTo>
                  <a:cubicBezTo>
                    <a:pt x="242" y="327"/>
                    <a:pt x="242" y="318"/>
                    <a:pt x="234" y="325"/>
                  </a:cubicBezTo>
                  <a:cubicBezTo>
                    <a:pt x="232" y="327"/>
                    <a:pt x="228" y="327"/>
                    <a:pt x="226" y="329"/>
                  </a:cubicBezTo>
                  <a:cubicBezTo>
                    <a:pt x="225" y="330"/>
                    <a:pt x="223" y="332"/>
                    <a:pt x="222" y="332"/>
                  </a:cubicBezTo>
                  <a:cubicBezTo>
                    <a:pt x="222" y="330"/>
                    <a:pt x="224" y="322"/>
                    <a:pt x="222" y="323"/>
                  </a:cubicBezTo>
                  <a:cubicBezTo>
                    <a:pt x="220" y="323"/>
                    <a:pt x="220" y="329"/>
                    <a:pt x="219" y="331"/>
                  </a:cubicBezTo>
                  <a:cubicBezTo>
                    <a:pt x="215" y="335"/>
                    <a:pt x="203" y="341"/>
                    <a:pt x="198" y="345"/>
                  </a:cubicBezTo>
                  <a:cubicBezTo>
                    <a:pt x="193" y="347"/>
                    <a:pt x="188" y="347"/>
                    <a:pt x="184" y="348"/>
                  </a:cubicBezTo>
                  <a:cubicBezTo>
                    <a:pt x="170" y="350"/>
                    <a:pt x="155" y="356"/>
                    <a:pt x="155" y="371"/>
                  </a:cubicBezTo>
                  <a:cubicBezTo>
                    <a:pt x="155" y="371"/>
                    <a:pt x="155" y="371"/>
                    <a:pt x="155" y="371"/>
                  </a:cubicBezTo>
                  <a:cubicBezTo>
                    <a:pt x="162" y="371"/>
                    <a:pt x="172" y="364"/>
                    <a:pt x="178" y="361"/>
                  </a:cubicBezTo>
                  <a:cubicBezTo>
                    <a:pt x="186" y="357"/>
                    <a:pt x="193" y="355"/>
                    <a:pt x="201" y="350"/>
                  </a:cubicBezTo>
                  <a:cubicBezTo>
                    <a:pt x="208" y="344"/>
                    <a:pt x="208" y="345"/>
                    <a:pt x="216" y="349"/>
                  </a:cubicBezTo>
                  <a:cubicBezTo>
                    <a:pt x="221" y="351"/>
                    <a:pt x="225" y="352"/>
                    <a:pt x="227" y="357"/>
                  </a:cubicBezTo>
                  <a:cubicBezTo>
                    <a:pt x="236" y="373"/>
                    <a:pt x="219" y="363"/>
                    <a:pt x="213" y="363"/>
                  </a:cubicBezTo>
                  <a:cubicBezTo>
                    <a:pt x="197" y="363"/>
                    <a:pt x="182" y="371"/>
                    <a:pt x="167" y="375"/>
                  </a:cubicBezTo>
                  <a:cubicBezTo>
                    <a:pt x="158" y="378"/>
                    <a:pt x="153" y="383"/>
                    <a:pt x="146" y="389"/>
                  </a:cubicBezTo>
                  <a:cubicBezTo>
                    <a:pt x="142" y="392"/>
                    <a:pt x="137" y="396"/>
                    <a:pt x="132" y="392"/>
                  </a:cubicBezTo>
                  <a:cubicBezTo>
                    <a:pt x="130" y="390"/>
                    <a:pt x="127" y="386"/>
                    <a:pt x="127" y="383"/>
                  </a:cubicBezTo>
                  <a:cubicBezTo>
                    <a:pt x="138" y="383"/>
                    <a:pt x="127" y="377"/>
                    <a:pt x="133" y="374"/>
                  </a:cubicBezTo>
                  <a:cubicBezTo>
                    <a:pt x="139" y="372"/>
                    <a:pt x="144" y="370"/>
                    <a:pt x="142" y="362"/>
                  </a:cubicBezTo>
                  <a:cubicBezTo>
                    <a:pt x="138" y="362"/>
                    <a:pt x="137" y="370"/>
                    <a:pt x="133" y="371"/>
                  </a:cubicBezTo>
                  <a:cubicBezTo>
                    <a:pt x="128" y="373"/>
                    <a:pt x="121" y="365"/>
                    <a:pt x="116" y="363"/>
                  </a:cubicBezTo>
                  <a:cubicBezTo>
                    <a:pt x="113" y="362"/>
                    <a:pt x="114" y="359"/>
                    <a:pt x="113" y="359"/>
                  </a:cubicBezTo>
                  <a:cubicBezTo>
                    <a:pt x="111" y="358"/>
                    <a:pt x="108" y="359"/>
                    <a:pt x="106" y="357"/>
                  </a:cubicBezTo>
                  <a:cubicBezTo>
                    <a:pt x="103" y="354"/>
                    <a:pt x="99" y="349"/>
                    <a:pt x="97" y="346"/>
                  </a:cubicBezTo>
                  <a:cubicBezTo>
                    <a:pt x="94" y="341"/>
                    <a:pt x="98" y="341"/>
                    <a:pt x="101" y="339"/>
                  </a:cubicBezTo>
                  <a:cubicBezTo>
                    <a:pt x="104" y="336"/>
                    <a:pt x="103" y="327"/>
                    <a:pt x="107" y="327"/>
                  </a:cubicBezTo>
                  <a:cubicBezTo>
                    <a:pt x="115" y="326"/>
                    <a:pt x="113" y="325"/>
                    <a:pt x="117" y="319"/>
                  </a:cubicBezTo>
                  <a:cubicBezTo>
                    <a:pt x="122" y="310"/>
                    <a:pt x="127" y="307"/>
                    <a:pt x="137" y="307"/>
                  </a:cubicBezTo>
                  <a:cubicBezTo>
                    <a:pt x="138" y="307"/>
                    <a:pt x="146" y="308"/>
                    <a:pt x="146" y="305"/>
                  </a:cubicBezTo>
                  <a:cubicBezTo>
                    <a:pt x="146" y="303"/>
                    <a:pt x="143" y="296"/>
                    <a:pt x="141" y="295"/>
                  </a:cubicBezTo>
                  <a:cubicBezTo>
                    <a:pt x="141" y="295"/>
                    <a:pt x="141" y="295"/>
                    <a:pt x="141" y="295"/>
                  </a:cubicBezTo>
                  <a:cubicBezTo>
                    <a:pt x="139" y="303"/>
                    <a:pt x="129" y="297"/>
                    <a:pt x="124" y="300"/>
                  </a:cubicBezTo>
                  <a:cubicBezTo>
                    <a:pt x="121" y="301"/>
                    <a:pt x="121" y="303"/>
                    <a:pt x="117" y="303"/>
                  </a:cubicBezTo>
                  <a:cubicBezTo>
                    <a:pt x="114" y="303"/>
                    <a:pt x="110" y="301"/>
                    <a:pt x="107" y="303"/>
                  </a:cubicBezTo>
                  <a:cubicBezTo>
                    <a:pt x="107" y="303"/>
                    <a:pt x="107" y="303"/>
                    <a:pt x="107" y="303"/>
                  </a:cubicBezTo>
                  <a:cubicBezTo>
                    <a:pt x="106" y="305"/>
                    <a:pt x="112" y="310"/>
                    <a:pt x="111" y="314"/>
                  </a:cubicBezTo>
                  <a:cubicBezTo>
                    <a:pt x="109" y="322"/>
                    <a:pt x="105" y="316"/>
                    <a:pt x="102" y="316"/>
                  </a:cubicBezTo>
                  <a:cubicBezTo>
                    <a:pt x="100" y="318"/>
                    <a:pt x="99" y="320"/>
                    <a:pt x="97" y="322"/>
                  </a:cubicBezTo>
                  <a:cubicBezTo>
                    <a:pt x="95" y="335"/>
                    <a:pt x="94" y="331"/>
                    <a:pt x="85" y="327"/>
                  </a:cubicBezTo>
                  <a:cubicBezTo>
                    <a:pt x="76" y="324"/>
                    <a:pt x="82" y="329"/>
                    <a:pt x="84" y="333"/>
                  </a:cubicBezTo>
                  <a:cubicBezTo>
                    <a:pt x="87" y="337"/>
                    <a:pt x="90" y="356"/>
                    <a:pt x="80" y="351"/>
                  </a:cubicBezTo>
                  <a:cubicBezTo>
                    <a:pt x="75" y="349"/>
                    <a:pt x="62" y="346"/>
                    <a:pt x="57" y="348"/>
                  </a:cubicBezTo>
                  <a:cubicBezTo>
                    <a:pt x="57" y="353"/>
                    <a:pt x="68" y="358"/>
                    <a:pt x="72" y="361"/>
                  </a:cubicBezTo>
                  <a:cubicBezTo>
                    <a:pt x="74" y="363"/>
                    <a:pt x="75" y="365"/>
                    <a:pt x="78" y="365"/>
                  </a:cubicBezTo>
                  <a:cubicBezTo>
                    <a:pt x="81" y="365"/>
                    <a:pt x="85" y="365"/>
                    <a:pt x="88" y="367"/>
                  </a:cubicBezTo>
                  <a:cubicBezTo>
                    <a:pt x="91" y="368"/>
                    <a:pt x="96" y="371"/>
                    <a:pt x="99" y="372"/>
                  </a:cubicBezTo>
                  <a:cubicBezTo>
                    <a:pt x="108" y="377"/>
                    <a:pt x="108" y="377"/>
                    <a:pt x="108" y="377"/>
                  </a:cubicBezTo>
                  <a:cubicBezTo>
                    <a:pt x="111" y="377"/>
                    <a:pt x="108" y="383"/>
                    <a:pt x="108" y="385"/>
                  </a:cubicBezTo>
                  <a:cubicBezTo>
                    <a:pt x="108" y="389"/>
                    <a:pt x="111" y="393"/>
                    <a:pt x="111" y="397"/>
                  </a:cubicBezTo>
                  <a:cubicBezTo>
                    <a:pt x="106" y="402"/>
                    <a:pt x="101" y="408"/>
                    <a:pt x="94" y="412"/>
                  </a:cubicBezTo>
                  <a:cubicBezTo>
                    <a:pt x="87" y="415"/>
                    <a:pt x="82" y="423"/>
                    <a:pt x="76" y="429"/>
                  </a:cubicBezTo>
                  <a:cubicBezTo>
                    <a:pt x="73" y="430"/>
                    <a:pt x="71" y="428"/>
                    <a:pt x="69" y="430"/>
                  </a:cubicBezTo>
                  <a:cubicBezTo>
                    <a:pt x="65" y="432"/>
                    <a:pt x="63" y="437"/>
                    <a:pt x="60" y="440"/>
                  </a:cubicBezTo>
                  <a:cubicBezTo>
                    <a:pt x="54" y="444"/>
                    <a:pt x="49" y="439"/>
                    <a:pt x="49" y="432"/>
                  </a:cubicBezTo>
                  <a:cubicBezTo>
                    <a:pt x="52" y="432"/>
                    <a:pt x="57" y="433"/>
                    <a:pt x="59" y="431"/>
                  </a:cubicBezTo>
                  <a:cubicBezTo>
                    <a:pt x="61" y="428"/>
                    <a:pt x="48" y="424"/>
                    <a:pt x="56" y="417"/>
                  </a:cubicBezTo>
                  <a:cubicBezTo>
                    <a:pt x="58" y="416"/>
                    <a:pt x="57" y="414"/>
                    <a:pt x="56" y="413"/>
                  </a:cubicBezTo>
                  <a:cubicBezTo>
                    <a:pt x="54" y="411"/>
                    <a:pt x="55" y="397"/>
                    <a:pt x="52" y="398"/>
                  </a:cubicBezTo>
                  <a:cubicBezTo>
                    <a:pt x="50" y="399"/>
                    <a:pt x="51" y="411"/>
                    <a:pt x="43" y="411"/>
                  </a:cubicBezTo>
                  <a:cubicBezTo>
                    <a:pt x="38" y="411"/>
                    <a:pt x="38" y="405"/>
                    <a:pt x="37" y="401"/>
                  </a:cubicBezTo>
                  <a:cubicBezTo>
                    <a:pt x="36" y="396"/>
                    <a:pt x="28" y="404"/>
                    <a:pt x="24" y="396"/>
                  </a:cubicBezTo>
                  <a:cubicBezTo>
                    <a:pt x="24" y="395"/>
                    <a:pt x="25" y="393"/>
                    <a:pt x="24" y="393"/>
                  </a:cubicBezTo>
                  <a:cubicBezTo>
                    <a:pt x="24" y="393"/>
                    <a:pt x="24" y="393"/>
                    <a:pt x="24" y="393"/>
                  </a:cubicBezTo>
                  <a:cubicBezTo>
                    <a:pt x="24" y="388"/>
                    <a:pt x="30" y="363"/>
                    <a:pt x="25" y="360"/>
                  </a:cubicBezTo>
                  <a:cubicBezTo>
                    <a:pt x="20" y="356"/>
                    <a:pt x="9" y="360"/>
                    <a:pt x="14" y="350"/>
                  </a:cubicBezTo>
                  <a:cubicBezTo>
                    <a:pt x="17" y="347"/>
                    <a:pt x="21" y="344"/>
                    <a:pt x="25" y="342"/>
                  </a:cubicBezTo>
                  <a:cubicBezTo>
                    <a:pt x="26" y="341"/>
                    <a:pt x="26" y="341"/>
                    <a:pt x="26" y="341"/>
                  </a:cubicBezTo>
                  <a:cubicBezTo>
                    <a:pt x="30" y="333"/>
                    <a:pt x="13" y="329"/>
                    <a:pt x="13" y="319"/>
                  </a:cubicBezTo>
                  <a:cubicBezTo>
                    <a:pt x="13" y="312"/>
                    <a:pt x="13" y="298"/>
                    <a:pt x="7" y="293"/>
                  </a:cubicBezTo>
                  <a:cubicBezTo>
                    <a:pt x="1" y="286"/>
                    <a:pt x="1" y="286"/>
                    <a:pt x="1" y="286"/>
                  </a:cubicBezTo>
                  <a:cubicBezTo>
                    <a:pt x="1" y="282"/>
                    <a:pt x="0" y="277"/>
                    <a:pt x="0" y="273"/>
                  </a:cubicBezTo>
                  <a:cubicBezTo>
                    <a:pt x="0" y="269"/>
                    <a:pt x="6" y="265"/>
                    <a:pt x="8" y="261"/>
                  </a:cubicBezTo>
                  <a:cubicBezTo>
                    <a:pt x="8" y="259"/>
                    <a:pt x="7" y="253"/>
                    <a:pt x="8" y="252"/>
                  </a:cubicBezTo>
                  <a:cubicBezTo>
                    <a:pt x="9" y="251"/>
                    <a:pt x="15" y="247"/>
                    <a:pt x="17" y="246"/>
                  </a:cubicBezTo>
                  <a:cubicBezTo>
                    <a:pt x="19" y="244"/>
                    <a:pt x="22" y="241"/>
                    <a:pt x="23" y="237"/>
                  </a:cubicBezTo>
                  <a:cubicBezTo>
                    <a:pt x="26" y="231"/>
                    <a:pt x="26" y="223"/>
                    <a:pt x="27" y="216"/>
                  </a:cubicBezTo>
                  <a:cubicBezTo>
                    <a:pt x="27" y="216"/>
                    <a:pt x="27" y="216"/>
                    <a:pt x="27" y="216"/>
                  </a:cubicBezTo>
                  <a:cubicBezTo>
                    <a:pt x="69" y="218"/>
                    <a:pt x="69" y="218"/>
                    <a:pt x="69" y="218"/>
                  </a:cubicBezTo>
                  <a:cubicBezTo>
                    <a:pt x="97" y="218"/>
                    <a:pt x="123" y="238"/>
                    <a:pt x="151" y="238"/>
                  </a:cubicBezTo>
                  <a:cubicBezTo>
                    <a:pt x="151" y="225"/>
                    <a:pt x="135" y="219"/>
                    <a:pt x="131" y="208"/>
                  </a:cubicBezTo>
                  <a:cubicBezTo>
                    <a:pt x="129" y="200"/>
                    <a:pt x="151" y="188"/>
                    <a:pt x="157" y="188"/>
                  </a:cubicBezTo>
                  <a:cubicBezTo>
                    <a:pt x="164" y="188"/>
                    <a:pt x="172" y="194"/>
                    <a:pt x="177" y="193"/>
                  </a:cubicBezTo>
                  <a:cubicBezTo>
                    <a:pt x="179" y="186"/>
                    <a:pt x="185" y="177"/>
                    <a:pt x="184" y="170"/>
                  </a:cubicBezTo>
                  <a:cubicBezTo>
                    <a:pt x="156" y="142"/>
                    <a:pt x="156" y="142"/>
                    <a:pt x="156" y="142"/>
                  </a:cubicBezTo>
                  <a:cubicBezTo>
                    <a:pt x="169" y="138"/>
                    <a:pt x="169" y="138"/>
                    <a:pt x="169" y="138"/>
                  </a:cubicBezTo>
                  <a:cubicBezTo>
                    <a:pt x="159" y="129"/>
                    <a:pt x="159" y="129"/>
                    <a:pt x="159" y="129"/>
                  </a:cubicBezTo>
                  <a:cubicBezTo>
                    <a:pt x="151" y="137"/>
                    <a:pt x="151" y="137"/>
                    <a:pt x="151" y="137"/>
                  </a:cubicBezTo>
                  <a:cubicBezTo>
                    <a:pt x="139" y="125"/>
                    <a:pt x="139" y="125"/>
                    <a:pt x="139" y="125"/>
                  </a:cubicBezTo>
                  <a:cubicBezTo>
                    <a:pt x="137" y="123"/>
                    <a:pt x="137" y="123"/>
                    <a:pt x="137" y="123"/>
                  </a:cubicBezTo>
                  <a:cubicBezTo>
                    <a:pt x="147" y="112"/>
                    <a:pt x="147" y="112"/>
                    <a:pt x="147" y="112"/>
                  </a:cubicBezTo>
                  <a:cubicBezTo>
                    <a:pt x="147" y="112"/>
                    <a:pt x="147" y="112"/>
                    <a:pt x="147" y="112"/>
                  </a:cubicBezTo>
                  <a:cubicBezTo>
                    <a:pt x="173" y="134"/>
                    <a:pt x="173" y="134"/>
                    <a:pt x="173" y="134"/>
                  </a:cubicBezTo>
                  <a:cubicBezTo>
                    <a:pt x="177" y="136"/>
                    <a:pt x="180" y="134"/>
                    <a:pt x="183" y="131"/>
                  </a:cubicBezTo>
                  <a:cubicBezTo>
                    <a:pt x="186" y="131"/>
                    <a:pt x="189" y="131"/>
                    <a:pt x="192" y="134"/>
                  </a:cubicBezTo>
                  <a:cubicBezTo>
                    <a:pt x="194" y="134"/>
                    <a:pt x="199" y="134"/>
                    <a:pt x="201" y="135"/>
                  </a:cubicBezTo>
                  <a:cubicBezTo>
                    <a:pt x="204" y="136"/>
                    <a:pt x="203" y="148"/>
                    <a:pt x="205" y="151"/>
                  </a:cubicBezTo>
                  <a:cubicBezTo>
                    <a:pt x="208" y="160"/>
                    <a:pt x="212" y="168"/>
                    <a:pt x="215" y="177"/>
                  </a:cubicBezTo>
                  <a:cubicBezTo>
                    <a:pt x="219" y="190"/>
                    <a:pt x="221" y="189"/>
                    <a:pt x="234" y="185"/>
                  </a:cubicBezTo>
                  <a:cubicBezTo>
                    <a:pt x="237" y="184"/>
                    <a:pt x="242" y="182"/>
                    <a:pt x="246" y="182"/>
                  </a:cubicBezTo>
                  <a:cubicBezTo>
                    <a:pt x="246" y="192"/>
                    <a:pt x="241" y="205"/>
                    <a:pt x="248" y="213"/>
                  </a:cubicBezTo>
                  <a:cubicBezTo>
                    <a:pt x="250" y="214"/>
                    <a:pt x="251" y="216"/>
                    <a:pt x="253" y="218"/>
                  </a:cubicBezTo>
                  <a:cubicBezTo>
                    <a:pt x="255" y="221"/>
                    <a:pt x="255" y="225"/>
                    <a:pt x="257" y="228"/>
                  </a:cubicBezTo>
                  <a:cubicBezTo>
                    <a:pt x="259" y="230"/>
                    <a:pt x="264" y="237"/>
                    <a:pt x="264" y="239"/>
                  </a:cubicBezTo>
                  <a:cubicBezTo>
                    <a:pt x="264" y="239"/>
                    <a:pt x="264" y="239"/>
                    <a:pt x="264" y="239"/>
                  </a:cubicBezTo>
                  <a:cubicBezTo>
                    <a:pt x="264" y="239"/>
                    <a:pt x="264" y="239"/>
                    <a:pt x="264" y="239"/>
                  </a:cubicBezTo>
                  <a:moveTo>
                    <a:pt x="268" y="240"/>
                  </a:moveTo>
                  <a:cubicBezTo>
                    <a:pt x="279" y="225"/>
                    <a:pt x="279" y="225"/>
                    <a:pt x="279" y="225"/>
                  </a:cubicBezTo>
                  <a:cubicBezTo>
                    <a:pt x="281" y="220"/>
                    <a:pt x="282" y="215"/>
                    <a:pt x="285" y="210"/>
                  </a:cubicBezTo>
                  <a:cubicBezTo>
                    <a:pt x="292" y="207"/>
                    <a:pt x="297" y="204"/>
                    <a:pt x="301" y="197"/>
                  </a:cubicBezTo>
                  <a:cubicBezTo>
                    <a:pt x="303" y="191"/>
                    <a:pt x="305" y="184"/>
                    <a:pt x="309" y="178"/>
                  </a:cubicBezTo>
                  <a:cubicBezTo>
                    <a:pt x="312" y="175"/>
                    <a:pt x="316" y="175"/>
                    <a:pt x="319" y="174"/>
                  </a:cubicBezTo>
                  <a:cubicBezTo>
                    <a:pt x="338" y="170"/>
                    <a:pt x="341" y="156"/>
                    <a:pt x="349" y="141"/>
                  </a:cubicBezTo>
                  <a:cubicBezTo>
                    <a:pt x="349" y="139"/>
                    <a:pt x="350" y="136"/>
                    <a:pt x="351" y="135"/>
                  </a:cubicBezTo>
                  <a:cubicBezTo>
                    <a:pt x="354" y="128"/>
                    <a:pt x="359" y="119"/>
                    <a:pt x="364" y="112"/>
                  </a:cubicBezTo>
                  <a:cubicBezTo>
                    <a:pt x="370" y="103"/>
                    <a:pt x="379" y="95"/>
                    <a:pt x="384" y="86"/>
                  </a:cubicBezTo>
                  <a:cubicBezTo>
                    <a:pt x="393" y="79"/>
                    <a:pt x="397" y="67"/>
                    <a:pt x="404" y="58"/>
                  </a:cubicBezTo>
                  <a:cubicBezTo>
                    <a:pt x="406" y="54"/>
                    <a:pt x="408" y="52"/>
                    <a:pt x="411" y="49"/>
                  </a:cubicBezTo>
                  <a:cubicBezTo>
                    <a:pt x="415" y="46"/>
                    <a:pt x="423" y="44"/>
                    <a:pt x="428" y="42"/>
                  </a:cubicBezTo>
                  <a:cubicBezTo>
                    <a:pt x="433" y="40"/>
                    <a:pt x="440" y="33"/>
                    <a:pt x="446" y="34"/>
                  </a:cubicBezTo>
                  <a:cubicBezTo>
                    <a:pt x="456" y="42"/>
                    <a:pt x="462" y="42"/>
                    <a:pt x="469" y="31"/>
                  </a:cubicBezTo>
                  <a:cubicBezTo>
                    <a:pt x="473" y="26"/>
                    <a:pt x="476" y="21"/>
                    <a:pt x="479" y="16"/>
                  </a:cubicBezTo>
                  <a:cubicBezTo>
                    <a:pt x="482" y="11"/>
                    <a:pt x="486" y="8"/>
                    <a:pt x="490" y="4"/>
                  </a:cubicBezTo>
                  <a:cubicBezTo>
                    <a:pt x="499" y="0"/>
                    <a:pt x="499" y="0"/>
                    <a:pt x="499" y="0"/>
                  </a:cubicBezTo>
                  <a:cubicBezTo>
                    <a:pt x="499" y="0"/>
                    <a:pt x="499" y="0"/>
                    <a:pt x="499" y="0"/>
                  </a:cubicBezTo>
                  <a:cubicBezTo>
                    <a:pt x="509" y="1"/>
                    <a:pt x="509" y="1"/>
                    <a:pt x="509" y="1"/>
                  </a:cubicBezTo>
                  <a:cubicBezTo>
                    <a:pt x="513" y="3"/>
                    <a:pt x="517" y="5"/>
                    <a:pt x="520" y="9"/>
                  </a:cubicBezTo>
                  <a:cubicBezTo>
                    <a:pt x="523" y="13"/>
                    <a:pt x="524" y="16"/>
                    <a:pt x="528" y="19"/>
                  </a:cubicBezTo>
                  <a:cubicBezTo>
                    <a:pt x="537" y="25"/>
                    <a:pt x="545" y="32"/>
                    <a:pt x="554" y="36"/>
                  </a:cubicBezTo>
                  <a:cubicBezTo>
                    <a:pt x="559" y="38"/>
                    <a:pt x="566" y="42"/>
                    <a:pt x="571" y="42"/>
                  </a:cubicBezTo>
                  <a:cubicBezTo>
                    <a:pt x="573" y="44"/>
                    <a:pt x="576" y="46"/>
                    <a:pt x="579" y="48"/>
                  </a:cubicBezTo>
                  <a:cubicBezTo>
                    <a:pt x="588" y="56"/>
                    <a:pt x="588" y="56"/>
                    <a:pt x="588" y="56"/>
                  </a:cubicBezTo>
                  <a:cubicBezTo>
                    <a:pt x="588" y="56"/>
                    <a:pt x="588" y="56"/>
                    <a:pt x="588" y="56"/>
                  </a:cubicBezTo>
                  <a:cubicBezTo>
                    <a:pt x="588" y="56"/>
                    <a:pt x="587" y="56"/>
                    <a:pt x="587" y="57"/>
                  </a:cubicBezTo>
                  <a:cubicBezTo>
                    <a:pt x="581" y="67"/>
                    <a:pt x="569" y="73"/>
                    <a:pt x="558" y="79"/>
                  </a:cubicBezTo>
                  <a:cubicBezTo>
                    <a:pt x="552" y="83"/>
                    <a:pt x="547" y="89"/>
                    <a:pt x="544" y="80"/>
                  </a:cubicBezTo>
                  <a:cubicBezTo>
                    <a:pt x="542" y="77"/>
                    <a:pt x="535" y="62"/>
                    <a:pt x="530" y="62"/>
                  </a:cubicBezTo>
                  <a:cubicBezTo>
                    <a:pt x="530" y="63"/>
                    <a:pt x="529" y="65"/>
                    <a:pt x="529" y="65"/>
                  </a:cubicBezTo>
                  <a:cubicBezTo>
                    <a:pt x="526" y="68"/>
                    <a:pt x="523" y="72"/>
                    <a:pt x="520" y="75"/>
                  </a:cubicBezTo>
                  <a:cubicBezTo>
                    <a:pt x="509" y="83"/>
                    <a:pt x="493" y="87"/>
                    <a:pt x="481" y="94"/>
                  </a:cubicBezTo>
                  <a:cubicBezTo>
                    <a:pt x="480" y="94"/>
                    <a:pt x="478" y="96"/>
                    <a:pt x="477" y="96"/>
                  </a:cubicBezTo>
                  <a:cubicBezTo>
                    <a:pt x="457" y="108"/>
                    <a:pt x="439" y="117"/>
                    <a:pt x="423" y="136"/>
                  </a:cubicBezTo>
                  <a:cubicBezTo>
                    <a:pt x="416" y="143"/>
                    <a:pt x="412" y="153"/>
                    <a:pt x="405" y="160"/>
                  </a:cubicBezTo>
                  <a:cubicBezTo>
                    <a:pt x="378" y="186"/>
                    <a:pt x="378" y="186"/>
                    <a:pt x="378" y="186"/>
                  </a:cubicBezTo>
                  <a:cubicBezTo>
                    <a:pt x="379" y="186"/>
                    <a:pt x="379" y="186"/>
                    <a:pt x="378" y="186"/>
                  </a:cubicBezTo>
                  <a:cubicBezTo>
                    <a:pt x="378" y="189"/>
                    <a:pt x="366" y="196"/>
                    <a:pt x="364" y="198"/>
                  </a:cubicBezTo>
                  <a:cubicBezTo>
                    <a:pt x="354" y="206"/>
                    <a:pt x="343" y="216"/>
                    <a:pt x="335" y="226"/>
                  </a:cubicBezTo>
                  <a:cubicBezTo>
                    <a:pt x="328" y="237"/>
                    <a:pt x="318" y="244"/>
                    <a:pt x="308" y="252"/>
                  </a:cubicBezTo>
                  <a:cubicBezTo>
                    <a:pt x="303" y="257"/>
                    <a:pt x="296" y="262"/>
                    <a:pt x="290" y="265"/>
                  </a:cubicBezTo>
                  <a:cubicBezTo>
                    <a:pt x="287" y="263"/>
                    <a:pt x="286" y="260"/>
                    <a:pt x="283" y="259"/>
                  </a:cubicBezTo>
                  <a:cubicBezTo>
                    <a:pt x="278" y="259"/>
                    <a:pt x="269" y="262"/>
                    <a:pt x="270" y="254"/>
                  </a:cubicBezTo>
                  <a:cubicBezTo>
                    <a:pt x="271" y="249"/>
                    <a:pt x="270" y="245"/>
                    <a:pt x="268" y="240"/>
                  </a:cubicBezTo>
                  <a:cubicBezTo>
                    <a:pt x="268" y="240"/>
                    <a:pt x="268" y="240"/>
                    <a:pt x="268" y="240"/>
                  </a:cubicBezTo>
                  <a:close/>
                  <a:moveTo>
                    <a:pt x="138" y="401"/>
                  </a:moveTo>
                  <a:cubicBezTo>
                    <a:pt x="137" y="402"/>
                    <a:pt x="136" y="402"/>
                    <a:pt x="135" y="402"/>
                  </a:cubicBezTo>
                  <a:cubicBezTo>
                    <a:pt x="134" y="402"/>
                    <a:pt x="133" y="402"/>
                    <a:pt x="132" y="402"/>
                  </a:cubicBezTo>
                  <a:cubicBezTo>
                    <a:pt x="131" y="402"/>
                    <a:pt x="131" y="403"/>
                    <a:pt x="130" y="403"/>
                  </a:cubicBezTo>
                  <a:cubicBezTo>
                    <a:pt x="129" y="403"/>
                    <a:pt x="129" y="404"/>
                    <a:pt x="130" y="404"/>
                  </a:cubicBezTo>
                  <a:cubicBezTo>
                    <a:pt x="130" y="405"/>
                    <a:pt x="131" y="405"/>
                    <a:pt x="132" y="405"/>
                  </a:cubicBezTo>
                  <a:cubicBezTo>
                    <a:pt x="133" y="405"/>
                    <a:pt x="134" y="405"/>
                    <a:pt x="136" y="405"/>
                  </a:cubicBezTo>
                  <a:cubicBezTo>
                    <a:pt x="136" y="405"/>
                    <a:pt x="137" y="406"/>
                    <a:pt x="137" y="406"/>
                  </a:cubicBezTo>
                  <a:cubicBezTo>
                    <a:pt x="138" y="406"/>
                    <a:pt x="138" y="405"/>
                    <a:pt x="138" y="405"/>
                  </a:cubicBezTo>
                  <a:cubicBezTo>
                    <a:pt x="139" y="405"/>
                    <a:pt x="139" y="404"/>
                    <a:pt x="139" y="404"/>
                  </a:cubicBezTo>
                  <a:cubicBezTo>
                    <a:pt x="140" y="403"/>
                    <a:pt x="139" y="402"/>
                    <a:pt x="140" y="402"/>
                  </a:cubicBezTo>
                  <a:cubicBezTo>
                    <a:pt x="138" y="401"/>
                    <a:pt x="138" y="401"/>
                    <a:pt x="138" y="401"/>
                  </a:cubicBezTo>
                  <a:close/>
                  <a:moveTo>
                    <a:pt x="117" y="396"/>
                  </a:moveTo>
                  <a:cubicBezTo>
                    <a:pt x="119" y="395"/>
                    <a:pt x="121" y="394"/>
                    <a:pt x="121" y="391"/>
                  </a:cubicBezTo>
                  <a:cubicBezTo>
                    <a:pt x="121" y="390"/>
                    <a:pt x="121" y="389"/>
                    <a:pt x="121" y="388"/>
                  </a:cubicBezTo>
                  <a:cubicBezTo>
                    <a:pt x="121" y="387"/>
                    <a:pt x="121" y="385"/>
                    <a:pt x="122" y="385"/>
                  </a:cubicBezTo>
                  <a:cubicBezTo>
                    <a:pt x="123" y="385"/>
                    <a:pt x="125" y="387"/>
                    <a:pt x="125" y="388"/>
                  </a:cubicBezTo>
                  <a:cubicBezTo>
                    <a:pt x="126" y="390"/>
                    <a:pt x="126" y="390"/>
                    <a:pt x="125" y="391"/>
                  </a:cubicBezTo>
                  <a:cubicBezTo>
                    <a:pt x="124" y="393"/>
                    <a:pt x="123" y="394"/>
                    <a:pt x="121" y="396"/>
                  </a:cubicBezTo>
                  <a:cubicBezTo>
                    <a:pt x="120" y="397"/>
                    <a:pt x="117" y="398"/>
                    <a:pt x="116" y="398"/>
                  </a:cubicBezTo>
                  <a:cubicBezTo>
                    <a:pt x="116" y="398"/>
                    <a:pt x="115" y="398"/>
                    <a:pt x="115" y="397"/>
                  </a:cubicBezTo>
                  <a:lnTo>
                    <a:pt x="117" y="396"/>
                  </a:lnTo>
                  <a:close/>
                </a:path>
              </a:pathLst>
            </a:custGeom>
            <a:solidFill>
              <a:schemeClr val="bg1"/>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28" name="DORCHESTER"/>
            <p:cNvSpPr>
              <a:spLocks/>
            </p:cNvSpPr>
            <p:nvPr/>
          </p:nvSpPr>
          <p:spPr bwMode="auto">
            <a:xfrm>
              <a:off x="4786313" y="3900488"/>
              <a:ext cx="935038" cy="817563"/>
            </a:xfrm>
            <a:custGeom>
              <a:avLst/>
              <a:gdLst>
                <a:gd name="T0" fmla="*/ 319 w 357"/>
                <a:gd name="T1" fmla="*/ 186 h 312"/>
                <a:gd name="T2" fmla="*/ 309 w 357"/>
                <a:gd name="T3" fmla="*/ 197 h 312"/>
                <a:gd name="T4" fmla="*/ 311 w 357"/>
                <a:gd name="T5" fmla="*/ 199 h 312"/>
                <a:gd name="T6" fmla="*/ 323 w 357"/>
                <a:gd name="T7" fmla="*/ 211 h 312"/>
                <a:gd name="T8" fmla="*/ 331 w 357"/>
                <a:gd name="T9" fmla="*/ 203 h 312"/>
                <a:gd name="T10" fmla="*/ 341 w 357"/>
                <a:gd name="T11" fmla="*/ 212 h 312"/>
                <a:gd name="T12" fmla="*/ 328 w 357"/>
                <a:gd name="T13" fmla="*/ 216 h 312"/>
                <a:gd name="T14" fmla="*/ 356 w 357"/>
                <a:gd name="T15" fmla="*/ 244 h 312"/>
                <a:gd name="T16" fmla="*/ 349 w 357"/>
                <a:gd name="T17" fmla="*/ 267 h 312"/>
                <a:gd name="T18" fmla="*/ 329 w 357"/>
                <a:gd name="T19" fmla="*/ 262 h 312"/>
                <a:gd name="T20" fmla="*/ 303 w 357"/>
                <a:gd name="T21" fmla="*/ 282 h 312"/>
                <a:gd name="T22" fmla="*/ 323 w 357"/>
                <a:gd name="T23" fmla="*/ 312 h 312"/>
                <a:gd name="T24" fmla="*/ 241 w 357"/>
                <a:gd name="T25" fmla="*/ 292 h 312"/>
                <a:gd name="T26" fmla="*/ 199 w 357"/>
                <a:gd name="T27" fmla="*/ 290 h 312"/>
                <a:gd name="T28" fmla="*/ 199 w 357"/>
                <a:gd name="T29" fmla="*/ 290 h 312"/>
                <a:gd name="T30" fmla="*/ 198 w 357"/>
                <a:gd name="T31" fmla="*/ 283 h 312"/>
                <a:gd name="T32" fmla="*/ 199 w 357"/>
                <a:gd name="T33" fmla="*/ 272 h 312"/>
                <a:gd name="T34" fmla="*/ 200 w 357"/>
                <a:gd name="T35" fmla="*/ 269 h 312"/>
                <a:gd name="T36" fmla="*/ 203 w 357"/>
                <a:gd name="T37" fmla="*/ 263 h 312"/>
                <a:gd name="T38" fmla="*/ 198 w 357"/>
                <a:gd name="T39" fmla="*/ 256 h 312"/>
                <a:gd name="T40" fmla="*/ 197 w 357"/>
                <a:gd name="T41" fmla="*/ 254 h 312"/>
                <a:gd name="T42" fmla="*/ 198 w 357"/>
                <a:gd name="T43" fmla="*/ 242 h 312"/>
                <a:gd name="T44" fmla="*/ 194 w 357"/>
                <a:gd name="T45" fmla="*/ 229 h 312"/>
                <a:gd name="T46" fmla="*/ 195 w 357"/>
                <a:gd name="T47" fmla="*/ 204 h 312"/>
                <a:gd name="T48" fmla="*/ 198 w 357"/>
                <a:gd name="T49" fmla="*/ 189 h 312"/>
                <a:gd name="T50" fmla="*/ 202 w 357"/>
                <a:gd name="T51" fmla="*/ 172 h 312"/>
                <a:gd name="T52" fmla="*/ 185 w 357"/>
                <a:gd name="T53" fmla="*/ 171 h 312"/>
                <a:gd name="T54" fmla="*/ 174 w 357"/>
                <a:gd name="T55" fmla="*/ 166 h 312"/>
                <a:gd name="T56" fmla="*/ 173 w 357"/>
                <a:gd name="T57" fmla="*/ 165 h 312"/>
                <a:gd name="T58" fmla="*/ 145 w 357"/>
                <a:gd name="T59" fmla="*/ 166 h 312"/>
                <a:gd name="T60" fmla="*/ 120 w 357"/>
                <a:gd name="T61" fmla="*/ 164 h 312"/>
                <a:gd name="T62" fmla="*/ 100 w 357"/>
                <a:gd name="T63" fmla="*/ 167 h 312"/>
                <a:gd name="T64" fmla="*/ 96 w 357"/>
                <a:gd name="T65" fmla="*/ 165 h 312"/>
                <a:gd name="T66" fmla="*/ 85 w 357"/>
                <a:gd name="T67" fmla="*/ 159 h 312"/>
                <a:gd name="T68" fmla="*/ 80 w 357"/>
                <a:gd name="T69" fmla="*/ 156 h 312"/>
                <a:gd name="T70" fmla="*/ 79 w 357"/>
                <a:gd name="T71" fmla="*/ 155 h 312"/>
                <a:gd name="T72" fmla="*/ 72 w 357"/>
                <a:gd name="T73" fmla="*/ 147 h 312"/>
                <a:gd name="T74" fmla="*/ 58 w 357"/>
                <a:gd name="T75" fmla="*/ 131 h 312"/>
                <a:gd name="T76" fmla="*/ 48 w 357"/>
                <a:gd name="T77" fmla="*/ 112 h 312"/>
                <a:gd name="T78" fmla="*/ 10 w 357"/>
                <a:gd name="T79" fmla="*/ 99 h 312"/>
                <a:gd name="T80" fmla="*/ 2 w 357"/>
                <a:gd name="T81" fmla="*/ 96 h 312"/>
                <a:gd name="T82" fmla="*/ 0 w 357"/>
                <a:gd name="T83" fmla="*/ 95 h 312"/>
                <a:gd name="T84" fmla="*/ 0 w 357"/>
                <a:gd name="T85" fmla="*/ 95 h 312"/>
                <a:gd name="T86" fmla="*/ 148 w 357"/>
                <a:gd name="T87" fmla="*/ 0 h 312"/>
                <a:gd name="T88" fmla="*/ 150 w 357"/>
                <a:gd name="T89" fmla="*/ 25 h 312"/>
                <a:gd name="T90" fmla="*/ 154 w 357"/>
                <a:gd name="T91" fmla="*/ 31 h 312"/>
                <a:gd name="T92" fmla="*/ 179 w 357"/>
                <a:gd name="T93" fmla="*/ 45 h 312"/>
                <a:gd name="T94" fmla="*/ 190 w 357"/>
                <a:gd name="T95" fmla="*/ 45 h 312"/>
                <a:gd name="T96" fmla="*/ 200 w 357"/>
                <a:gd name="T97" fmla="*/ 43 h 312"/>
                <a:gd name="T98" fmla="*/ 208 w 357"/>
                <a:gd name="T99" fmla="*/ 45 h 312"/>
                <a:gd name="T100" fmla="*/ 217 w 357"/>
                <a:gd name="T101" fmla="*/ 45 h 312"/>
                <a:gd name="T102" fmla="*/ 217 w 357"/>
                <a:gd name="T103" fmla="*/ 45 h 312"/>
                <a:gd name="T104" fmla="*/ 222 w 357"/>
                <a:gd name="T105" fmla="*/ 64 h 312"/>
                <a:gd name="T106" fmla="*/ 228 w 357"/>
                <a:gd name="T107" fmla="*/ 78 h 312"/>
                <a:gd name="T108" fmla="*/ 239 w 357"/>
                <a:gd name="T109" fmla="*/ 86 h 312"/>
                <a:gd name="T110" fmla="*/ 248 w 357"/>
                <a:gd name="T111" fmla="*/ 99 h 312"/>
                <a:gd name="T112" fmla="*/ 237 w 357"/>
                <a:gd name="T113" fmla="*/ 110 h 312"/>
                <a:gd name="T114" fmla="*/ 238 w 357"/>
                <a:gd name="T115" fmla="*/ 111 h 312"/>
                <a:gd name="T116" fmla="*/ 239 w 357"/>
                <a:gd name="T117" fmla="*/ 112 h 312"/>
                <a:gd name="T118" fmla="*/ 319 w 357"/>
                <a:gd name="T119" fmla="*/ 18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312">
                  <a:moveTo>
                    <a:pt x="319" y="186"/>
                  </a:moveTo>
                  <a:cubicBezTo>
                    <a:pt x="309" y="197"/>
                    <a:pt x="309" y="197"/>
                    <a:pt x="309" y="197"/>
                  </a:cubicBezTo>
                  <a:cubicBezTo>
                    <a:pt x="311" y="199"/>
                    <a:pt x="311" y="199"/>
                    <a:pt x="311" y="199"/>
                  </a:cubicBezTo>
                  <a:cubicBezTo>
                    <a:pt x="323" y="211"/>
                    <a:pt x="323" y="211"/>
                    <a:pt x="323" y="211"/>
                  </a:cubicBezTo>
                  <a:cubicBezTo>
                    <a:pt x="331" y="203"/>
                    <a:pt x="331" y="203"/>
                    <a:pt x="331" y="203"/>
                  </a:cubicBezTo>
                  <a:cubicBezTo>
                    <a:pt x="341" y="212"/>
                    <a:pt x="341" y="212"/>
                    <a:pt x="341" y="212"/>
                  </a:cubicBezTo>
                  <a:cubicBezTo>
                    <a:pt x="328" y="216"/>
                    <a:pt x="328" y="216"/>
                    <a:pt x="328" y="216"/>
                  </a:cubicBezTo>
                  <a:cubicBezTo>
                    <a:pt x="356" y="244"/>
                    <a:pt x="356" y="244"/>
                    <a:pt x="356" y="244"/>
                  </a:cubicBezTo>
                  <a:cubicBezTo>
                    <a:pt x="357" y="251"/>
                    <a:pt x="351" y="260"/>
                    <a:pt x="349" y="267"/>
                  </a:cubicBezTo>
                  <a:cubicBezTo>
                    <a:pt x="344" y="268"/>
                    <a:pt x="336" y="262"/>
                    <a:pt x="329" y="262"/>
                  </a:cubicBezTo>
                  <a:cubicBezTo>
                    <a:pt x="323" y="262"/>
                    <a:pt x="301" y="274"/>
                    <a:pt x="303" y="282"/>
                  </a:cubicBezTo>
                  <a:cubicBezTo>
                    <a:pt x="307" y="293"/>
                    <a:pt x="323" y="299"/>
                    <a:pt x="323" y="312"/>
                  </a:cubicBezTo>
                  <a:cubicBezTo>
                    <a:pt x="295" y="312"/>
                    <a:pt x="269" y="292"/>
                    <a:pt x="241" y="292"/>
                  </a:cubicBezTo>
                  <a:cubicBezTo>
                    <a:pt x="199" y="290"/>
                    <a:pt x="199" y="290"/>
                    <a:pt x="199" y="290"/>
                  </a:cubicBezTo>
                  <a:cubicBezTo>
                    <a:pt x="199" y="290"/>
                    <a:pt x="199" y="290"/>
                    <a:pt x="199" y="290"/>
                  </a:cubicBezTo>
                  <a:cubicBezTo>
                    <a:pt x="198" y="283"/>
                    <a:pt x="198" y="283"/>
                    <a:pt x="198" y="283"/>
                  </a:cubicBezTo>
                  <a:cubicBezTo>
                    <a:pt x="197" y="280"/>
                    <a:pt x="198" y="275"/>
                    <a:pt x="199" y="272"/>
                  </a:cubicBezTo>
                  <a:cubicBezTo>
                    <a:pt x="199" y="271"/>
                    <a:pt x="200" y="270"/>
                    <a:pt x="200" y="269"/>
                  </a:cubicBezTo>
                  <a:cubicBezTo>
                    <a:pt x="202" y="268"/>
                    <a:pt x="204" y="265"/>
                    <a:pt x="203" y="263"/>
                  </a:cubicBezTo>
                  <a:cubicBezTo>
                    <a:pt x="202" y="261"/>
                    <a:pt x="199" y="257"/>
                    <a:pt x="198" y="256"/>
                  </a:cubicBezTo>
                  <a:cubicBezTo>
                    <a:pt x="197" y="255"/>
                    <a:pt x="197" y="254"/>
                    <a:pt x="197" y="254"/>
                  </a:cubicBezTo>
                  <a:cubicBezTo>
                    <a:pt x="196" y="250"/>
                    <a:pt x="199" y="246"/>
                    <a:pt x="198" y="242"/>
                  </a:cubicBezTo>
                  <a:cubicBezTo>
                    <a:pt x="198" y="238"/>
                    <a:pt x="196" y="233"/>
                    <a:pt x="194" y="229"/>
                  </a:cubicBezTo>
                  <a:cubicBezTo>
                    <a:pt x="190" y="219"/>
                    <a:pt x="190" y="215"/>
                    <a:pt x="195" y="204"/>
                  </a:cubicBezTo>
                  <a:cubicBezTo>
                    <a:pt x="197" y="199"/>
                    <a:pt x="195" y="194"/>
                    <a:pt x="198" y="189"/>
                  </a:cubicBezTo>
                  <a:cubicBezTo>
                    <a:pt x="201" y="181"/>
                    <a:pt x="208" y="182"/>
                    <a:pt x="202" y="172"/>
                  </a:cubicBezTo>
                  <a:cubicBezTo>
                    <a:pt x="195" y="169"/>
                    <a:pt x="192" y="170"/>
                    <a:pt x="185" y="171"/>
                  </a:cubicBezTo>
                  <a:cubicBezTo>
                    <a:pt x="181" y="172"/>
                    <a:pt x="176" y="170"/>
                    <a:pt x="174" y="166"/>
                  </a:cubicBezTo>
                  <a:cubicBezTo>
                    <a:pt x="173" y="166"/>
                    <a:pt x="173" y="166"/>
                    <a:pt x="173" y="165"/>
                  </a:cubicBezTo>
                  <a:cubicBezTo>
                    <a:pt x="163" y="159"/>
                    <a:pt x="154" y="169"/>
                    <a:pt x="145" y="166"/>
                  </a:cubicBezTo>
                  <a:cubicBezTo>
                    <a:pt x="134" y="163"/>
                    <a:pt x="132" y="159"/>
                    <a:pt x="120" y="164"/>
                  </a:cubicBezTo>
                  <a:cubicBezTo>
                    <a:pt x="111" y="168"/>
                    <a:pt x="108" y="167"/>
                    <a:pt x="100" y="167"/>
                  </a:cubicBezTo>
                  <a:cubicBezTo>
                    <a:pt x="98" y="166"/>
                    <a:pt x="97" y="166"/>
                    <a:pt x="96" y="165"/>
                  </a:cubicBezTo>
                  <a:cubicBezTo>
                    <a:pt x="93" y="163"/>
                    <a:pt x="88" y="161"/>
                    <a:pt x="85" y="159"/>
                  </a:cubicBezTo>
                  <a:cubicBezTo>
                    <a:pt x="84" y="158"/>
                    <a:pt x="82" y="156"/>
                    <a:pt x="80" y="156"/>
                  </a:cubicBezTo>
                  <a:cubicBezTo>
                    <a:pt x="80" y="155"/>
                    <a:pt x="79" y="155"/>
                    <a:pt x="79" y="155"/>
                  </a:cubicBezTo>
                  <a:cubicBezTo>
                    <a:pt x="76" y="152"/>
                    <a:pt x="74" y="150"/>
                    <a:pt x="72" y="147"/>
                  </a:cubicBezTo>
                  <a:cubicBezTo>
                    <a:pt x="67" y="142"/>
                    <a:pt x="61" y="138"/>
                    <a:pt x="58" y="131"/>
                  </a:cubicBezTo>
                  <a:cubicBezTo>
                    <a:pt x="55" y="124"/>
                    <a:pt x="52" y="119"/>
                    <a:pt x="48" y="112"/>
                  </a:cubicBezTo>
                  <a:cubicBezTo>
                    <a:pt x="40" y="102"/>
                    <a:pt x="22" y="102"/>
                    <a:pt x="10" y="99"/>
                  </a:cubicBezTo>
                  <a:cubicBezTo>
                    <a:pt x="8" y="98"/>
                    <a:pt x="4" y="96"/>
                    <a:pt x="2" y="96"/>
                  </a:cubicBezTo>
                  <a:cubicBezTo>
                    <a:pt x="0" y="95"/>
                    <a:pt x="0" y="95"/>
                    <a:pt x="0" y="95"/>
                  </a:cubicBezTo>
                  <a:cubicBezTo>
                    <a:pt x="0" y="95"/>
                    <a:pt x="0" y="95"/>
                    <a:pt x="0" y="95"/>
                  </a:cubicBezTo>
                  <a:cubicBezTo>
                    <a:pt x="148" y="0"/>
                    <a:pt x="148" y="0"/>
                    <a:pt x="148" y="0"/>
                  </a:cubicBezTo>
                  <a:cubicBezTo>
                    <a:pt x="150" y="25"/>
                    <a:pt x="150" y="25"/>
                    <a:pt x="150" y="25"/>
                  </a:cubicBezTo>
                  <a:cubicBezTo>
                    <a:pt x="152" y="27"/>
                    <a:pt x="153" y="29"/>
                    <a:pt x="154" y="31"/>
                  </a:cubicBezTo>
                  <a:cubicBezTo>
                    <a:pt x="161" y="37"/>
                    <a:pt x="170" y="41"/>
                    <a:pt x="179" y="45"/>
                  </a:cubicBezTo>
                  <a:cubicBezTo>
                    <a:pt x="182" y="46"/>
                    <a:pt x="187" y="47"/>
                    <a:pt x="190" y="45"/>
                  </a:cubicBezTo>
                  <a:cubicBezTo>
                    <a:pt x="194" y="44"/>
                    <a:pt x="196" y="42"/>
                    <a:pt x="200" y="43"/>
                  </a:cubicBezTo>
                  <a:cubicBezTo>
                    <a:pt x="202" y="45"/>
                    <a:pt x="206" y="45"/>
                    <a:pt x="208" y="45"/>
                  </a:cubicBezTo>
                  <a:cubicBezTo>
                    <a:pt x="217" y="45"/>
                    <a:pt x="217" y="45"/>
                    <a:pt x="217" y="45"/>
                  </a:cubicBezTo>
                  <a:cubicBezTo>
                    <a:pt x="217" y="45"/>
                    <a:pt x="217" y="45"/>
                    <a:pt x="217" y="45"/>
                  </a:cubicBezTo>
                  <a:cubicBezTo>
                    <a:pt x="219" y="52"/>
                    <a:pt x="221" y="57"/>
                    <a:pt x="222" y="64"/>
                  </a:cubicBezTo>
                  <a:cubicBezTo>
                    <a:pt x="223" y="68"/>
                    <a:pt x="224" y="75"/>
                    <a:pt x="228" y="78"/>
                  </a:cubicBezTo>
                  <a:cubicBezTo>
                    <a:pt x="232" y="82"/>
                    <a:pt x="235" y="83"/>
                    <a:pt x="239" y="86"/>
                  </a:cubicBezTo>
                  <a:cubicBezTo>
                    <a:pt x="244" y="89"/>
                    <a:pt x="253" y="92"/>
                    <a:pt x="248" y="99"/>
                  </a:cubicBezTo>
                  <a:cubicBezTo>
                    <a:pt x="246" y="102"/>
                    <a:pt x="237" y="107"/>
                    <a:pt x="237" y="110"/>
                  </a:cubicBezTo>
                  <a:cubicBezTo>
                    <a:pt x="238" y="111"/>
                    <a:pt x="238" y="111"/>
                    <a:pt x="238" y="111"/>
                  </a:cubicBezTo>
                  <a:cubicBezTo>
                    <a:pt x="239" y="112"/>
                    <a:pt x="239" y="112"/>
                    <a:pt x="239" y="112"/>
                  </a:cubicBezTo>
                  <a:cubicBezTo>
                    <a:pt x="319" y="186"/>
                    <a:pt x="319" y="186"/>
                    <a:pt x="319" y="186"/>
                  </a:cubicBezTo>
                  <a:close/>
                </a:path>
              </a:pathLst>
            </a:custGeom>
            <a:solidFill>
              <a:schemeClr val="accent3">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29" name="GEORGETOWN"/>
            <p:cNvSpPr>
              <a:spLocks noEditPoints="1"/>
            </p:cNvSpPr>
            <p:nvPr/>
          </p:nvSpPr>
          <p:spPr bwMode="auto">
            <a:xfrm>
              <a:off x="6251576" y="3198813"/>
              <a:ext cx="885825" cy="1052513"/>
            </a:xfrm>
            <a:custGeom>
              <a:avLst/>
              <a:gdLst>
                <a:gd name="T0" fmla="*/ 200 w 338"/>
                <a:gd name="T1" fmla="*/ 303 h 401"/>
                <a:gd name="T2" fmla="*/ 210 w 338"/>
                <a:gd name="T3" fmla="*/ 314 h 401"/>
                <a:gd name="T4" fmla="*/ 215 w 338"/>
                <a:gd name="T5" fmla="*/ 315 h 401"/>
                <a:gd name="T6" fmla="*/ 207 w 338"/>
                <a:gd name="T7" fmla="*/ 309 h 401"/>
                <a:gd name="T8" fmla="*/ 227 w 338"/>
                <a:gd name="T9" fmla="*/ 311 h 401"/>
                <a:gd name="T10" fmla="*/ 223 w 338"/>
                <a:gd name="T11" fmla="*/ 293 h 401"/>
                <a:gd name="T12" fmla="*/ 221 w 338"/>
                <a:gd name="T13" fmla="*/ 303 h 401"/>
                <a:gd name="T14" fmla="*/ 218 w 338"/>
                <a:gd name="T15" fmla="*/ 307 h 401"/>
                <a:gd name="T16" fmla="*/ 225 w 338"/>
                <a:gd name="T17" fmla="*/ 313 h 401"/>
                <a:gd name="T18" fmla="*/ 228 w 338"/>
                <a:gd name="T19" fmla="*/ 313 h 401"/>
                <a:gd name="T20" fmla="*/ 201 w 338"/>
                <a:gd name="T21" fmla="*/ 397 h 401"/>
                <a:gd name="T22" fmla="*/ 184 w 338"/>
                <a:gd name="T23" fmla="*/ 383 h 401"/>
                <a:gd name="T24" fmla="*/ 141 w 338"/>
                <a:gd name="T25" fmla="*/ 360 h 401"/>
                <a:gd name="T26" fmla="*/ 122 w 338"/>
                <a:gd name="T27" fmla="*/ 342 h 401"/>
                <a:gd name="T28" fmla="*/ 112 w 338"/>
                <a:gd name="T29" fmla="*/ 341 h 401"/>
                <a:gd name="T30" fmla="*/ 101 w 338"/>
                <a:gd name="T31" fmla="*/ 323 h 401"/>
                <a:gd name="T32" fmla="*/ 60 w 338"/>
                <a:gd name="T33" fmla="*/ 309 h 401"/>
                <a:gd name="T34" fmla="*/ 26 w 338"/>
                <a:gd name="T35" fmla="*/ 296 h 401"/>
                <a:gd name="T36" fmla="*/ 2 w 338"/>
                <a:gd name="T37" fmla="*/ 286 h 401"/>
                <a:gd name="T38" fmla="*/ 0 w 338"/>
                <a:gd name="T39" fmla="*/ 272 h 401"/>
                <a:gd name="T40" fmla="*/ 4 w 338"/>
                <a:gd name="T41" fmla="*/ 261 h 401"/>
                <a:gd name="T42" fmla="*/ 25 w 338"/>
                <a:gd name="T43" fmla="*/ 235 h 401"/>
                <a:gd name="T44" fmla="*/ 48 w 338"/>
                <a:gd name="T45" fmla="*/ 193 h 401"/>
                <a:gd name="T46" fmla="*/ 93 w 338"/>
                <a:gd name="T47" fmla="*/ 156 h 401"/>
                <a:gd name="T48" fmla="*/ 121 w 338"/>
                <a:gd name="T49" fmla="*/ 119 h 401"/>
                <a:gd name="T50" fmla="*/ 142 w 338"/>
                <a:gd name="T51" fmla="*/ 42 h 401"/>
                <a:gd name="T52" fmla="*/ 178 w 338"/>
                <a:gd name="T53" fmla="*/ 0 h 401"/>
                <a:gd name="T54" fmla="*/ 179 w 338"/>
                <a:gd name="T55" fmla="*/ 0 h 401"/>
                <a:gd name="T56" fmla="*/ 182 w 338"/>
                <a:gd name="T57" fmla="*/ 2 h 401"/>
                <a:gd name="T58" fmla="*/ 208 w 338"/>
                <a:gd name="T59" fmla="*/ 43 h 401"/>
                <a:gd name="T60" fmla="*/ 245 w 338"/>
                <a:gd name="T61" fmla="*/ 44 h 401"/>
                <a:gd name="T62" fmla="*/ 253 w 338"/>
                <a:gd name="T63" fmla="*/ 52 h 401"/>
                <a:gd name="T64" fmla="*/ 273 w 338"/>
                <a:gd name="T65" fmla="*/ 73 h 401"/>
                <a:gd name="T66" fmla="*/ 284 w 338"/>
                <a:gd name="T67" fmla="*/ 108 h 401"/>
                <a:gd name="T68" fmla="*/ 290 w 338"/>
                <a:gd name="T69" fmla="*/ 125 h 401"/>
                <a:gd name="T70" fmla="*/ 338 w 338"/>
                <a:gd name="T71" fmla="*/ 125 h 401"/>
                <a:gd name="T72" fmla="*/ 321 w 338"/>
                <a:gd name="T73" fmla="*/ 154 h 401"/>
                <a:gd name="T74" fmla="*/ 332 w 338"/>
                <a:gd name="T75" fmla="*/ 128 h 401"/>
                <a:gd name="T76" fmla="*/ 305 w 338"/>
                <a:gd name="T77" fmla="*/ 164 h 401"/>
                <a:gd name="T78" fmla="*/ 321 w 338"/>
                <a:gd name="T79" fmla="*/ 157 h 401"/>
                <a:gd name="T80" fmla="*/ 300 w 338"/>
                <a:gd name="T81" fmla="*/ 179 h 401"/>
                <a:gd name="T82" fmla="*/ 297 w 338"/>
                <a:gd name="T83" fmla="*/ 182 h 401"/>
                <a:gd name="T84" fmla="*/ 286 w 338"/>
                <a:gd name="T85" fmla="*/ 197 h 401"/>
                <a:gd name="T86" fmla="*/ 263 w 338"/>
                <a:gd name="T87" fmla="*/ 246 h 401"/>
                <a:gd name="T88" fmla="*/ 254 w 338"/>
                <a:gd name="T89" fmla="*/ 277 h 401"/>
                <a:gd name="T90" fmla="*/ 240 w 338"/>
                <a:gd name="T91" fmla="*/ 273 h 401"/>
                <a:gd name="T92" fmla="*/ 243 w 338"/>
                <a:gd name="T93" fmla="*/ 297 h 401"/>
                <a:gd name="T94" fmla="*/ 257 w 338"/>
                <a:gd name="T95" fmla="*/ 279 h 401"/>
                <a:gd name="T96" fmla="*/ 248 w 338"/>
                <a:gd name="T97" fmla="*/ 316 h 401"/>
                <a:gd name="T98" fmla="*/ 248 w 338"/>
                <a:gd name="T99" fmla="*/ 348 h 401"/>
                <a:gd name="T100" fmla="*/ 235 w 338"/>
                <a:gd name="T101" fmla="*/ 293 h 401"/>
                <a:gd name="T102" fmla="*/ 201 w 338"/>
                <a:gd name="T103" fmla="*/ 278 h 401"/>
                <a:gd name="T104" fmla="*/ 214 w 338"/>
                <a:gd name="T105" fmla="*/ 250 h 401"/>
                <a:gd name="T106" fmla="*/ 192 w 338"/>
                <a:gd name="T107" fmla="*/ 279 h 401"/>
                <a:gd name="T108" fmla="*/ 233 w 338"/>
                <a:gd name="T109" fmla="*/ 328 h 401"/>
                <a:gd name="T110" fmla="*/ 241 w 338"/>
                <a:gd name="T111" fmla="*/ 350 h 401"/>
                <a:gd name="T112" fmla="*/ 241 w 338"/>
                <a:gd name="T113" fmla="*/ 370 h 401"/>
                <a:gd name="T114" fmla="*/ 221 w 338"/>
                <a:gd name="T115" fmla="*/ 390 h 401"/>
                <a:gd name="T116" fmla="*/ 218 w 338"/>
                <a:gd name="T117" fmla="*/ 371 h 401"/>
                <a:gd name="T118" fmla="*/ 214 w 338"/>
                <a:gd name="T119" fmla="*/ 376 h 401"/>
                <a:gd name="T120" fmla="*/ 215 w 338"/>
                <a:gd name="T121" fmla="*/ 400 h 401"/>
                <a:gd name="T122" fmla="*/ 201 w 338"/>
                <a:gd name="T123" fmla="*/ 39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401">
                  <a:moveTo>
                    <a:pt x="205" y="309"/>
                  </a:moveTo>
                  <a:cubicBezTo>
                    <a:pt x="204" y="306"/>
                    <a:pt x="203" y="303"/>
                    <a:pt x="200" y="303"/>
                  </a:cubicBezTo>
                  <a:cubicBezTo>
                    <a:pt x="200" y="304"/>
                    <a:pt x="199" y="305"/>
                    <a:pt x="200" y="306"/>
                  </a:cubicBezTo>
                  <a:cubicBezTo>
                    <a:pt x="201" y="310"/>
                    <a:pt x="206" y="313"/>
                    <a:pt x="210" y="314"/>
                  </a:cubicBezTo>
                  <a:cubicBezTo>
                    <a:pt x="211" y="315"/>
                    <a:pt x="212" y="315"/>
                    <a:pt x="213" y="316"/>
                  </a:cubicBezTo>
                  <a:cubicBezTo>
                    <a:pt x="213" y="316"/>
                    <a:pt x="215" y="316"/>
                    <a:pt x="215" y="315"/>
                  </a:cubicBezTo>
                  <a:cubicBezTo>
                    <a:pt x="215" y="315"/>
                    <a:pt x="212" y="313"/>
                    <a:pt x="212" y="312"/>
                  </a:cubicBezTo>
                  <a:cubicBezTo>
                    <a:pt x="211" y="311"/>
                    <a:pt x="209" y="309"/>
                    <a:pt x="207" y="309"/>
                  </a:cubicBezTo>
                  <a:cubicBezTo>
                    <a:pt x="205" y="309"/>
                    <a:pt x="205" y="309"/>
                    <a:pt x="205" y="309"/>
                  </a:cubicBezTo>
                  <a:close/>
                  <a:moveTo>
                    <a:pt x="227" y="311"/>
                  </a:moveTo>
                  <a:cubicBezTo>
                    <a:pt x="226" y="309"/>
                    <a:pt x="226" y="308"/>
                    <a:pt x="226" y="306"/>
                  </a:cubicBezTo>
                  <a:cubicBezTo>
                    <a:pt x="226" y="303"/>
                    <a:pt x="228" y="293"/>
                    <a:pt x="223" y="293"/>
                  </a:cubicBezTo>
                  <a:cubicBezTo>
                    <a:pt x="223" y="295"/>
                    <a:pt x="224" y="299"/>
                    <a:pt x="223" y="301"/>
                  </a:cubicBezTo>
                  <a:cubicBezTo>
                    <a:pt x="223" y="302"/>
                    <a:pt x="223" y="303"/>
                    <a:pt x="221" y="303"/>
                  </a:cubicBezTo>
                  <a:cubicBezTo>
                    <a:pt x="219" y="302"/>
                    <a:pt x="218" y="303"/>
                    <a:pt x="217" y="303"/>
                  </a:cubicBezTo>
                  <a:cubicBezTo>
                    <a:pt x="217" y="304"/>
                    <a:pt x="218" y="306"/>
                    <a:pt x="218" y="307"/>
                  </a:cubicBezTo>
                  <a:cubicBezTo>
                    <a:pt x="219" y="308"/>
                    <a:pt x="220" y="308"/>
                    <a:pt x="221" y="309"/>
                  </a:cubicBezTo>
                  <a:cubicBezTo>
                    <a:pt x="222" y="311"/>
                    <a:pt x="224" y="312"/>
                    <a:pt x="225" y="313"/>
                  </a:cubicBezTo>
                  <a:cubicBezTo>
                    <a:pt x="226" y="315"/>
                    <a:pt x="228" y="316"/>
                    <a:pt x="228" y="313"/>
                  </a:cubicBezTo>
                  <a:cubicBezTo>
                    <a:pt x="228" y="313"/>
                    <a:pt x="228" y="313"/>
                    <a:pt x="228" y="313"/>
                  </a:cubicBezTo>
                  <a:cubicBezTo>
                    <a:pt x="227" y="311"/>
                    <a:pt x="227" y="311"/>
                    <a:pt x="227" y="311"/>
                  </a:cubicBezTo>
                  <a:close/>
                  <a:moveTo>
                    <a:pt x="201" y="397"/>
                  </a:moveTo>
                  <a:cubicBezTo>
                    <a:pt x="192" y="389"/>
                    <a:pt x="192" y="389"/>
                    <a:pt x="192" y="389"/>
                  </a:cubicBezTo>
                  <a:cubicBezTo>
                    <a:pt x="189" y="387"/>
                    <a:pt x="186" y="385"/>
                    <a:pt x="184" y="383"/>
                  </a:cubicBezTo>
                  <a:cubicBezTo>
                    <a:pt x="179" y="383"/>
                    <a:pt x="172" y="379"/>
                    <a:pt x="167" y="377"/>
                  </a:cubicBezTo>
                  <a:cubicBezTo>
                    <a:pt x="158" y="373"/>
                    <a:pt x="150" y="366"/>
                    <a:pt x="141" y="360"/>
                  </a:cubicBezTo>
                  <a:cubicBezTo>
                    <a:pt x="137" y="357"/>
                    <a:pt x="136" y="354"/>
                    <a:pt x="133" y="350"/>
                  </a:cubicBezTo>
                  <a:cubicBezTo>
                    <a:pt x="130" y="346"/>
                    <a:pt x="126" y="344"/>
                    <a:pt x="122" y="342"/>
                  </a:cubicBezTo>
                  <a:cubicBezTo>
                    <a:pt x="112" y="341"/>
                    <a:pt x="112" y="341"/>
                    <a:pt x="112" y="341"/>
                  </a:cubicBezTo>
                  <a:cubicBezTo>
                    <a:pt x="112" y="341"/>
                    <a:pt x="112" y="341"/>
                    <a:pt x="112" y="341"/>
                  </a:cubicBezTo>
                  <a:cubicBezTo>
                    <a:pt x="112" y="334"/>
                    <a:pt x="112" y="334"/>
                    <a:pt x="112" y="334"/>
                  </a:cubicBezTo>
                  <a:cubicBezTo>
                    <a:pt x="112" y="325"/>
                    <a:pt x="106" y="328"/>
                    <a:pt x="101" y="323"/>
                  </a:cubicBezTo>
                  <a:cubicBezTo>
                    <a:pt x="93" y="322"/>
                    <a:pt x="87" y="326"/>
                    <a:pt x="79" y="323"/>
                  </a:cubicBezTo>
                  <a:cubicBezTo>
                    <a:pt x="73" y="320"/>
                    <a:pt x="65" y="315"/>
                    <a:pt x="60" y="309"/>
                  </a:cubicBezTo>
                  <a:cubicBezTo>
                    <a:pt x="58" y="306"/>
                    <a:pt x="54" y="301"/>
                    <a:pt x="50" y="301"/>
                  </a:cubicBezTo>
                  <a:cubicBezTo>
                    <a:pt x="43" y="301"/>
                    <a:pt x="32" y="302"/>
                    <a:pt x="26" y="296"/>
                  </a:cubicBezTo>
                  <a:cubicBezTo>
                    <a:pt x="20" y="289"/>
                    <a:pt x="10" y="291"/>
                    <a:pt x="2" y="286"/>
                  </a:cubicBezTo>
                  <a:cubicBezTo>
                    <a:pt x="2" y="286"/>
                    <a:pt x="2" y="286"/>
                    <a:pt x="2" y="286"/>
                  </a:cubicBezTo>
                  <a:cubicBezTo>
                    <a:pt x="1" y="277"/>
                    <a:pt x="1" y="277"/>
                    <a:pt x="1" y="277"/>
                  </a:cubicBezTo>
                  <a:cubicBezTo>
                    <a:pt x="1" y="276"/>
                    <a:pt x="0" y="274"/>
                    <a:pt x="0" y="272"/>
                  </a:cubicBezTo>
                  <a:cubicBezTo>
                    <a:pt x="0" y="271"/>
                    <a:pt x="0" y="269"/>
                    <a:pt x="0" y="268"/>
                  </a:cubicBezTo>
                  <a:cubicBezTo>
                    <a:pt x="0" y="265"/>
                    <a:pt x="2" y="263"/>
                    <a:pt x="4" y="261"/>
                  </a:cubicBezTo>
                  <a:cubicBezTo>
                    <a:pt x="9" y="257"/>
                    <a:pt x="14" y="252"/>
                    <a:pt x="18" y="247"/>
                  </a:cubicBezTo>
                  <a:cubicBezTo>
                    <a:pt x="22" y="244"/>
                    <a:pt x="23" y="240"/>
                    <a:pt x="25" y="235"/>
                  </a:cubicBezTo>
                  <a:cubicBezTo>
                    <a:pt x="29" y="229"/>
                    <a:pt x="34" y="218"/>
                    <a:pt x="40" y="213"/>
                  </a:cubicBezTo>
                  <a:cubicBezTo>
                    <a:pt x="41" y="204"/>
                    <a:pt x="43" y="200"/>
                    <a:pt x="48" y="193"/>
                  </a:cubicBezTo>
                  <a:cubicBezTo>
                    <a:pt x="55" y="186"/>
                    <a:pt x="63" y="180"/>
                    <a:pt x="69" y="172"/>
                  </a:cubicBezTo>
                  <a:cubicBezTo>
                    <a:pt x="75" y="164"/>
                    <a:pt x="88" y="163"/>
                    <a:pt x="93" y="156"/>
                  </a:cubicBezTo>
                  <a:cubicBezTo>
                    <a:pt x="95" y="153"/>
                    <a:pt x="95" y="148"/>
                    <a:pt x="98" y="146"/>
                  </a:cubicBezTo>
                  <a:cubicBezTo>
                    <a:pt x="105" y="139"/>
                    <a:pt x="121" y="129"/>
                    <a:pt x="121" y="119"/>
                  </a:cubicBezTo>
                  <a:cubicBezTo>
                    <a:pt x="110" y="105"/>
                    <a:pt x="131" y="90"/>
                    <a:pt x="129" y="77"/>
                  </a:cubicBezTo>
                  <a:cubicBezTo>
                    <a:pt x="132" y="65"/>
                    <a:pt x="134" y="52"/>
                    <a:pt x="142" y="42"/>
                  </a:cubicBezTo>
                  <a:cubicBezTo>
                    <a:pt x="163" y="16"/>
                    <a:pt x="163" y="16"/>
                    <a:pt x="163" y="16"/>
                  </a:cubicBezTo>
                  <a:cubicBezTo>
                    <a:pt x="168" y="11"/>
                    <a:pt x="171" y="4"/>
                    <a:pt x="178" y="0"/>
                  </a:cubicBezTo>
                  <a:cubicBezTo>
                    <a:pt x="178" y="0"/>
                    <a:pt x="178" y="0"/>
                    <a:pt x="179" y="0"/>
                  </a:cubicBezTo>
                  <a:cubicBezTo>
                    <a:pt x="179" y="0"/>
                    <a:pt x="179" y="0"/>
                    <a:pt x="179" y="0"/>
                  </a:cubicBezTo>
                  <a:cubicBezTo>
                    <a:pt x="180" y="1"/>
                    <a:pt x="180" y="1"/>
                    <a:pt x="180" y="1"/>
                  </a:cubicBezTo>
                  <a:cubicBezTo>
                    <a:pt x="181" y="1"/>
                    <a:pt x="181" y="2"/>
                    <a:pt x="182" y="2"/>
                  </a:cubicBezTo>
                  <a:cubicBezTo>
                    <a:pt x="187" y="3"/>
                    <a:pt x="190" y="13"/>
                    <a:pt x="192" y="17"/>
                  </a:cubicBezTo>
                  <a:cubicBezTo>
                    <a:pt x="197" y="25"/>
                    <a:pt x="199" y="37"/>
                    <a:pt x="208" y="43"/>
                  </a:cubicBezTo>
                  <a:cubicBezTo>
                    <a:pt x="215" y="47"/>
                    <a:pt x="222" y="51"/>
                    <a:pt x="231" y="48"/>
                  </a:cubicBezTo>
                  <a:cubicBezTo>
                    <a:pt x="245" y="44"/>
                    <a:pt x="245" y="44"/>
                    <a:pt x="245" y="44"/>
                  </a:cubicBezTo>
                  <a:cubicBezTo>
                    <a:pt x="245" y="44"/>
                    <a:pt x="245" y="44"/>
                    <a:pt x="245" y="44"/>
                  </a:cubicBezTo>
                  <a:cubicBezTo>
                    <a:pt x="253" y="52"/>
                    <a:pt x="253" y="52"/>
                    <a:pt x="253" y="52"/>
                  </a:cubicBezTo>
                  <a:cubicBezTo>
                    <a:pt x="259" y="57"/>
                    <a:pt x="262" y="58"/>
                    <a:pt x="264" y="67"/>
                  </a:cubicBezTo>
                  <a:cubicBezTo>
                    <a:pt x="266" y="78"/>
                    <a:pt x="265" y="73"/>
                    <a:pt x="273" y="73"/>
                  </a:cubicBezTo>
                  <a:cubicBezTo>
                    <a:pt x="280" y="80"/>
                    <a:pt x="272" y="85"/>
                    <a:pt x="276" y="92"/>
                  </a:cubicBezTo>
                  <a:cubicBezTo>
                    <a:pt x="278" y="96"/>
                    <a:pt x="278" y="108"/>
                    <a:pt x="284" y="108"/>
                  </a:cubicBezTo>
                  <a:cubicBezTo>
                    <a:pt x="287" y="108"/>
                    <a:pt x="290" y="103"/>
                    <a:pt x="290" y="108"/>
                  </a:cubicBezTo>
                  <a:cubicBezTo>
                    <a:pt x="291" y="112"/>
                    <a:pt x="291" y="120"/>
                    <a:pt x="290" y="125"/>
                  </a:cubicBezTo>
                  <a:cubicBezTo>
                    <a:pt x="338" y="125"/>
                    <a:pt x="338" y="125"/>
                    <a:pt x="338" y="125"/>
                  </a:cubicBezTo>
                  <a:cubicBezTo>
                    <a:pt x="338" y="125"/>
                    <a:pt x="338" y="125"/>
                    <a:pt x="338" y="125"/>
                  </a:cubicBezTo>
                  <a:cubicBezTo>
                    <a:pt x="338" y="126"/>
                    <a:pt x="337" y="127"/>
                    <a:pt x="336" y="128"/>
                  </a:cubicBezTo>
                  <a:cubicBezTo>
                    <a:pt x="330" y="137"/>
                    <a:pt x="324" y="145"/>
                    <a:pt x="321" y="154"/>
                  </a:cubicBezTo>
                  <a:cubicBezTo>
                    <a:pt x="318" y="154"/>
                    <a:pt x="323" y="145"/>
                    <a:pt x="324" y="144"/>
                  </a:cubicBezTo>
                  <a:cubicBezTo>
                    <a:pt x="327" y="140"/>
                    <a:pt x="331" y="132"/>
                    <a:pt x="332" y="128"/>
                  </a:cubicBezTo>
                  <a:cubicBezTo>
                    <a:pt x="330" y="128"/>
                    <a:pt x="318" y="143"/>
                    <a:pt x="316" y="146"/>
                  </a:cubicBezTo>
                  <a:cubicBezTo>
                    <a:pt x="313" y="150"/>
                    <a:pt x="305" y="160"/>
                    <a:pt x="305" y="164"/>
                  </a:cubicBezTo>
                  <a:cubicBezTo>
                    <a:pt x="306" y="164"/>
                    <a:pt x="312" y="157"/>
                    <a:pt x="314" y="156"/>
                  </a:cubicBezTo>
                  <a:cubicBezTo>
                    <a:pt x="316" y="155"/>
                    <a:pt x="319" y="156"/>
                    <a:pt x="321" y="157"/>
                  </a:cubicBezTo>
                  <a:cubicBezTo>
                    <a:pt x="321" y="160"/>
                    <a:pt x="314" y="164"/>
                    <a:pt x="312" y="166"/>
                  </a:cubicBezTo>
                  <a:cubicBezTo>
                    <a:pt x="307" y="169"/>
                    <a:pt x="302" y="174"/>
                    <a:pt x="300" y="179"/>
                  </a:cubicBezTo>
                  <a:cubicBezTo>
                    <a:pt x="299" y="180"/>
                    <a:pt x="298" y="181"/>
                    <a:pt x="297" y="182"/>
                  </a:cubicBezTo>
                  <a:cubicBezTo>
                    <a:pt x="297" y="182"/>
                    <a:pt x="297" y="182"/>
                    <a:pt x="297" y="182"/>
                  </a:cubicBezTo>
                  <a:cubicBezTo>
                    <a:pt x="297" y="183"/>
                    <a:pt x="296" y="183"/>
                    <a:pt x="296" y="183"/>
                  </a:cubicBezTo>
                  <a:cubicBezTo>
                    <a:pt x="293" y="185"/>
                    <a:pt x="288" y="194"/>
                    <a:pt x="286" y="197"/>
                  </a:cubicBezTo>
                  <a:cubicBezTo>
                    <a:pt x="280" y="206"/>
                    <a:pt x="275" y="218"/>
                    <a:pt x="271" y="227"/>
                  </a:cubicBezTo>
                  <a:cubicBezTo>
                    <a:pt x="263" y="246"/>
                    <a:pt x="263" y="246"/>
                    <a:pt x="263" y="246"/>
                  </a:cubicBezTo>
                  <a:cubicBezTo>
                    <a:pt x="260" y="253"/>
                    <a:pt x="261" y="260"/>
                    <a:pt x="259" y="267"/>
                  </a:cubicBezTo>
                  <a:cubicBezTo>
                    <a:pt x="259" y="270"/>
                    <a:pt x="259" y="277"/>
                    <a:pt x="254" y="277"/>
                  </a:cubicBezTo>
                  <a:cubicBezTo>
                    <a:pt x="254" y="268"/>
                    <a:pt x="259" y="260"/>
                    <a:pt x="256" y="251"/>
                  </a:cubicBezTo>
                  <a:cubicBezTo>
                    <a:pt x="252" y="251"/>
                    <a:pt x="243" y="269"/>
                    <a:pt x="240" y="273"/>
                  </a:cubicBezTo>
                  <a:cubicBezTo>
                    <a:pt x="237" y="276"/>
                    <a:pt x="231" y="284"/>
                    <a:pt x="235" y="290"/>
                  </a:cubicBezTo>
                  <a:cubicBezTo>
                    <a:pt x="237" y="292"/>
                    <a:pt x="241" y="294"/>
                    <a:pt x="243" y="297"/>
                  </a:cubicBezTo>
                  <a:cubicBezTo>
                    <a:pt x="243" y="299"/>
                    <a:pt x="244" y="302"/>
                    <a:pt x="246" y="302"/>
                  </a:cubicBezTo>
                  <a:cubicBezTo>
                    <a:pt x="252" y="300"/>
                    <a:pt x="247" y="279"/>
                    <a:pt x="257" y="279"/>
                  </a:cubicBezTo>
                  <a:cubicBezTo>
                    <a:pt x="258" y="284"/>
                    <a:pt x="252" y="296"/>
                    <a:pt x="251" y="302"/>
                  </a:cubicBezTo>
                  <a:cubicBezTo>
                    <a:pt x="248" y="316"/>
                    <a:pt x="248" y="316"/>
                    <a:pt x="248" y="316"/>
                  </a:cubicBezTo>
                  <a:cubicBezTo>
                    <a:pt x="247" y="322"/>
                    <a:pt x="249" y="330"/>
                    <a:pt x="247" y="336"/>
                  </a:cubicBezTo>
                  <a:cubicBezTo>
                    <a:pt x="248" y="337"/>
                    <a:pt x="254" y="353"/>
                    <a:pt x="248" y="348"/>
                  </a:cubicBezTo>
                  <a:cubicBezTo>
                    <a:pt x="242" y="343"/>
                    <a:pt x="239" y="321"/>
                    <a:pt x="239" y="313"/>
                  </a:cubicBezTo>
                  <a:cubicBezTo>
                    <a:pt x="239" y="308"/>
                    <a:pt x="240" y="295"/>
                    <a:pt x="235" y="293"/>
                  </a:cubicBezTo>
                  <a:cubicBezTo>
                    <a:pt x="226" y="290"/>
                    <a:pt x="202" y="297"/>
                    <a:pt x="199" y="288"/>
                  </a:cubicBezTo>
                  <a:cubicBezTo>
                    <a:pt x="198" y="284"/>
                    <a:pt x="201" y="282"/>
                    <a:pt x="201" y="278"/>
                  </a:cubicBezTo>
                  <a:cubicBezTo>
                    <a:pt x="200" y="276"/>
                    <a:pt x="198" y="273"/>
                    <a:pt x="202" y="273"/>
                  </a:cubicBezTo>
                  <a:cubicBezTo>
                    <a:pt x="208" y="271"/>
                    <a:pt x="214" y="256"/>
                    <a:pt x="214" y="250"/>
                  </a:cubicBezTo>
                  <a:cubicBezTo>
                    <a:pt x="210" y="252"/>
                    <a:pt x="206" y="262"/>
                    <a:pt x="206" y="252"/>
                  </a:cubicBezTo>
                  <a:cubicBezTo>
                    <a:pt x="202" y="252"/>
                    <a:pt x="193" y="275"/>
                    <a:pt x="192" y="279"/>
                  </a:cubicBezTo>
                  <a:cubicBezTo>
                    <a:pt x="190" y="296"/>
                    <a:pt x="197" y="313"/>
                    <a:pt x="213" y="320"/>
                  </a:cubicBezTo>
                  <a:cubicBezTo>
                    <a:pt x="217" y="321"/>
                    <a:pt x="231" y="324"/>
                    <a:pt x="233" y="328"/>
                  </a:cubicBezTo>
                  <a:cubicBezTo>
                    <a:pt x="239" y="336"/>
                    <a:pt x="235" y="341"/>
                    <a:pt x="236" y="350"/>
                  </a:cubicBezTo>
                  <a:cubicBezTo>
                    <a:pt x="239" y="355"/>
                    <a:pt x="241" y="358"/>
                    <a:pt x="241" y="350"/>
                  </a:cubicBezTo>
                  <a:cubicBezTo>
                    <a:pt x="241" y="345"/>
                    <a:pt x="243" y="348"/>
                    <a:pt x="245" y="351"/>
                  </a:cubicBezTo>
                  <a:cubicBezTo>
                    <a:pt x="250" y="356"/>
                    <a:pt x="245" y="366"/>
                    <a:pt x="241" y="370"/>
                  </a:cubicBezTo>
                  <a:cubicBezTo>
                    <a:pt x="237" y="375"/>
                    <a:pt x="232" y="378"/>
                    <a:pt x="228" y="383"/>
                  </a:cubicBezTo>
                  <a:cubicBezTo>
                    <a:pt x="226" y="385"/>
                    <a:pt x="223" y="387"/>
                    <a:pt x="221" y="390"/>
                  </a:cubicBezTo>
                  <a:cubicBezTo>
                    <a:pt x="219" y="393"/>
                    <a:pt x="219" y="388"/>
                    <a:pt x="219" y="387"/>
                  </a:cubicBezTo>
                  <a:cubicBezTo>
                    <a:pt x="220" y="382"/>
                    <a:pt x="219" y="376"/>
                    <a:pt x="218" y="371"/>
                  </a:cubicBezTo>
                  <a:cubicBezTo>
                    <a:pt x="217" y="368"/>
                    <a:pt x="211" y="362"/>
                    <a:pt x="208" y="362"/>
                  </a:cubicBezTo>
                  <a:cubicBezTo>
                    <a:pt x="210" y="363"/>
                    <a:pt x="214" y="374"/>
                    <a:pt x="214" y="376"/>
                  </a:cubicBezTo>
                  <a:cubicBezTo>
                    <a:pt x="216" y="382"/>
                    <a:pt x="216" y="388"/>
                    <a:pt x="217" y="394"/>
                  </a:cubicBezTo>
                  <a:cubicBezTo>
                    <a:pt x="217" y="396"/>
                    <a:pt x="218" y="400"/>
                    <a:pt x="215" y="400"/>
                  </a:cubicBezTo>
                  <a:cubicBezTo>
                    <a:pt x="210" y="401"/>
                    <a:pt x="207" y="401"/>
                    <a:pt x="203" y="401"/>
                  </a:cubicBezTo>
                  <a:cubicBezTo>
                    <a:pt x="202" y="399"/>
                    <a:pt x="202" y="398"/>
                    <a:pt x="201" y="397"/>
                  </a:cubicBezTo>
                  <a:close/>
                </a:path>
              </a:pathLst>
            </a:custGeom>
            <a:solidFill>
              <a:schemeClr val="accent3">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30" name="COLLETON"/>
            <p:cNvSpPr>
              <a:spLocks noEditPoints="1"/>
            </p:cNvSpPr>
            <p:nvPr/>
          </p:nvSpPr>
          <p:spPr bwMode="auto">
            <a:xfrm>
              <a:off x="4416426" y="4149726"/>
              <a:ext cx="933450" cy="1114425"/>
            </a:xfrm>
            <a:custGeom>
              <a:avLst/>
              <a:gdLst>
                <a:gd name="T0" fmla="*/ 333 w 356"/>
                <a:gd name="T1" fmla="*/ 420 h 425"/>
                <a:gd name="T2" fmla="*/ 343 w 356"/>
                <a:gd name="T3" fmla="*/ 415 h 425"/>
                <a:gd name="T4" fmla="*/ 353 w 356"/>
                <a:gd name="T5" fmla="*/ 403 h 425"/>
                <a:gd name="T6" fmla="*/ 344 w 356"/>
                <a:gd name="T7" fmla="*/ 417 h 425"/>
                <a:gd name="T8" fmla="*/ 331 w 356"/>
                <a:gd name="T9" fmla="*/ 425 h 425"/>
                <a:gd name="T10" fmla="*/ 327 w 356"/>
                <a:gd name="T11" fmla="*/ 414 h 425"/>
                <a:gd name="T12" fmla="*/ 239 w 356"/>
                <a:gd name="T13" fmla="*/ 360 h 425"/>
                <a:gd name="T14" fmla="*/ 254 w 356"/>
                <a:gd name="T15" fmla="*/ 372 h 425"/>
                <a:gd name="T16" fmla="*/ 274 w 356"/>
                <a:gd name="T17" fmla="*/ 368 h 425"/>
                <a:gd name="T18" fmla="*/ 278 w 356"/>
                <a:gd name="T19" fmla="*/ 385 h 425"/>
                <a:gd name="T20" fmla="*/ 296 w 356"/>
                <a:gd name="T21" fmla="*/ 403 h 425"/>
                <a:gd name="T22" fmla="*/ 301 w 356"/>
                <a:gd name="T23" fmla="*/ 388 h 425"/>
                <a:gd name="T24" fmla="*/ 324 w 356"/>
                <a:gd name="T25" fmla="*/ 389 h 425"/>
                <a:gd name="T26" fmla="*/ 344 w 356"/>
                <a:gd name="T27" fmla="*/ 394 h 425"/>
                <a:gd name="T28" fmla="*/ 326 w 356"/>
                <a:gd name="T29" fmla="*/ 376 h 425"/>
                <a:gd name="T30" fmla="*/ 337 w 356"/>
                <a:gd name="T31" fmla="*/ 372 h 425"/>
                <a:gd name="T32" fmla="*/ 338 w 356"/>
                <a:gd name="T33" fmla="*/ 339 h 425"/>
                <a:gd name="T34" fmla="*/ 338 w 356"/>
                <a:gd name="T35" fmla="*/ 321 h 425"/>
                <a:gd name="T36" fmla="*/ 326 w 356"/>
                <a:gd name="T37" fmla="*/ 298 h 425"/>
                <a:gd name="T38" fmla="*/ 314 w 356"/>
                <a:gd name="T39" fmla="*/ 265 h 425"/>
                <a:gd name="T40" fmla="*/ 321 w 356"/>
                <a:gd name="T41" fmla="*/ 240 h 425"/>
                <a:gd name="T42" fmla="*/ 330 w 356"/>
                <a:gd name="T43" fmla="*/ 225 h 425"/>
                <a:gd name="T44" fmla="*/ 340 w 356"/>
                <a:gd name="T45" fmla="*/ 195 h 425"/>
                <a:gd name="T46" fmla="*/ 339 w 356"/>
                <a:gd name="T47" fmla="*/ 188 h 425"/>
                <a:gd name="T48" fmla="*/ 341 w 356"/>
                <a:gd name="T49" fmla="*/ 174 h 425"/>
                <a:gd name="T50" fmla="*/ 339 w 356"/>
                <a:gd name="T51" fmla="*/ 161 h 425"/>
                <a:gd name="T52" fmla="*/ 339 w 356"/>
                <a:gd name="T53" fmla="*/ 147 h 425"/>
                <a:gd name="T54" fmla="*/ 336 w 356"/>
                <a:gd name="T55" fmla="*/ 109 h 425"/>
                <a:gd name="T56" fmla="*/ 343 w 356"/>
                <a:gd name="T57" fmla="*/ 77 h 425"/>
                <a:gd name="T58" fmla="*/ 315 w 356"/>
                <a:gd name="T59" fmla="*/ 71 h 425"/>
                <a:gd name="T60" fmla="*/ 286 w 356"/>
                <a:gd name="T61" fmla="*/ 71 h 425"/>
                <a:gd name="T62" fmla="*/ 241 w 356"/>
                <a:gd name="T63" fmla="*/ 72 h 425"/>
                <a:gd name="T64" fmla="*/ 226 w 356"/>
                <a:gd name="T65" fmla="*/ 64 h 425"/>
                <a:gd name="T66" fmla="*/ 220 w 356"/>
                <a:gd name="T67" fmla="*/ 60 h 425"/>
                <a:gd name="T68" fmla="*/ 199 w 356"/>
                <a:gd name="T69" fmla="*/ 36 h 425"/>
                <a:gd name="T70" fmla="*/ 151 w 356"/>
                <a:gd name="T71" fmla="*/ 4 h 425"/>
                <a:gd name="T72" fmla="*/ 141 w 356"/>
                <a:gd name="T73" fmla="*/ 0 h 425"/>
                <a:gd name="T74" fmla="*/ 97 w 356"/>
                <a:gd name="T75" fmla="*/ 27 h 425"/>
                <a:gd name="T76" fmla="*/ 93 w 356"/>
                <a:gd name="T77" fmla="*/ 58 h 425"/>
                <a:gd name="T78" fmla="*/ 87 w 356"/>
                <a:gd name="T79" fmla="*/ 71 h 425"/>
                <a:gd name="T80" fmla="*/ 69 w 356"/>
                <a:gd name="T81" fmla="*/ 46 h 425"/>
                <a:gd name="T82" fmla="*/ 0 w 356"/>
                <a:gd name="T83" fmla="*/ 90 h 425"/>
                <a:gd name="T84" fmla="*/ 10 w 356"/>
                <a:gd name="T85" fmla="*/ 107 h 425"/>
                <a:gd name="T86" fmla="*/ 29 w 356"/>
                <a:gd name="T87" fmla="*/ 133 h 425"/>
                <a:gd name="T88" fmla="*/ 54 w 356"/>
                <a:gd name="T89" fmla="*/ 177 h 425"/>
                <a:gd name="T90" fmla="*/ 89 w 356"/>
                <a:gd name="T91" fmla="*/ 215 h 425"/>
                <a:gd name="T92" fmla="*/ 104 w 356"/>
                <a:gd name="T93" fmla="*/ 244 h 425"/>
                <a:gd name="T94" fmla="*/ 107 w 356"/>
                <a:gd name="T95" fmla="*/ 251 h 425"/>
                <a:gd name="T96" fmla="*/ 112 w 356"/>
                <a:gd name="T97" fmla="*/ 263 h 425"/>
                <a:gd name="T98" fmla="*/ 114 w 356"/>
                <a:gd name="T99" fmla="*/ 271 h 425"/>
                <a:gd name="T100" fmla="*/ 118 w 356"/>
                <a:gd name="T101" fmla="*/ 278 h 425"/>
                <a:gd name="T102" fmla="*/ 123 w 356"/>
                <a:gd name="T103" fmla="*/ 286 h 425"/>
                <a:gd name="T104" fmla="*/ 130 w 356"/>
                <a:gd name="T105" fmla="*/ 290 h 425"/>
                <a:gd name="T106" fmla="*/ 166 w 356"/>
                <a:gd name="T107" fmla="*/ 301 h 425"/>
                <a:gd name="T108" fmla="*/ 184 w 356"/>
                <a:gd name="T109" fmla="*/ 305 h 425"/>
                <a:gd name="T110" fmla="*/ 204 w 356"/>
                <a:gd name="T111" fmla="*/ 305 h 425"/>
                <a:gd name="T112" fmla="*/ 197 w 356"/>
                <a:gd name="T113" fmla="*/ 319 h 425"/>
                <a:gd name="T114" fmla="*/ 202 w 356"/>
                <a:gd name="T115" fmla="*/ 329 h 425"/>
                <a:gd name="T116" fmla="*/ 210 w 356"/>
                <a:gd name="T117" fmla="*/ 338 h 425"/>
                <a:gd name="T118" fmla="*/ 220 w 356"/>
                <a:gd name="T119" fmla="*/ 35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425">
                  <a:moveTo>
                    <a:pt x="327" y="414"/>
                  </a:moveTo>
                  <a:cubicBezTo>
                    <a:pt x="329" y="416"/>
                    <a:pt x="330" y="418"/>
                    <a:pt x="333" y="420"/>
                  </a:cubicBezTo>
                  <a:cubicBezTo>
                    <a:pt x="335" y="422"/>
                    <a:pt x="338" y="420"/>
                    <a:pt x="339" y="419"/>
                  </a:cubicBezTo>
                  <a:cubicBezTo>
                    <a:pt x="340" y="418"/>
                    <a:pt x="341" y="415"/>
                    <a:pt x="343" y="415"/>
                  </a:cubicBezTo>
                  <a:cubicBezTo>
                    <a:pt x="345" y="414"/>
                    <a:pt x="348" y="414"/>
                    <a:pt x="349" y="412"/>
                  </a:cubicBezTo>
                  <a:cubicBezTo>
                    <a:pt x="350" y="410"/>
                    <a:pt x="351" y="403"/>
                    <a:pt x="353" y="403"/>
                  </a:cubicBezTo>
                  <a:cubicBezTo>
                    <a:pt x="356" y="406"/>
                    <a:pt x="355" y="412"/>
                    <a:pt x="351" y="414"/>
                  </a:cubicBezTo>
                  <a:cubicBezTo>
                    <a:pt x="349" y="416"/>
                    <a:pt x="345" y="415"/>
                    <a:pt x="344" y="417"/>
                  </a:cubicBezTo>
                  <a:cubicBezTo>
                    <a:pt x="343" y="419"/>
                    <a:pt x="342" y="421"/>
                    <a:pt x="341" y="422"/>
                  </a:cubicBezTo>
                  <a:cubicBezTo>
                    <a:pt x="339" y="424"/>
                    <a:pt x="333" y="425"/>
                    <a:pt x="331" y="425"/>
                  </a:cubicBezTo>
                  <a:cubicBezTo>
                    <a:pt x="327" y="424"/>
                    <a:pt x="326" y="419"/>
                    <a:pt x="327" y="416"/>
                  </a:cubicBezTo>
                  <a:cubicBezTo>
                    <a:pt x="327" y="414"/>
                    <a:pt x="327" y="414"/>
                    <a:pt x="327" y="414"/>
                  </a:cubicBezTo>
                  <a:close/>
                  <a:moveTo>
                    <a:pt x="226" y="359"/>
                  </a:moveTo>
                  <a:cubicBezTo>
                    <a:pt x="230" y="359"/>
                    <a:pt x="234" y="360"/>
                    <a:pt x="239" y="360"/>
                  </a:cubicBezTo>
                  <a:cubicBezTo>
                    <a:pt x="244" y="360"/>
                    <a:pt x="242" y="366"/>
                    <a:pt x="245" y="368"/>
                  </a:cubicBezTo>
                  <a:cubicBezTo>
                    <a:pt x="248" y="370"/>
                    <a:pt x="251" y="372"/>
                    <a:pt x="254" y="372"/>
                  </a:cubicBezTo>
                  <a:cubicBezTo>
                    <a:pt x="259" y="371"/>
                    <a:pt x="261" y="371"/>
                    <a:pt x="265" y="368"/>
                  </a:cubicBezTo>
                  <a:cubicBezTo>
                    <a:pt x="272" y="364"/>
                    <a:pt x="268" y="361"/>
                    <a:pt x="274" y="368"/>
                  </a:cubicBezTo>
                  <a:cubicBezTo>
                    <a:pt x="276" y="371"/>
                    <a:pt x="275" y="373"/>
                    <a:pt x="279" y="376"/>
                  </a:cubicBezTo>
                  <a:cubicBezTo>
                    <a:pt x="282" y="379"/>
                    <a:pt x="278" y="382"/>
                    <a:pt x="278" y="385"/>
                  </a:cubicBezTo>
                  <a:cubicBezTo>
                    <a:pt x="279" y="387"/>
                    <a:pt x="284" y="392"/>
                    <a:pt x="285" y="395"/>
                  </a:cubicBezTo>
                  <a:cubicBezTo>
                    <a:pt x="288" y="400"/>
                    <a:pt x="290" y="402"/>
                    <a:pt x="296" y="403"/>
                  </a:cubicBezTo>
                  <a:cubicBezTo>
                    <a:pt x="299" y="401"/>
                    <a:pt x="302" y="400"/>
                    <a:pt x="302" y="396"/>
                  </a:cubicBezTo>
                  <a:cubicBezTo>
                    <a:pt x="302" y="395"/>
                    <a:pt x="300" y="389"/>
                    <a:pt x="301" y="388"/>
                  </a:cubicBezTo>
                  <a:cubicBezTo>
                    <a:pt x="304" y="385"/>
                    <a:pt x="310" y="395"/>
                    <a:pt x="315" y="389"/>
                  </a:cubicBezTo>
                  <a:cubicBezTo>
                    <a:pt x="317" y="388"/>
                    <a:pt x="322" y="390"/>
                    <a:pt x="324" y="389"/>
                  </a:cubicBezTo>
                  <a:cubicBezTo>
                    <a:pt x="329" y="387"/>
                    <a:pt x="330" y="396"/>
                    <a:pt x="331" y="399"/>
                  </a:cubicBezTo>
                  <a:cubicBezTo>
                    <a:pt x="332" y="402"/>
                    <a:pt x="344" y="396"/>
                    <a:pt x="344" y="394"/>
                  </a:cubicBezTo>
                  <a:cubicBezTo>
                    <a:pt x="331" y="386"/>
                    <a:pt x="331" y="386"/>
                    <a:pt x="331" y="386"/>
                  </a:cubicBezTo>
                  <a:cubicBezTo>
                    <a:pt x="329" y="385"/>
                    <a:pt x="328" y="379"/>
                    <a:pt x="326" y="376"/>
                  </a:cubicBezTo>
                  <a:cubicBezTo>
                    <a:pt x="323" y="371"/>
                    <a:pt x="326" y="373"/>
                    <a:pt x="331" y="373"/>
                  </a:cubicBezTo>
                  <a:cubicBezTo>
                    <a:pt x="333" y="373"/>
                    <a:pt x="335" y="372"/>
                    <a:pt x="337" y="372"/>
                  </a:cubicBezTo>
                  <a:cubicBezTo>
                    <a:pt x="337" y="372"/>
                    <a:pt x="337" y="372"/>
                    <a:pt x="337" y="372"/>
                  </a:cubicBezTo>
                  <a:cubicBezTo>
                    <a:pt x="337" y="367"/>
                    <a:pt x="343" y="342"/>
                    <a:pt x="338" y="339"/>
                  </a:cubicBezTo>
                  <a:cubicBezTo>
                    <a:pt x="333" y="335"/>
                    <a:pt x="322" y="339"/>
                    <a:pt x="327" y="329"/>
                  </a:cubicBezTo>
                  <a:cubicBezTo>
                    <a:pt x="330" y="326"/>
                    <a:pt x="334" y="323"/>
                    <a:pt x="338" y="321"/>
                  </a:cubicBezTo>
                  <a:cubicBezTo>
                    <a:pt x="339" y="320"/>
                    <a:pt x="339" y="320"/>
                    <a:pt x="339" y="320"/>
                  </a:cubicBezTo>
                  <a:cubicBezTo>
                    <a:pt x="343" y="312"/>
                    <a:pt x="326" y="308"/>
                    <a:pt x="326" y="298"/>
                  </a:cubicBezTo>
                  <a:cubicBezTo>
                    <a:pt x="326" y="291"/>
                    <a:pt x="326" y="277"/>
                    <a:pt x="320" y="272"/>
                  </a:cubicBezTo>
                  <a:cubicBezTo>
                    <a:pt x="314" y="265"/>
                    <a:pt x="314" y="265"/>
                    <a:pt x="314" y="265"/>
                  </a:cubicBezTo>
                  <a:cubicBezTo>
                    <a:pt x="314" y="261"/>
                    <a:pt x="313" y="256"/>
                    <a:pt x="313" y="252"/>
                  </a:cubicBezTo>
                  <a:cubicBezTo>
                    <a:pt x="313" y="248"/>
                    <a:pt x="319" y="244"/>
                    <a:pt x="321" y="240"/>
                  </a:cubicBezTo>
                  <a:cubicBezTo>
                    <a:pt x="321" y="238"/>
                    <a:pt x="320" y="232"/>
                    <a:pt x="321" y="231"/>
                  </a:cubicBezTo>
                  <a:cubicBezTo>
                    <a:pt x="322" y="230"/>
                    <a:pt x="328" y="226"/>
                    <a:pt x="330" y="225"/>
                  </a:cubicBezTo>
                  <a:cubicBezTo>
                    <a:pt x="332" y="223"/>
                    <a:pt x="335" y="220"/>
                    <a:pt x="336" y="216"/>
                  </a:cubicBezTo>
                  <a:cubicBezTo>
                    <a:pt x="339" y="210"/>
                    <a:pt x="339" y="202"/>
                    <a:pt x="340" y="195"/>
                  </a:cubicBezTo>
                  <a:cubicBezTo>
                    <a:pt x="340" y="195"/>
                    <a:pt x="340" y="195"/>
                    <a:pt x="340" y="195"/>
                  </a:cubicBezTo>
                  <a:cubicBezTo>
                    <a:pt x="339" y="188"/>
                    <a:pt x="339" y="188"/>
                    <a:pt x="339" y="188"/>
                  </a:cubicBezTo>
                  <a:cubicBezTo>
                    <a:pt x="338" y="185"/>
                    <a:pt x="339" y="180"/>
                    <a:pt x="340" y="177"/>
                  </a:cubicBezTo>
                  <a:cubicBezTo>
                    <a:pt x="340" y="176"/>
                    <a:pt x="341" y="175"/>
                    <a:pt x="341" y="174"/>
                  </a:cubicBezTo>
                  <a:cubicBezTo>
                    <a:pt x="343" y="173"/>
                    <a:pt x="345" y="170"/>
                    <a:pt x="344" y="168"/>
                  </a:cubicBezTo>
                  <a:cubicBezTo>
                    <a:pt x="343" y="166"/>
                    <a:pt x="340" y="162"/>
                    <a:pt x="339" y="161"/>
                  </a:cubicBezTo>
                  <a:cubicBezTo>
                    <a:pt x="338" y="160"/>
                    <a:pt x="338" y="159"/>
                    <a:pt x="338" y="159"/>
                  </a:cubicBezTo>
                  <a:cubicBezTo>
                    <a:pt x="337" y="155"/>
                    <a:pt x="340" y="151"/>
                    <a:pt x="339" y="147"/>
                  </a:cubicBezTo>
                  <a:cubicBezTo>
                    <a:pt x="339" y="143"/>
                    <a:pt x="337" y="138"/>
                    <a:pt x="335" y="134"/>
                  </a:cubicBezTo>
                  <a:cubicBezTo>
                    <a:pt x="331" y="124"/>
                    <a:pt x="331" y="120"/>
                    <a:pt x="336" y="109"/>
                  </a:cubicBezTo>
                  <a:cubicBezTo>
                    <a:pt x="338" y="104"/>
                    <a:pt x="336" y="99"/>
                    <a:pt x="339" y="94"/>
                  </a:cubicBezTo>
                  <a:cubicBezTo>
                    <a:pt x="342" y="86"/>
                    <a:pt x="349" y="87"/>
                    <a:pt x="343" y="77"/>
                  </a:cubicBezTo>
                  <a:cubicBezTo>
                    <a:pt x="336" y="74"/>
                    <a:pt x="333" y="75"/>
                    <a:pt x="326" y="76"/>
                  </a:cubicBezTo>
                  <a:cubicBezTo>
                    <a:pt x="322" y="77"/>
                    <a:pt x="317" y="75"/>
                    <a:pt x="315" y="71"/>
                  </a:cubicBezTo>
                  <a:cubicBezTo>
                    <a:pt x="314" y="71"/>
                    <a:pt x="314" y="71"/>
                    <a:pt x="314" y="70"/>
                  </a:cubicBezTo>
                  <a:cubicBezTo>
                    <a:pt x="304" y="64"/>
                    <a:pt x="295" y="74"/>
                    <a:pt x="286" y="71"/>
                  </a:cubicBezTo>
                  <a:cubicBezTo>
                    <a:pt x="275" y="68"/>
                    <a:pt x="273" y="64"/>
                    <a:pt x="261" y="69"/>
                  </a:cubicBezTo>
                  <a:cubicBezTo>
                    <a:pt x="252" y="73"/>
                    <a:pt x="249" y="72"/>
                    <a:pt x="241" y="72"/>
                  </a:cubicBezTo>
                  <a:cubicBezTo>
                    <a:pt x="239" y="71"/>
                    <a:pt x="238" y="71"/>
                    <a:pt x="237" y="70"/>
                  </a:cubicBezTo>
                  <a:cubicBezTo>
                    <a:pt x="234" y="68"/>
                    <a:pt x="229" y="66"/>
                    <a:pt x="226" y="64"/>
                  </a:cubicBezTo>
                  <a:cubicBezTo>
                    <a:pt x="225" y="63"/>
                    <a:pt x="223" y="61"/>
                    <a:pt x="221" y="61"/>
                  </a:cubicBezTo>
                  <a:cubicBezTo>
                    <a:pt x="221" y="60"/>
                    <a:pt x="220" y="60"/>
                    <a:pt x="220" y="60"/>
                  </a:cubicBezTo>
                  <a:cubicBezTo>
                    <a:pt x="217" y="57"/>
                    <a:pt x="215" y="55"/>
                    <a:pt x="213" y="52"/>
                  </a:cubicBezTo>
                  <a:cubicBezTo>
                    <a:pt x="208" y="47"/>
                    <a:pt x="202" y="43"/>
                    <a:pt x="199" y="36"/>
                  </a:cubicBezTo>
                  <a:cubicBezTo>
                    <a:pt x="196" y="29"/>
                    <a:pt x="193" y="24"/>
                    <a:pt x="189" y="17"/>
                  </a:cubicBezTo>
                  <a:cubicBezTo>
                    <a:pt x="181" y="7"/>
                    <a:pt x="163" y="7"/>
                    <a:pt x="151" y="4"/>
                  </a:cubicBezTo>
                  <a:cubicBezTo>
                    <a:pt x="149" y="3"/>
                    <a:pt x="145" y="1"/>
                    <a:pt x="143" y="1"/>
                  </a:cubicBezTo>
                  <a:cubicBezTo>
                    <a:pt x="141" y="0"/>
                    <a:pt x="141" y="0"/>
                    <a:pt x="141" y="0"/>
                  </a:cubicBezTo>
                  <a:cubicBezTo>
                    <a:pt x="141" y="0"/>
                    <a:pt x="141" y="0"/>
                    <a:pt x="141" y="0"/>
                  </a:cubicBezTo>
                  <a:cubicBezTo>
                    <a:pt x="97" y="27"/>
                    <a:pt x="97" y="27"/>
                    <a:pt x="97" y="27"/>
                  </a:cubicBezTo>
                  <a:cubicBezTo>
                    <a:pt x="94" y="32"/>
                    <a:pt x="93" y="34"/>
                    <a:pt x="93" y="40"/>
                  </a:cubicBezTo>
                  <a:cubicBezTo>
                    <a:pt x="94" y="46"/>
                    <a:pt x="96" y="52"/>
                    <a:pt x="93" y="58"/>
                  </a:cubicBezTo>
                  <a:cubicBezTo>
                    <a:pt x="91" y="62"/>
                    <a:pt x="89" y="67"/>
                    <a:pt x="87" y="70"/>
                  </a:cubicBezTo>
                  <a:cubicBezTo>
                    <a:pt x="87" y="70"/>
                    <a:pt x="87" y="70"/>
                    <a:pt x="87" y="71"/>
                  </a:cubicBezTo>
                  <a:cubicBezTo>
                    <a:pt x="84" y="71"/>
                    <a:pt x="81" y="62"/>
                    <a:pt x="79" y="59"/>
                  </a:cubicBezTo>
                  <a:cubicBezTo>
                    <a:pt x="77" y="54"/>
                    <a:pt x="73" y="50"/>
                    <a:pt x="69" y="46"/>
                  </a:cubicBezTo>
                  <a:cubicBezTo>
                    <a:pt x="0" y="90"/>
                    <a:pt x="0" y="90"/>
                    <a:pt x="0" y="90"/>
                  </a:cubicBezTo>
                  <a:cubicBezTo>
                    <a:pt x="0" y="90"/>
                    <a:pt x="0" y="90"/>
                    <a:pt x="0" y="90"/>
                  </a:cubicBezTo>
                  <a:cubicBezTo>
                    <a:pt x="1" y="91"/>
                    <a:pt x="4" y="93"/>
                    <a:pt x="5" y="95"/>
                  </a:cubicBezTo>
                  <a:cubicBezTo>
                    <a:pt x="8" y="97"/>
                    <a:pt x="9" y="104"/>
                    <a:pt x="10" y="107"/>
                  </a:cubicBezTo>
                  <a:cubicBezTo>
                    <a:pt x="12" y="111"/>
                    <a:pt x="16" y="113"/>
                    <a:pt x="18" y="117"/>
                  </a:cubicBezTo>
                  <a:cubicBezTo>
                    <a:pt x="21" y="122"/>
                    <a:pt x="26" y="127"/>
                    <a:pt x="29" y="133"/>
                  </a:cubicBezTo>
                  <a:cubicBezTo>
                    <a:pt x="31" y="138"/>
                    <a:pt x="36" y="146"/>
                    <a:pt x="37" y="152"/>
                  </a:cubicBezTo>
                  <a:cubicBezTo>
                    <a:pt x="44" y="160"/>
                    <a:pt x="49" y="169"/>
                    <a:pt x="54" y="177"/>
                  </a:cubicBezTo>
                  <a:cubicBezTo>
                    <a:pt x="57" y="183"/>
                    <a:pt x="64" y="185"/>
                    <a:pt x="69" y="188"/>
                  </a:cubicBezTo>
                  <a:cubicBezTo>
                    <a:pt x="79" y="194"/>
                    <a:pt x="87" y="203"/>
                    <a:pt x="89" y="215"/>
                  </a:cubicBezTo>
                  <a:cubicBezTo>
                    <a:pt x="91" y="222"/>
                    <a:pt x="96" y="235"/>
                    <a:pt x="102" y="239"/>
                  </a:cubicBezTo>
                  <a:cubicBezTo>
                    <a:pt x="102" y="241"/>
                    <a:pt x="104" y="243"/>
                    <a:pt x="104" y="244"/>
                  </a:cubicBezTo>
                  <a:cubicBezTo>
                    <a:pt x="104" y="245"/>
                    <a:pt x="105" y="246"/>
                    <a:pt x="105" y="247"/>
                  </a:cubicBezTo>
                  <a:cubicBezTo>
                    <a:pt x="106" y="248"/>
                    <a:pt x="106" y="250"/>
                    <a:pt x="107" y="251"/>
                  </a:cubicBezTo>
                  <a:cubicBezTo>
                    <a:pt x="107" y="253"/>
                    <a:pt x="108" y="255"/>
                    <a:pt x="109" y="256"/>
                  </a:cubicBezTo>
                  <a:cubicBezTo>
                    <a:pt x="110" y="258"/>
                    <a:pt x="111" y="261"/>
                    <a:pt x="112" y="263"/>
                  </a:cubicBezTo>
                  <a:cubicBezTo>
                    <a:pt x="112" y="265"/>
                    <a:pt x="112" y="269"/>
                    <a:pt x="114" y="270"/>
                  </a:cubicBezTo>
                  <a:cubicBezTo>
                    <a:pt x="114" y="270"/>
                    <a:pt x="114" y="270"/>
                    <a:pt x="114" y="271"/>
                  </a:cubicBezTo>
                  <a:cubicBezTo>
                    <a:pt x="114" y="271"/>
                    <a:pt x="114" y="271"/>
                    <a:pt x="114" y="272"/>
                  </a:cubicBezTo>
                  <a:cubicBezTo>
                    <a:pt x="116" y="274"/>
                    <a:pt x="116" y="276"/>
                    <a:pt x="118" y="278"/>
                  </a:cubicBezTo>
                  <a:cubicBezTo>
                    <a:pt x="123" y="286"/>
                    <a:pt x="123" y="286"/>
                    <a:pt x="123" y="286"/>
                  </a:cubicBezTo>
                  <a:cubicBezTo>
                    <a:pt x="123" y="286"/>
                    <a:pt x="123" y="286"/>
                    <a:pt x="123" y="286"/>
                  </a:cubicBezTo>
                  <a:cubicBezTo>
                    <a:pt x="123" y="286"/>
                    <a:pt x="124" y="286"/>
                    <a:pt x="125" y="287"/>
                  </a:cubicBezTo>
                  <a:cubicBezTo>
                    <a:pt x="126" y="287"/>
                    <a:pt x="129" y="289"/>
                    <a:pt x="130" y="290"/>
                  </a:cubicBezTo>
                  <a:cubicBezTo>
                    <a:pt x="135" y="293"/>
                    <a:pt x="140" y="295"/>
                    <a:pt x="145" y="297"/>
                  </a:cubicBezTo>
                  <a:cubicBezTo>
                    <a:pt x="152" y="301"/>
                    <a:pt x="158" y="304"/>
                    <a:pt x="166" y="301"/>
                  </a:cubicBezTo>
                  <a:cubicBezTo>
                    <a:pt x="169" y="300"/>
                    <a:pt x="171" y="300"/>
                    <a:pt x="175" y="301"/>
                  </a:cubicBezTo>
                  <a:cubicBezTo>
                    <a:pt x="179" y="302"/>
                    <a:pt x="180" y="304"/>
                    <a:pt x="184" y="305"/>
                  </a:cubicBezTo>
                  <a:cubicBezTo>
                    <a:pt x="188" y="310"/>
                    <a:pt x="190" y="307"/>
                    <a:pt x="195" y="306"/>
                  </a:cubicBezTo>
                  <a:cubicBezTo>
                    <a:pt x="197" y="305"/>
                    <a:pt x="203" y="303"/>
                    <a:pt x="204" y="305"/>
                  </a:cubicBezTo>
                  <a:cubicBezTo>
                    <a:pt x="205" y="306"/>
                    <a:pt x="201" y="309"/>
                    <a:pt x="200" y="310"/>
                  </a:cubicBezTo>
                  <a:cubicBezTo>
                    <a:pt x="198" y="313"/>
                    <a:pt x="197" y="315"/>
                    <a:pt x="197" y="319"/>
                  </a:cubicBezTo>
                  <a:cubicBezTo>
                    <a:pt x="197" y="322"/>
                    <a:pt x="203" y="323"/>
                    <a:pt x="205" y="323"/>
                  </a:cubicBezTo>
                  <a:cubicBezTo>
                    <a:pt x="205" y="325"/>
                    <a:pt x="203" y="327"/>
                    <a:pt x="202" y="329"/>
                  </a:cubicBezTo>
                  <a:cubicBezTo>
                    <a:pt x="201" y="331"/>
                    <a:pt x="200" y="342"/>
                    <a:pt x="205" y="338"/>
                  </a:cubicBezTo>
                  <a:cubicBezTo>
                    <a:pt x="208" y="336"/>
                    <a:pt x="208" y="334"/>
                    <a:pt x="210" y="338"/>
                  </a:cubicBezTo>
                  <a:cubicBezTo>
                    <a:pt x="211" y="343"/>
                    <a:pt x="212" y="347"/>
                    <a:pt x="216" y="351"/>
                  </a:cubicBezTo>
                  <a:cubicBezTo>
                    <a:pt x="217" y="352"/>
                    <a:pt x="219" y="353"/>
                    <a:pt x="220" y="354"/>
                  </a:cubicBezTo>
                  <a:cubicBezTo>
                    <a:pt x="222" y="355"/>
                    <a:pt x="224" y="359"/>
                    <a:pt x="226" y="359"/>
                  </a:cubicBezTo>
                  <a:close/>
                </a:path>
              </a:pathLst>
            </a:custGeom>
            <a:solidFill>
              <a:schemeClr val="accent3">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31" name="BEAUFORT"/>
            <p:cNvSpPr>
              <a:spLocks noEditPoints="1"/>
            </p:cNvSpPr>
            <p:nvPr/>
          </p:nvSpPr>
          <p:spPr bwMode="auto">
            <a:xfrm>
              <a:off x="4494213" y="4899026"/>
              <a:ext cx="773113" cy="965200"/>
            </a:xfrm>
            <a:custGeom>
              <a:avLst/>
              <a:gdLst>
                <a:gd name="T0" fmla="*/ 254 w 295"/>
                <a:gd name="T1" fmla="*/ 144 h 368"/>
                <a:gd name="T2" fmla="*/ 149 w 295"/>
                <a:gd name="T3" fmla="*/ 105 h 368"/>
                <a:gd name="T4" fmla="*/ 109 w 295"/>
                <a:gd name="T5" fmla="*/ 110 h 368"/>
                <a:gd name="T6" fmla="*/ 104 w 295"/>
                <a:gd name="T7" fmla="*/ 139 h 368"/>
                <a:gd name="T8" fmla="*/ 148 w 295"/>
                <a:gd name="T9" fmla="*/ 195 h 368"/>
                <a:gd name="T10" fmla="*/ 164 w 295"/>
                <a:gd name="T11" fmla="*/ 201 h 368"/>
                <a:gd name="T12" fmla="*/ 174 w 295"/>
                <a:gd name="T13" fmla="*/ 243 h 368"/>
                <a:gd name="T14" fmla="*/ 199 w 295"/>
                <a:gd name="T15" fmla="*/ 240 h 368"/>
                <a:gd name="T16" fmla="*/ 273 w 295"/>
                <a:gd name="T17" fmla="*/ 169 h 368"/>
                <a:gd name="T18" fmla="*/ 222 w 295"/>
                <a:gd name="T19" fmla="*/ 159 h 368"/>
                <a:gd name="T20" fmla="*/ 189 w 295"/>
                <a:gd name="T21" fmla="*/ 123 h 368"/>
                <a:gd name="T22" fmla="*/ 124 w 295"/>
                <a:gd name="T23" fmla="*/ 263 h 368"/>
                <a:gd name="T24" fmla="*/ 126 w 295"/>
                <a:gd name="T25" fmla="*/ 277 h 368"/>
                <a:gd name="T26" fmla="*/ 98 w 295"/>
                <a:gd name="T27" fmla="*/ 301 h 368"/>
                <a:gd name="T28" fmla="*/ 89 w 295"/>
                <a:gd name="T29" fmla="*/ 324 h 368"/>
                <a:gd name="T30" fmla="*/ 73 w 295"/>
                <a:gd name="T31" fmla="*/ 306 h 368"/>
                <a:gd name="T32" fmla="*/ 88 w 295"/>
                <a:gd name="T33" fmla="*/ 332 h 368"/>
                <a:gd name="T34" fmla="*/ 58 w 295"/>
                <a:gd name="T35" fmla="*/ 357 h 368"/>
                <a:gd name="T36" fmla="*/ 163 w 295"/>
                <a:gd name="T37" fmla="*/ 299 h 368"/>
                <a:gd name="T38" fmla="*/ 117 w 295"/>
                <a:gd name="T39" fmla="*/ 288 h 368"/>
                <a:gd name="T40" fmla="*/ 129 w 295"/>
                <a:gd name="T41" fmla="*/ 292 h 368"/>
                <a:gd name="T42" fmla="*/ 120 w 295"/>
                <a:gd name="T43" fmla="*/ 316 h 368"/>
                <a:gd name="T44" fmla="*/ 92 w 295"/>
                <a:gd name="T45" fmla="*/ 352 h 368"/>
                <a:gd name="T46" fmla="*/ 106 w 295"/>
                <a:gd name="T47" fmla="*/ 349 h 368"/>
                <a:gd name="T48" fmla="*/ 101 w 295"/>
                <a:gd name="T49" fmla="*/ 201 h 368"/>
                <a:gd name="T50" fmla="*/ 94 w 295"/>
                <a:gd name="T51" fmla="*/ 198 h 368"/>
                <a:gd name="T52" fmla="*/ 84 w 295"/>
                <a:gd name="T53" fmla="*/ 219 h 368"/>
                <a:gd name="T54" fmla="*/ 94 w 295"/>
                <a:gd name="T55" fmla="*/ 240 h 368"/>
                <a:gd name="T56" fmla="*/ 79 w 295"/>
                <a:gd name="T57" fmla="*/ 230 h 368"/>
                <a:gd name="T58" fmla="*/ 202 w 295"/>
                <a:gd name="T59" fmla="*/ 245 h 368"/>
                <a:gd name="T60" fmla="*/ 205 w 295"/>
                <a:gd name="T61" fmla="*/ 255 h 368"/>
                <a:gd name="T62" fmla="*/ 229 w 295"/>
                <a:gd name="T63" fmla="*/ 248 h 368"/>
                <a:gd name="T64" fmla="*/ 272 w 295"/>
                <a:gd name="T65" fmla="*/ 219 h 368"/>
                <a:gd name="T66" fmla="*/ 215 w 295"/>
                <a:gd name="T67" fmla="*/ 254 h 368"/>
                <a:gd name="T68" fmla="*/ 290 w 295"/>
                <a:gd name="T69" fmla="*/ 172 h 368"/>
                <a:gd name="T70" fmla="*/ 276 w 295"/>
                <a:gd name="T71" fmla="*/ 216 h 368"/>
                <a:gd name="T72" fmla="*/ 45 w 295"/>
                <a:gd name="T73" fmla="*/ 211 h 368"/>
                <a:gd name="T74" fmla="*/ 53 w 295"/>
                <a:gd name="T75" fmla="*/ 226 h 368"/>
                <a:gd name="T76" fmla="*/ 118 w 295"/>
                <a:gd name="T77" fmla="*/ 243 h 368"/>
                <a:gd name="T78" fmla="*/ 72 w 295"/>
                <a:gd name="T79" fmla="*/ 283 h 368"/>
                <a:gd name="T80" fmla="*/ 57 w 295"/>
                <a:gd name="T81" fmla="*/ 319 h 368"/>
                <a:gd name="T82" fmla="*/ 36 w 295"/>
                <a:gd name="T83" fmla="*/ 343 h 368"/>
                <a:gd name="T84" fmla="*/ 26 w 295"/>
                <a:gd name="T85" fmla="*/ 336 h 368"/>
                <a:gd name="T86" fmla="*/ 1 w 295"/>
                <a:gd name="T87" fmla="*/ 285 h 368"/>
                <a:gd name="T88" fmla="*/ 89 w 295"/>
                <a:gd name="T89" fmla="*/ 100 h 368"/>
                <a:gd name="T90" fmla="*/ 82 w 295"/>
                <a:gd name="T91" fmla="*/ 45 h 368"/>
                <a:gd name="T92" fmla="*/ 93 w 295"/>
                <a:gd name="T93" fmla="*/ 0 h 368"/>
                <a:gd name="T94" fmla="*/ 145 w 295"/>
                <a:gd name="T95" fmla="*/ 15 h 368"/>
                <a:gd name="T96" fmla="*/ 167 w 295"/>
                <a:gd name="T97" fmla="*/ 33 h 368"/>
                <a:gd name="T98" fmla="*/ 186 w 295"/>
                <a:gd name="T99" fmla="*/ 65 h 368"/>
                <a:gd name="T100" fmla="*/ 203 w 295"/>
                <a:gd name="T101" fmla="*/ 82 h 368"/>
                <a:gd name="T102" fmla="*/ 165 w 295"/>
                <a:gd name="T103" fmla="*/ 104 h 368"/>
                <a:gd name="T104" fmla="*/ 120 w 295"/>
                <a:gd name="T105" fmla="*/ 9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368">
                  <a:moveTo>
                    <a:pt x="239" y="143"/>
                  </a:moveTo>
                  <a:cubicBezTo>
                    <a:pt x="241" y="140"/>
                    <a:pt x="242" y="138"/>
                    <a:pt x="245" y="138"/>
                  </a:cubicBezTo>
                  <a:cubicBezTo>
                    <a:pt x="246" y="138"/>
                    <a:pt x="248" y="138"/>
                    <a:pt x="249" y="137"/>
                  </a:cubicBezTo>
                  <a:cubicBezTo>
                    <a:pt x="250" y="137"/>
                    <a:pt x="252" y="136"/>
                    <a:pt x="253" y="137"/>
                  </a:cubicBezTo>
                  <a:cubicBezTo>
                    <a:pt x="254" y="138"/>
                    <a:pt x="255" y="142"/>
                    <a:pt x="254" y="144"/>
                  </a:cubicBezTo>
                  <a:cubicBezTo>
                    <a:pt x="252" y="146"/>
                    <a:pt x="249" y="145"/>
                    <a:pt x="247" y="144"/>
                  </a:cubicBezTo>
                  <a:cubicBezTo>
                    <a:pt x="245" y="144"/>
                    <a:pt x="244" y="144"/>
                    <a:pt x="243" y="144"/>
                  </a:cubicBezTo>
                  <a:cubicBezTo>
                    <a:pt x="242" y="144"/>
                    <a:pt x="241" y="143"/>
                    <a:pt x="240" y="143"/>
                  </a:cubicBezTo>
                  <a:cubicBezTo>
                    <a:pt x="239" y="143"/>
                    <a:pt x="239" y="143"/>
                    <a:pt x="239" y="143"/>
                  </a:cubicBezTo>
                  <a:close/>
                  <a:moveTo>
                    <a:pt x="149" y="105"/>
                  </a:moveTo>
                  <a:cubicBezTo>
                    <a:pt x="147" y="105"/>
                    <a:pt x="147" y="105"/>
                    <a:pt x="147" y="105"/>
                  </a:cubicBezTo>
                  <a:cubicBezTo>
                    <a:pt x="145" y="102"/>
                    <a:pt x="129" y="98"/>
                    <a:pt x="126" y="100"/>
                  </a:cubicBezTo>
                  <a:cubicBezTo>
                    <a:pt x="123" y="102"/>
                    <a:pt x="121" y="103"/>
                    <a:pt x="119" y="105"/>
                  </a:cubicBezTo>
                  <a:cubicBezTo>
                    <a:pt x="116" y="106"/>
                    <a:pt x="116" y="118"/>
                    <a:pt x="114" y="113"/>
                  </a:cubicBezTo>
                  <a:cubicBezTo>
                    <a:pt x="113" y="110"/>
                    <a:pt x="112" y="109"/>
                    <a:pt x="109" y="110"/>
                  </a:cubicBezTo>
                  <a:cubicBezTo>
                    <a:pt x="106" y="111"/>
                    <a:pt x="103" y="111"/>
                    <a:pt x="100" y="111"/>
                  </a:cubicBezTo>
                  <a:cubicBezTo>
                    <a:pt x="95" y="110"/>
                    <a:pt x="95" y="114"/>
                    <a:pt x="97" y="118"/>
                  </a:cubicBezTo>
                  <a:cubicBezTo>
                    <a:pt x="98" y="121"/>
                    <a:pt x="98" y="127"/>
                    <a:pt x="104" y="125"/>
                  </a:cubicBezTo>
                  <a:cubicBezTo>
                    <a:pt x="106" y="124"/>
                    <a:pt x="109" y="123"/>
                    <a:pt x="112" y="124"/>
                  </a:cubicBezTo>
                  <a:cubicBezTo>
                    <a:pt x="114" y="131"/>
                    <a:pt x="110" y="135"/>
                    <a:pt x="104" y="139"/>
                  </a:cubicBezTo>
                  <a:cubicBezTo>
                    <a:pt x="99" y="142"/>
                    <a:pt x="105" y="153"/>
                    <a:pt x="107" y="156"/>
                  </a:cubicBezTo>
                  <a:cubicBezTo>
                    <a:pt x="109" y="160"/>
                    <a:pt x="110" y="168"/>
                    <a:pt x="114" y="171"/>
                  </a:cubicBezTo>
                  <a:cubicBezTo>
                    <a:pt x="117" y="173"/>
                    <a:pt x="121" y="173"/>
                    <a:pt x="121" y="177"/>
                  </a:cubicBezTo>
                  <a:cubicBezTo>
                    <a:pt x="121" y="184"/>
                    <a:pt x="128" y="194"/>
                    <a:pt x="134" y="197"/>
                  </a:cubicBezTo>
                  <a:cubicBezTo>
                    <a:pt x="137" y="197"/>
                    <a:pt x="148" y="197"/>
                    <a:pt x="148" y="195"/>
                  </a:cubicBezTo>
                  <a:cubicBezTo>
                    <a:pt x="147" y="189"/>
                    <a:pt x="134" y="178"/>
                    <a:pt x="146" y="181"/>
                  </a:cubicBezTo>
                  <a:cubicBezTo>
                    <a:pt x="150" y="182"/>
                    <a:pt x="153" y="181"/>
                    <a:pt x="152" y="185"/>
                  </a:cubicBezTo>
                  <a:cubicBezTo>
                    <a:pt x="152" y="189"/>
                    <a:pt x="152" y="191"/>
                    <a:pt x="155" y="195"/>
                  </a:cubicBezTo>
                  <a:cubicBezTo>
                    <a:pt x="159" y="199"/>
                    <a:pt x="161" y="197"/>
                    <a:pt x="166" y="197"/>
                  </a:cubicBezTo>
                  <a:cubicBezTo>
                    <a:pt x="165" y="198"/>
                    <a:pt x="163" y="199"/>
                    <a:pt x="164" y="201"/>
                  </a:cubicBezTo>
                  <a:cubicBezTo>
                    <a:pt x="164" y="202"/>
                    <a:pt x="166" y="206"/>
                    <a:pt x="166" y="207"/>
                  </a:cubicBezTo>
                  <a:cubicBezTo>
                    <a:pt x="162" y="208"/>
                    <a:pt x="161" y="208"/>
                    <a:pt x="158" y="211"/>
                  </a:cubicBezTo>
                  <a:cubicBezTo>
                    <a:pt x="154" y="216"/>
                    <a:pt x="149" y="216"/>
                    <a:pt x="145" y="220"/>
                  </a:cubicBezTo>
                  <a:cubicBezTo>
                    <a:pt x="149" y="226"/>
                    <a:pt x="154" y="235"/>
                    <a:pt x="159" y="240"/>
                  </a:cubicBezTo>
                  <a:cubicBezTo>
                    <a:pt x="161" y="241"/>
                    <a:pt x="173" y="248"/>
                    <a:pt x="174" y="243"/>
                  </a:cubicBezTo>
                  <a:cubicBezTo>
                    <a:pt x="176" y="232"/>
                    <a:pt x="174" y="219"/>
                    <a:pt x="174" y="207"/>
                  </a:cubicBezTo>
                  <a:cubicBezTo>
                    <a:pt x="176" y="208"/>
                    <a:pt x="181" y="214"/>
                    <a:pt x="181" y="216"/>
                  </a:cubicBezTo>
                  <a:cubicBezTo>
                    <a:pt x="181" y="220"/>
                    <a:pt x="181" y="225"/>
                    <a:pt x="181" y="229"/>
                  </a:cubicBezTo>
                  <a:cubicBezTo>
                    <a:pt x="182" y="233"/>
                    <a:pt x="184" y="252"/>
                    <a:pt x="187" y="252"/>
                  </a:cubicBezTo>
                  <a:cubicBezTo>
                    <a:pt x="191" y="253"/>
                    <a:pt x="197" y="243"/>
                    <a:pt x="199" y="240"/>
                  </a:cubicBezTo>
                  <a:cubicBezTo>
                    <a:pt x="207" y="229"/>
                    <a:pt x="216" y="222"/>
                    <a:pt x="225" y="212"/>
                  </a:cubicBezTo>
                  <a:cubicBezTo>
                    <a:pt x="229" y="208"/>
                    <a:pt x="235" y="205"/>
                    <a:pt x="239" y="201"/>
                  </a:cubicBezTo>
                  <a:cubicBezTo>
                    <a:pt x="243" y="200"/>
                    <a:pt x="250" y="194"/>
                    <a:pt x="254" y="191"/>
                  </a:cubicBezTo>
                  <a:cubicBezTo>
                    <a:pt x="258" y="187"/>
                    <a:pt x="262" y="180"/>
                    <a:pt x="267" y="177"/>
                  </a:cubicBezTo>
                  <a:cubicBezTo>
                    <a:pt x="269" y="175"/>
                    <a:pt x="274" y="173"/>
                    <a:pt x="273" y="169"/>
                  </a:cubicBezTo>
                  <a:cubicBezTo>
                    <a:pt x="272" y="166"/>
                    <a:pt x="270" y="161"/>
                    <a:pt x="269" y="159"/>
                  </a:cubicBezTo>
                  <a:cubicBezTo>
                    <a:pt x="265" y="152"/>
                    <a:pt x="256" y="158"/>
                    <a:pt x="252" y="154"/>
                  </a:cubicBezTo>
                  <a:cubicBezTo>
                    <a:pt x="249" y="152"/>
                    <a:pt x="247" y="154"/>
                    <a:pt x="243" y="153"/>
                  </a:cubicBezTo>
                  <a:cubicBezTo>
                    <a:pt x="240" y="153"/>
                    <a:pt x="237" y="151"/>
                    <a:pt x="234" y="151"/>
                  </a:cubicBezTo>
                  <a:cubicBezTo>
                    <a:pt x="229" y="151"/>
                    <a:pt x="226" y="159"/>
                    <a:pt x="222" y="159"/>
                  </a:cubicBezTo>
                  <a:cubicBezTo>
                    <a:pt x="221" y="157"/>
                    <a:pt x="221" y="152"/>
                    <a:pt x="220" y="150"/>
                  </a:cubicBezTo>
                  <a:cubicBezTo>
                    <a:pt x="219" y="147"/>
                    <a:pt x="224" y="144"/>
                    <a:pt x="226" y="143"/>
                  </a:cubicBezTo>
                  <a:cubicBezTo>
                    <a:pt x="233" y="137"/>
                    <a:pt x="222" y="131"/>
                    <a:pt x="217" y="131"/>
                  </a:cubicBezTo>
                  <a:cubicBezTo>
                    <a:pt x="211" y="130"/>
                    <a:pt x="211" y="127"/>
                    <a:pt x="206" y="125"/>
                  </a:cubicBezTo>
                  <a:cubicBezTo>
                    <a:pt x="201" y="122"/>
                    <a:pt x="194" y="123"/>
                    <a:pt x="189" y="123"/>
                  </a:cubicBezTo>
                  <a:cubicBezTo>
                    <a:pt x="181" y="123"/>
                    <a:pt x="174" y="122"/>
                    <a:pt x="166" y="120"/>
                  </a:cubicBezTo>
                  <a:cubicBezTo>
                    <a:pt x="165" y="114"/>
                    <a:pt x="155" y="117"/>
                    <a:pt x="152" y="112"/>
                  </a:cubicBezTo>
                  <a:cubicBezTo>
                    <a:pt x="151" y="109"/>
                    <a:pt x="152" y="107"/>
                    <a:pt x="149" y="105"/>
                  </a:cubicBezTo>
                  <a:close/>
                  <a:moveTo>
                    <a:pt x="116" y="277"/>
                  </a:moveTo>
                  <a:cubicBezTo>
                    <a:pt x="119" y="273"/>
                    <a:pt x="122" y="268"/>
                    <a:pt x="124" y="263"/>
                  </a:cubicBezTo>
                  <a:cubicBezTo>
                    <a:pt x="125" y="262"/>
                    <a:pt x="126" y="255"/>
                    <a:pt x="128" y="256"/>
                  </a:cubicBezTo>
                  <a:cubicBezTo>
                    <a:pt x="129" y="256"/>
                    <a:pt x="129" y="257"/>
                    <a:pt x="130" y="258"/>
                  </a:cubicBezTo>
                  <a:cubicBezTo>
                    <a:pt x="131" y="258"/>
                    <a:pt x="132" y="258"/>
                    <a:pt x="133" y="258"/>
                  </a:cubicBezTo>
                  <a:cubicBezTo>
                    <a:pt x="133" y="261"/>
                    <a:pt x="132" y="265"/>
                    <a:pt x="131" y="268"/>
                  </a:cubicBezTo>
                  <a:cubicBezTo>
                    <a:pt x="131" y="271"/>
                    <a:pt x="129" y="275"/>
                    <a:pt x="126" y="277"/>
                  </a:cubicBezTo>
                  <a:cubicBezTo>
                    <a:pt x="124" y="278"/>
                    <a:pt x="123" y="278"/>
                    <a:pt x="121" y="278"/>
                  </a:cubicBezTo>
                  <a:cubicBezTo>
                    <a:pt x="120" y="279"/>
                    <a:pt x="119" y="279"/>
                    <a:pt x="117" y="279"/>
                  </a:cubicBezTo>
                  <a:cubicBezTo>
                    <a:pt x="116" y="277"/>
                    <a:pt x="116" y="277"/>
                    <a:pt x="116" y="277"/>
                  </a:cubicBezTo>
                  <a:close/>
                  <a:moveTo>
                    <a:pt x="73" y="306"/>
                  </a:moveTo>
                  <a:cubicBezTo>
                    <a:pt x="76" y="317"/>
                    <a:pt x="92" y="301"/>
                    <a:pt x="98" y="301"/>
                  </a:cubicBezTo>
                  <a:cubicBezTo>
                    <a:pt x="98" y="301"/>
                    <a:pt x="98" y="301"/>
                    <a:pt x="98" y="301"/>
                  </a:cubicBezTo>
                  <a:cubicBezTo>
                    <a:pt x="98" y="301"/>
                    <a:pt x="98" y="301"/>
                    <a:pt x="98" y="301"/>
                  </a:cubicBezTo>
                  <a:cubicBezTo>
                    <a:pt x="98" y="303"/>
                    <a:pt x="98" y="304"/>
                    <a:pt x="98" y="306"/>
                  </a:cubicBezTo>
                  <a:cubicBezTo>
                    <a:pt x="97" y="308"/>
                    <a:pt x="95" y="310"/>
                    <a:pt x="94" y="313"/>
                  </a:cubicBezTo>
                  <a:cubicBezTo>
                    <a:pt x="93" y="316"/>
                    <a:pt x="93" y="323"/>
                    <a:pt x="89" y="324"/>
                  </a:cubicBezTo>
                  <a:cubicBezTo>
                    <a:pt x="86" y="324"/>
                    <a:pt x="82" y="321"/>
                    <a:pt x="81" y="319"/>
                  </a:cubicBezTo>
                  <a:cubicBezTo>
                    <a:pt x="80" y="318"/>
                    <a:pt x="80" y="315"/>
                    <a:pt x="78" y="315"/>
                  </a:cubicBezTo>
                  <a:cubicBezTo>
                    <a:pt x="76" y="315"/>
                    <a:pt x="73" y="319"/>
                    <a:pt x="71" y="318"/>
                  </a:cubicBezTo>
                  <a:cubicBezTo>
                    <a:pt x="68" y="317"/>
                    <a:pt x="71" y="310"/>
                    <a:pt x="72" y="308"/>
                  </a:cubicBezTo>
                  <a:cubicBezTo>
                    <a:pt x="73" y="306"/>
                    <a:pt x="73" y="306"/>
                    <a:pt x="73" y="306"/>
                  </a:cubicBezTo>
                  <a:close/>
                  <a:moveTo>
                    <a:pt x="68" y="368"/>
                  </a:moveTo>
                  <a:cubicBezTo>
                    <a:pt x="72" y="367"/>
                    <a:pt x="76" y="362"/>
                    <a:pt x="79" y="359"/>
                  </a:cubicBezTo>
                  <a:cubicBezTo>
                    <a:pt x="81" y="357"/>
                    <a:pt x="82" y="354"/>
                    <a:pt x="83" y="352"/>
                  </a:cubicBezTo>
                  <a:cubicBezTo>
                    <a:pt x="85" y="348"/>
                    <a:pt x="87" y="344"/>
                    <a:pt x="88" y="341"/>
                  </a:cubicBezTo>
                  <a:cubicBezTo>
                    <a:pt x="89" y="337"/>
                    <a:pt x="88" y="336"/>
                    <a:pt x="88" y="332"/>
                  </a:cubicBezTo>
                  <a:cubicBezTo>
                    <a:pt x="88" y="332"/>
                    <a:pt x="88" y="332"/>
                    <a:pt x="88" y="332"/>
                  </a:cubicBezTo>
                  <a:cubicBezTo>
                    <a:pt x="87" y="331"/>
                    <a:pt x="87" y="331"/>
                    <a:pt x="87" y="331"/>
                  </a:cubicBezTo>
                  <a:cubicBezTo>
                    <a:pt x="83" y="331"/>
                    <a:pt x="79" y="334"/>
                    <a:pt x="75" y="336"/>
                  </a:cubicBezTo>
                  <a:cubicBezTo>
                    <a:pt x="71" y="338"/>
                    <a:pt x="68" y="341"/>
                    <a:pt x="65" y="344"/>
                  </a:cubicBezTo>
                  <a:cubicBezTo>
                    <a:pt x="60" y="347"/>
                    <a:pt x="56" y="351"/>
                    <a:pt x="58" y="357"/>
                  </a:cubicBezTo>
                  <a:cubicBezTo>
                    <a:pt x="59" y="360"/>
                    <a:pt x="62" y="365"/>
                    <a:pt x="64" y="367"/>
                  </a:cubicBezTo>
                  <a:cubicBezTo>
                    <a:pt x="68" y="368"/>
                    <a:pt x="68" y="368"/>
                    <a:pt x="68" y="368"/>
                  </a:cubicBezTo>
                  <a:close/>
                  <a:moveTo>
                    <a:pt x="111" y="346"/>
                  </a:moveTo>
                  <a:cubicBezTo>
                    <a:pt x="122" y="339"/>
                    <a:pt x="134" y="335"/>
                    <a:pt x="143" y="326"/>
                  </a:cubicBezTo>
                  <a:cubicBezTo>
                    <a:pt x="151" y="318"/>
                    <a:pt x="155" y="307"/>
                    <a:pt x="163" y="299"/>
                  </a:cubicBezTo>
                  <a:cubicBezTo>
                    <a:pt x="167" y="294"/>
                    <a:pt x="174" y="291"/>
                    <a:pt x="173" y="284"/>
                  </a:cubicBezTo>
                  <a:cubicBezTo>
                    <a:pt x="172" y="277"/>
                    <a:pt x="157" y="266"/>
                    <a:pt x="152" y="262"/>
                  </a:cubicBezTo>
                  <a:cubicBezTo>
                    <a:pt x="147" y="258"/>
                    <a:pt x="143" y="254"/>
                    <a:pt x="140" y="261"/>
                  </a:cubicBezTo>
                  <a:cubicBezTo>
                    <a:pt x="137" y="267"/>
                    <a:pt x="136" y="270"/>
                    <a:pt x="134" y="276"/>
                  </a:cubicBezTo>
                  <a:cubicBezTo>
                    <a:pt x="132" y="286"/>
                    <a:pt x="126" y="286"/>
                    <a:pt x="117" y="288"/>
                  </a:cubicBezTo>
                  <a:cubicBezTo>
                    <a:pt x="116" y="289"/>
                    <a:pt x="117" y="289"/>
                    <a:pt x="117" y="290"/>
                  </a:cubicBezTo>
                  <a:cubicBezTo>
                    <a:pt x="118" y="290"/>
                    <a:pt x="118" y="291"/>
                    <a:pt x="118" y="291"/>
                  </a:cubicBezTo>
                  <a:cubicBezTo>
                    <a:pt x="121" y="291"/>
                    <a:pt x="125" y="291"/>
                    <a:pt x="129" y="291"/>
                  </a:cubicBezTo>
                  <a:cubicBezTo>
                    <a:pt x="129" y="292"/>
                    <a:pt x="129" y="292"/>
                    <a:pt x="129" y="292"/>
                  </a:cubicBezTo>
                  <a:cubicBezTo>
                    <a:pt x="129" y="292"/>
                    <a:pt x="129" y="292"/>
                    <a:pt x="129" y="292"/>
                  </a:cubicBezTo>
                  <a:cubicBezTo>
                    <a:pt x="126" y="295"/>
                    <a:pt x="108" y="306"/>
                    <a:pt x="112" y="312"/>
                  </a:cubicBezTo>
                  <a:cubicBezTo>
                    <a:pt x="121" y="312"/>
                    <a:pt x="134" y="305"/>
                    <a:pt x="143" y="303"/>
                  </a:cubicBezTo>
                  <a:cubicBezTo>
                    <a:pt x="145" y="301"/>
                    <a:pt x="146" y="299"/>
                    <a:pt x="149" y="299"/>
                  </a:cubicBezTo>
                  <a:cubicBezTo>
                    <a:pt x="151" y="306"/>
                    <a:pt x="138" y="309"/>
                    <a:pt x="135" y="311"/>
                  </a:cubicBezTo>
                  <a:cubicBezTo>
                    <a:pt x="130" y="314"/>
                    <a:pt x="125" y="315"/>
                    <a:pt x="120" y="316"/>
                  </a:cubicBezTo>
                  <a:cubicBezTo>
                    <a:pt x="113" y="317"/>
                    <a:pt x="113" y="324"/>
                    <a:pt x="107" y="328"/>
                  </a:cubicBezTo>
                  <a:cubicBezTo>
                    <a:pt x="104" y="330"/>
                    <a:pt x="102" y="332"/>
                    <a:pt x="99" y="335"/>
                  </a:cubicBezTo>
                  <a:cubicBezTo>
                    <a:pt x="97" y="339"/>
                    <a:pt x="96" y="343"/>
                    <a:pt x="94" y="346"/>
                  </a:cubicBezTo>
                  <a:cubicBezTo>
                    <a:pt x="93" y="347"/>
                    <a:pt x="92" y="347"/>
                    <a:pt x="92" y="349"/>
                  </a:cubicBezTo>
                  <a:cubicBezTo>
                    <a:pt x="92" y="350"/>
                    <a:pt x="92" y="350"/>
                    <a:pt x="92" y="352"/>
                  </a:cubicBezTo>
                  <a:cubicBezTo>
                    <a:pt x="92" y="353"/>
                    <a:pt x="92" y="353"/>
                    <a:pt x="93" y="354"/>
                  </a:cubicBezTo>
                  <a:cubicBezTo>
                    <a:pt x="93" y="354"/>
                    <a:pt x="93" y="354"/>
                    <a:pt x="94" y="354"/>
                  </a:cubicBezTo>
                  <a:cubicBezTo>
                    <a:pt x="96" y="355"/>
                    <a:pt x="97" y="354"/>
                    <a:pt x="99" y="353"/>
                  </a:cubicBezTo>
                  <a:cubicBezTo>
                    <a:pt x="100" y="352"/>
                    <a:pt x="101" y="352"/>
                    <a:pt x="103" y="351"/>
                  </a:cubicBezTo>
                  <a:cubicBezTo>
                    <a:pt x="104" y="351"/>
                    <a:pt x="105" y="350"/>
                    <a:pt x="106" y="349"/>
                  </a:cubicBezTo>
                  <a:cubicBezTo>
                    <a:pt x="111" y="346"/>
                    <a:pt x="111" y="346"/>
                    <a:pt x="111" y="346"/>
                  </a:cubicBezTo>
                  <a:close/>
                  <a:moveTo>
                    <a:pt x="101" y="196"/>
                  </a:moveTo>
                  <a:cubicBezTo>
                    <a:pt x="102" y="197"/>
                    <a:pt x="102" y="197"/>
                    <a:pt x="102" y="197"/>
                  </a:cubicBezTo>
                  <a:cubicBezTo>
                    <a:pt x="101" y="198"/>
                    <a:pt x="102" y="199"/>
                    <a:pt x="101" y="200"/>
                  </a:cubicBezTo>
                  <a:cubicBezTo>
                    <a:pt x="101" y="201"/>
                    <a:pt x="101" y="201"/>
                    <a:pt x="101" y="201"/>
                  </a:cubicBezTo>
                  <a:cubicBezTo>
                    <a:pt x="100" y="201"/>
                    <a:pt x="100" y="201"/>
                    <a:pt x="99" y="201"/>
                  </a:cubicBezTo>
                  <a:cubicBezTo>
                    <a:pt x="99" y="201"/>
                    <a:pt x="98" y="201"/>
                    <a:pt x="97" y="201"/>
                  </a:cubicBezTo>
                  <a:cubicBezTo>
                    <a:pt x="97" y="201"/>
                    <a:pt x="96" y="200"/>
                    <a:pt x="96" y="200"/>
                  </a:cubicBezTo>
                  <a:cubicBezTo>
                    <a:pt x="96" y="200"/>
                    <a:pt x="95" y="199"/>
                    <a:pt x="95" y="199"/>
                  </a:cubicBezTo>
                  <a:cubicBezTo>
                    <a:pt x="95" y="198"/>
                    <a:pt x="94" y="198"/>
                    <a:pt x="94" y="198"/>
                  </a:cubicBezTo>
                  <a:cubicBezTo>
                    <a:pt x="93" y="197"/>
                    <a:pt x="92" y="195"/>
                    <a:pt x="93" y="194"/>
                  </a:cubicBezTo>
                  <a:cubicBezTo>
                    <a:pt x="94" y="194"/>
                    <a:pt x="95" y="194"/>
                    <a:pt x="96" y="195"/>
                  </a:cubicBezTo>
                  <a:cubicBezTo>
                    <a:pt x="97" y="195"/>
                    <a:pt x="97" y="196"/>
                    <a:pt x="98" y="196"/>
                  </a:cubicBezTo>
                  <a:cubicBezTo>
                    <a:pt x="99" y="196"/>
                    <a:pt x="100" y="196"/>
                    <a:pt x="101" y="196"/>
                  </a:cubicBezTo>
                  <a:close/>
                  <a:moveTo>
                    <a:pt x="84" y="219"/>
                  </a:moveTo>
                  <a:cubicBezTo>
                    <a:pt x="87" y="221"/>
                    <a:pt x="87" y="211"/>
                    <a:pt x="88" y="209"/>
                  </a:cubicBezTo>
                  <a:cubicBezTo>
                    <a:pt x="89" y="208"/>
                    <a:pt x="93" y="204"/>
                    <a:pt x="95" y="206"/>
                  </a:cubicBezTo>
                  <a:cubicBezTo>
                    <a:pt x="98" y="211"/>
                    <a:pt x="97" y="217"/>
                    <a:pt x="99" y="222"/>
                  </a:cubicBezTo>
                  <a:cubicBezTo>
                    <a:pt x="102" y="227"/>
                    <a:pt x="101" y="229"/>
                    <a:pt x="98" y="233"/>
                  </a:cubicBezTo>
                  <a:cubicBezTo>
                    <a:pt x="97" y="236"/>
                    <a:pt x="97" y="238"/>
                    <a:pt x="94" y="240"/>
                  </a:cubicBezTo>
                  <a:cubicBezTo>
                    <a:pt x="90" y="242"/>
                    <a:pt x="80" y="238"/>
                    <a:pt x="85" y="233"/>
                  </a:cubicBezTo>
                  <a:cubicBezTo>
                    <a:pt x="87" y="231"/>
                    <a:pt x="90" y="229"/>
                    <a:pt x="90" y="226"/>
                  </a:cubicBezTo>
                  <a:cubicBezTo>
                    <a:pt x="90" y="225"/>
                    <a:pt x="89" y="222"/>
                    <a:pt x="88" y="222"/>
                  </a:cubicBezTo>
                  <a:cubicBezTo>
                    <a:pt x="86" y="225"/>
                    <a:pt x="85" y="225"/>
                    <a:pt x="82" y="225"/>
                  </a:cubicBezTo>
                  <a:cubicBezTo>
                    <a:pt x="79" y="225"/>
                    <a:pt x="80" y="229"/>
                    <a:pt x="79" y="230"/>
                  </a:cubicBezTo>
                  <a:cubicBezTo>
                    <a:pt x="76" y="234"/>
                    <a:pt x="67" y="225"/>
                    <a:pt x="71" y="222"/>
                  </a:cubicBezTo>
                  <a:cubicBezTo>
                    <a:pt x="74" y="219"/>
                    <a:pt x="79" y="222"/>
                    <a:pt x="83" y="220"/>
                  </a:cubicBezTo>
                  <a:cubicBezTo>
                    <a:pt x="84" y="219"/>
                    <a:pt x="84" y="219"/>
                    <a:pt x="84" y="219"/>
                  </a:cubicBezTo>
                  <a:close/>
                  <a:moveTo>
                    <a:pt x="197" y="259"/>
                  </a:moveTo>
                  <a:cubicBezTo>
                    <a:pt x="201" y="255"/>
                    <a:pt x="197" y="249"/>
                    <a:pt x="202" y="245"/>
                  </a:cubicBezTo>
                  <a:cubicBezTo>
                    <a:pt x="204" y="244"/>
                    <a:pt x="206" y="243"/>
                    <a:pt x="208" y="242"/>
                  </a:cubicBezTo>
                  <a:cubicBezTo>
                    <a:pt x="210" y="240"/>
                    <a:pt x="213" y="237"/>
                    <a:pt x="214" y="237"/>
                  </a:cubicBezTo>
                  <a:cubicBezTo>
                    <a:pt x="214" y="238"/>
                    <a:pt x="215" y="239"/>
                    <a:pt x="215" y="240"/>
                  </a:cubicBezTo>
                  <a:cubicBezTo>
                    <a:pt x="215" y="244"/>
                    <a:pt x="211" y="249"/>
                    <a:pt x="208" y="252"/>
                  </a:cubicBezTo>
                  <a:cubicBezTo>
                    <a:pt x="207" y="253"/>
                    <a:pt x="206" y="254"/>
                    <a:pt x="205" y="255"/>
                  </a:cubicBezTo>
                  <a:cubicBezTo>
                    <a:pt x="204" y="256"/>
                    <a:pt x="203" y="257"/>
                    <a:pt x="203" y="257"/>
                  </a:cubicBezTo>
                  <a:cubicBezTo>
                    <a:pt x="202" y="258"/>
                    <a:pt x="201" y="258"/>
                    <a:pt x="200" y="259"/>
                  </a:cubicBezTo>
                  <a:cubicBezTo>
                    <a:pt x="197" y="259"/>
                    <a:pt x="197" y="259"/>
                    <a:pt x="197" y="259"/>
                  </a:cubicBezTo>
                  <a:close/>
                  <a:moveTo>
                    <a:pt x="215" y="254"/>
                  </a:moveTo>
                  <a:cubicBezTo>
                    <a:pt x="221" y="252"/>
                    <a:pt x="225" y="252"/>
                    <a:pt x="229" y="248"/>
                  </a:cubicBezTo>
                  <a:cubicBezTo>
                    <a:pt x="237" y="243"/>
                    <a:pt x="243" y="239"/>
                    <a:pt x="251" y="236"/>
                  </a:cubicBezTo>
                  <a:cubicBezTo>
                    <a:pt x="255" y="234"/>
                    <a:pt x="260" y="231"/>
                    <a:pt x="263" y="228"/>
                  </a:cubicBezTo>
                  <a:cubicBezTo>
                    <a:pt x="265" y="227"/>
                    <a:pt x="270" y="219"/>
                    <a:pt x="271" y="219"/>
                  </a:cubicBezTo>
                  <a:cubicBezTo>
                    <a:pt x="271" y="219"/>
                    <a:pt x="271" y="219"/>
                    <a:pt x="272" y="219"/>
                  </a:cubicBezTo>
                  <a:cubicBezTo>
                    <a:pt x="272" y="219"/>
                    <a:pt x="272" y="219"/>
                    <a:pt x="272" y="219"/>
                  </a:cubicBezTo>
                  <a:cubicBezTo>
                    <a:pt x="273" y="221"/>
                    <a:pt x="276" y="223"/>
                    <a:pt x="277" y="225"/>
                  </a:cubicBezTo>
                  <a:cubicBezTo>
                    <a:pt x="279" y="229"/>
                    <a:pt x="268" y="232"/>
                    <a:pt x="265" y="233"/>
                  </a:cubicBezTo>
                  <a:cubicBezTo>
                    <a:pt x="260" y="235"/>
                    <a:pt x="256" y="238"/>
                    <a:pt x="252" y="240"/>
                  </a:cubicBezTo>
                  <a:cubicBezTo>
                    <a:pt x="238" y="245"/>
                    <a:pt x="229" y="255"/>
                    <a:pt x="214" y="255"/>
                  </a:cubicBezTo>
                  <a:cubicBezTo>
                    <a:pt x="215" y="254"/>
                    <a:pt x="215" y="254"/>
                    <a:pt x="215" y="254"/>
                  </a:cubicBezTo>
                  <a:close/>
                  <a:moveTo>
                    <a:pt x="281" y="222"/>
                  </a:moveTo>
                  <a:cubicBezTo>
                    <a:pt x="281" y="219"/>
                    <a:pt x="281" y="219"/>
                    <a:pt x="281" y="219"/>
                  </a:cubicBezTo>
                  <a:cubicBezTo>
                    <a:pt x="281" y="216"/>
                    <a:pt x="281" y="212"/>
                    <a:pt x="282" y="209"/>
                  </a:cubicBezTo>
                  <a:cubicBezTo>
                    <a:pt x="286" y="200"/>
                    <a:pt x="286" y="200"/>
                    <a:pt x="286" y="200"/>
                  </a:cubicBezTo>
                  <a:cubicBezTo>
                    <a:pt x="290" y="191"/>
                    <a:pt x="295" y="181"/>
                    <a:pt x="290" y="172"/>
                  </a:cubicBezTo>
                  <a:cubicBezTo>
                    <a:pt x="289" y="172"/>
                    <a:pt x="289" y="172"/>
                    <a:pt x="289" y="172"/>
                  </a:cubicBezTo>
                  <a:cubicBezTo>
                    <a:pt x="286" y="174"/>
                    <a:pt x="285" y="176"/>
                    <a:pt x="284" y="179"/>
                  </a:cubicBezTo>
                  <a:cubicBezTo>
                    <a:pt x="283" y="182"/>
                    <a:pt x="285" y="184"/>
                    <a:pt x="286" y="186"/>
                  </a:cubicBezTo>
                  <a:cubicBezTo>
                    <a:pt x="287" y="191"/>
                    <a:pt x="282" y="198"/>
                    <a:pt x="281" y="203"/>
                  </a:cubicBezTo>
                  <a:cubicBezTo>
                    <a:pt x="279" y="207"/>
                    <a:pt x="275" y="211"/>
                    <a:pt x="276" y="216"/>
                  </a:cubicBezTo>
                  <a:cubicBezTo>
                    <a:pt x="277" y="218"/>
                    <a:pt x="279" y="221"/>
                    <a:pt x="281" y="222"/>
                  </a:cubicBezTo>
                  <a:close/>
                  <a:moveTo>
                    <a:pt x="12" y="245"/>
                  </a:moveTo>
                  <a:cubicBezTo>
                    <a:pt x="12" y="245"/>
                    <a:pt x="12" y="245"/>
                    <a:pt x="12" y="245"/>
                  </a:cubicBezTo>
                  <a:cubicBezTo>
                    <a:pt x="39" y="246"/>
                    <a:pt x="39" y="246"/>
                    <a:pt x="39" y="246"/>
                  </a:cubicBezTo>
                  <a:cubicBezTo>
                    <a:pt x="45" y="211"/>
                    <a:pt x="45" y="211"/>
                    <a:pt x="45" y="211"/>
                  </a:cubicBezTo>
                  <a:cubicBezTo>
                    <a:pt x="58" y="211"/>
                    <a:pt x="58" y="211"/>
                    <a:pt x="58" y="211"/>
                  </a:cubicBezTo>
                  <a:cubicBezTo>
                    <a:pt x="58" y="214"/>
                    <a:pt x="58" y="214"/>
                    <a:pt x="58" y="214"/>
                  </a:cubicBezTo>
                  <a:cubicBezTo>
                    <a:pt x="58" y="214"/>
                    <a:pt x="58" y="214"/>
                    <a:pt x="58" y="214"/>
                  </a:cubicBezTo>
                  <a:cubicBezTo>
                    <a:pt x="57" y="214"/>
                    <a:pt x="56" y="215"/>
                    <a:pt x="56" y="216"/>
                  </a:cubicBezTo>
                  <a:cubicBezTo>
                    <a:pt x="55" y="219"/>
                    <a:pt x="53" y="224"/>
                    <a:pt x="53" y="226"/>
                  </a:cubicBezTo>
                  <a:cubicBezTo>
                    <a:pt x="55" y="228"/>
                    <a:pt x="56" y="226"/>
                    <a:pt x="59" y="228"/>
                  </a:cubicBezTo>
                  <a:cubicBezTo>
                    <a:pt x="63" y="232"/>
                    <a:pt x="64" y="235"/>
                    <a:pt x="69" y="239"/>
                  </a:cubicBezTo>
                  <a:cubicBezTo>
                    <a:pt x="87" y="250"/>
                    <a:pt x="102" y="255"/>
                    <a:pt x="113" y="232"/>
                  </a:cubicBezTo>
                  <a:cubicBezTo>
                    <a:pt x="114" y="232"/>
                    <a:pt x="114" y="232"/>
                    <a:pt x="114" y="232"/>
                  </a:cubicBezTo>
                  <a:cubicBezTo>
                    <a:pt x="114" y="234"/>
                    <a:pt x="120" y="241"/>
                    <a:pt x="118" y="243"/>
                  </a:cubicBezTo>
                  <a:cubicBezTo>
                    <a:pt x="114" y="248"/>
                    <a:pt x="110" y="255"/>
                    <a:pt x="108" y="261"/>
                  </a:cubicBezTo>
                  <a:cubicBezTo>
                    <a:pt x="106" y="269"/>
                    <a:pt x="111" y="273"/>
                    <a:pt x="106" y="281"/>
                  </a:cubicBezTo>
                  <a:cubicBezTo>
                    <a:pt x="106" y="289"/>
                    <a:pt x="98" y="287"/>
                    <a:pt x="93" y="289"/>
                  </a:cubicBezTo>
                  <a:cubicBezTo>
                    <a:pt x="90" y="291"/>
                    <a:pt x="77" y="294"/>
                    <a:pt x="75" y="291"/>
                  </a:cubicBezTo>
                  <a:cubicBezTo>
                    <a:pt x="73" y="290"/>
                    <a:pt x="77" y="281"/>
                    <a:pt x="72" y="283"/>
                  </a:cubicBezTo>
                  <a:cubicBezTo>
                    <a:pt x="68" y="284"/>
                    <a:pt x="63" y="282"/>
                    <a:pt x="65" y="285"/>
                  </a:cubicBezTo>
                  <a:cubicBezTo>
                    <a:pt x="68" y="288"/>
                    <a:pt x="67" y="291"/>
                    <a:pt x="67" y="294"/>
                  </a:cubicBezTo>
                  <a:cubicBezTo>
                    <a:pt x="67" y="297"/>
                    <a:pt x="67" y="299"/>
                    <a:pt x="68" y="301"/>
                  </a:cubicBezTo>
                  <a:cubicBezTo>
                    <a:pt x="69" y="303"/>
                    <a:pt x="64" y="308"/>
                    <a:pt x="64" y="311"/>
                  </a:cubicBezTo>
                  <a:cubicBezTo>
                    <a:pt x="63" y="314"/>
                    <a:pt x="59" y="317"/>
                    <a:pt x="57" y="319"/>
                  </a:cubicBezTo>
                  <a:cubicBezTo>
                    <a:pt x="53" y="324"/>
                    <a:pt x="54" y="329"/>
                    <a:pt x="50" y="333"/>
                  </a:cubicBezTo>
                  <a:cubicBezTo>
                    <a:pt x="48" y="335"/>
                    <a:pt x="50" y="340"/>
                    <a:pt x="47" y="343"/>
                  </a:cubicBezTo>
                  <a:cubicBezTo>
                    <a:pt x="47" y="343"/>
                    <a:pt x="46" y="343"/>
                    <a:pt x="46" y="343"/>
                  </a:cubicBezTo>
                  <a:cubicBezTo>
                    <a:pt x="46" y="343"/>
                    <a:pt x="46" y="343"/>
                    <a:pt x="46" y="343"/>
                  </a:cubicBezTo>
                  <a:cubicBezTo>
                    <a:pt x="43" y="343"/>
                    <a:pt x="38" y="340"/>
                    <a:pt x="36" y="343"/>
                  </a:cubicBezTo>
                  <a:cubicBezTo>
                    <a:pt x="35" y="344"/>
                    <a:pt x="30" y="350"/>
                    <a:pt x="28" y="347"/>
                  </a:cubicBezTo>
                  <a:cubicBezTo>
                    <a:pt x="26" y="345"/>
                    <a:pt x="27" y="342"/>
                    <a:pt x="29" y="340"/>
                  </a:cubicBezTo>
                  <a:cubicBezTo>
                    <a:pt x="29" y="339"/>
                    <a:pt x="30" y="338"/>
                    <a:pt x="30" y="337"/>
                  </a:cubicBezTo>
                  <a:cubicBezTo>
                    <a:pt x="30" y="337"/>
                    <a:pt x="30" y="337"/>
                    <a:pt x="30" y="337"/>
                  </a:cubicBezTo>
                  <a:cubicBezTo>
                    <a:pt x="29" y="337"/>
                    <a:pt x="26" y="338"/>
                    <a:pt x="26" y="336"/>
                  </a:cubicBezTo>
                  <a:cubicBezTo>
                    <a:pt x="26" y="334"/>
                    <a:pt x="29" y="333"/>
                    <a:pt x="30" y="333"/>
                  </a:cubicBezTo>
                  <a:cubicBezTo>
                    <a:pt x="32" y="331"/>
                    <a:pt x="33" y="330"/>
                    <a:pt x="33" y="328"/>
                  </a:cubicBezTo>
                  <a:cubicBezTo>
                    <a:pt x="33" y="321"/>
                    <a:pt x="31" y="317"/>
                    <a:pt x="25" y="313"/>
                  </a:cubicBezTo>
                  <a:cubicBezTo>
                    <a:pt x="21" y="310"/>
                    <a:pt x="15" y="306"/>
                    <a:pt x="10" y="305"/>
                  </a:cubicBezTo>
                  <a:cubicBezTo>
                    <a:pt x="7" y="300"/>
                    <a:pt x="1" y="291"/>
                    <a:pt x="1" y="285"/>
                  </a:cubicBezTo>
                  <a:cubicBezTo>
                    <a:pt x="1" y="283"/>
                    <a:pt x="0" y="277"/>
                    <a:pt x="1" y="275"/>
                  </a:cubicBezTo>
                  <a:cubicBezTo>
                    <a:pt x="2" y="273"/>
                    <a:pt x="6" y="270"/>
                    <a:pt x="7" y="268"/>
                  </a:cubicBezTo>
                  <a:cubicBezTo>
                    <a:pt x="10" y="265"/>
                    <a:pt x="13" y="264"/>
                    <a:pt x="13" y="259"/>
                  </a:cubicBezTo>
                  <a:cubicBezTo>
                    <a:pt x="12" y="256"/>
                    <a:pt x="10" y="246"/>
                    <a:pt x="12" y="245"/>
                  </a:cubicBezTo>
                  <a:close/>
                  <a:moveTo>
                    <a:pt x="89" y="100"/>
                  </a:moveTo>
                  <a:cubicBezTo>
                    <a:pt x="89" y="100"/>
                    <a:pt x="89" y="100"/>
                    <a:pt x="89" y="100"/>
                  </a:cubicBezTo>
                  <a:cubicBezTo>
                    <a:pt x="90" y="61"/>
                    <a:pt x="90" y="61"/>
                    <a:pt x="90" y="61"/>
                  </a:cubicBezTo>
                  <a:cubicBezTo>
                    <a:pt x="89" y="59"/>
                    <a:pt x="89" y="56"/>
                    <a:pt x="87" y="54"/>
                  </a:cubicBezTo>
                  <a:cubicBezTo>
                    <a:pt x="87" y="53"/>
                    <a:pt x="85" y="50"/>
                    <a:pt x="84" y="49"/>
                  </a:cubicBezTo>
                  <a:cubicBezTo>
                    <a:pt x="84" y="48"/>
                    <a:pt x="83" y="46"/>
                    <a:pt x="82" y="45"/>
                  </a:cubicBezTo>
                  <a:cubicBezTo>
                    <a:pt x="81" y="43"/>
                    <a:pt x="80" y="41"/>
                    <a:pt x="79" y="39"/>
                  </a:cubicBezTo>
                  <a:cubicBezTo>
                    <a:pt x="77" y="35"/>
                    <a:pt x="75" y="31"/>
                    <a:pt x="72" y="28"/>
                  </a:cubicBezTo>
                  <a:cubicBezTo>
                    <a:pt x="72" y="28"/>
                    <a:pt x="72" y="28"/>
                    <a:pt x="72" y="28"/>
                  </a:cubicBezTo>
                  <a:cubicBezTo>
                    <a:pt x="93" y="0"/>
                    <a:pt x="93" y="0"/>
                    <a:pt x="93" y="0"/>
                  </a:cubicBezTo>
                  <a:cubicBezTo>
                    <a:pt x="93" y="0"/>
                    <a:pt x="93" y="0"/>
                    <a:pt x="93" y="0"/>
                  </a:cubicBezTo>
                  <a:cubicBezTo>
                    <a:pt x="93" y="0"/>
                    <a:pt x="94" y="0"/>
                    <a:pt x="95" y="1"/>
                  </a:cubicBezTo>
                  <a:cubicBezTo>
                    <a:pt x="96" y="1"/>
                    <a:pt x="99" y="3"/>
                    <a:pt x="100" y="4"/>
                  </a:cubicBezTo>
                  <a:cubicBezTo>
                    <a:pt x="105" y="7"/>
                    <a:pt x="110" y="9"/>
                    <a:pt x="115" y="11"/>
                  </a:cubicBezTo>
                  <a:cubicBezTo>
                    <a:pt x="122" y="15"/>
                    <a:pt x="128" y="18"/>
                    <a:pt x="136" y="15"/>
                  </a:cubicBezTo>
                  <a:cubicBezTo>
                    <a:pt x="139" y="14"/>
                    <a:pt x="141" y="14"/>
                    <a:pt x="145" y="15"/>
                  </a:cubicBezTo>
                  <a:cubicBezTo>
                    <a:pt x="149" y="16"/>
                    <a:pt x="150" y="18"/>
                    <a:pt x="154" y="19"/>
                  </a:cubicBezTo>
                  <a:cubicBezTo>
                    <a:pt x="158" y="24"/>
                    <a:pt x="160" y="21"/>
                    <a:pt x="165" y="20"/>
                  </a:cubicBezTo>
                  <a:cubicBezTo>
                    <a:pt x="167" y="19"/>
                    <a:pt x="173" y="17"/>
                    <a:pt x="174" y="19"/>
                  </a:cubicBezTo>
                  <a:cubicBezTo>
                    <a:pt x="175" y="20"/>
                    <a:pt x="171" y="23"/>
                    <a:pt x="170" y="24"/>
                  </a:cubicBezTo>
                  <a:cubicBezTo>
                    <a:pt x="168" y="27"/>
                    <a:pt x="167" y="29"/>
                    <a:pt x="167" y="33"/>
                  </a:cubicBezTo>
                  <a:cubicBezTo>
                    <a:pt x="167" y="36"/>
                    <a:pt x="173" y="37"/>
                    <a:pt x="175" y="37"/>
                  </a:cubicBezTo>
                  <a:cubicBezTo>
                    <a:pt x="175" y="39"/>
                    <a:pt x="173" y="41"/>
                    <a:pt x="172" y="43"/>
                  </a:cubicBezTo>
                  <a:cubicBezTo>
                    <a:pt x="171" y="45"/>
                    <a:pt x="170" y="56"/>
                    <a:pt x="175" y="52"/>
                  </a:cubicBezTo>
                  <a:cubicBezTo>
                    <a:pt x="178" y="50"/>
                    <a:pt x="178" y="48"/>
                    <a:pt x="180" y="52"/>
                  </a:cubicBezTo>
                  <a:cubicBezTo>
                    <a:pt x="181" y="57"/>
                    <a:pt x="182" y="61"/>
                    <a:pt x="186" y="65"/>
                  </a:cubicBezTo>
                  <a:cubicBezTo>
                    <a:pt x="187" y="66"/>
                    <a:pt x="189" y="67"/>
                    <a:pt x="190" y="68"/>
                  </a:cubicBezTo>
                  <a:cubicBezTo>
                    <a:pt x="192" y="69"/>
                    <a:pt x="194" y="73"/>
                    <a:pt x="196" y="73"/>
                  </a:cubicBezTo>
                  <a:cubicBezTo>
                    <a:pt x="196" y="73"/>
                    <a:pt x="196" y="73"/>
                    <a:pt x="196" y="73"/>
                  </a:cubicBezTo>
                  <a:cubicBezTo>
                    <a:pt x="195" y="74"/>
                    <a:pt x="195" y="74"/>
                    <a:pt x="195" y="74"/>
                  </a:cubicBezTo>
                  <a:cubicBezTo>
                    <a:pt x="195" y="76"/>
                    <a:pt x="202" y="80"/>
                    <a:pt x="203" y="82"/>
                  </a:cubicBezTo>
                  <a:cubicBezTo>
                    <a:pt x="210" y="87"/>
                    <a:pt x="205" y="92"/>
                    <a:pt x="208" y="96"/>
                  </a:cubicBezTo>
                  <a:cubicBezTo>
                    <a:pt x="212" y="101"/>
                    <a:pt x="219" y="102"/>
                    <a:pt x="218" y="110"/>
                  </a:cubicBezTo>
                  <a:cubicBezTo>
                    <a:pt x="216" y="111"/>
                    <a:pt x="208" y="107"/>
                    <a:pt x="205" y="107"/>
                  </a:cubicBezTo>
                  <a:cubicBezTo>
                    <a:pt x="200" y="105"/>
                    <a:pt x="195" y="106"/>
                    <a:pt x="190" y="105"/>
                  </a:cubicBezTo>
                  <a:cubicBezTo>
                    <a:pt x="183" y="110"/>
                    <a:pt x="172" y="109"/>
                    <a:pt x="165" y="104"/>
                  </a:cubicBezTo>
                  <a:cubicBezTo>
                    <a:pt x="161" y="102"/>
                    <a:pt x="158" y="102"/>
                    <a:pt x="154" y="101"/>
                  </a:cubicBezTo>
                  <a:cubicBezTo>
                    <a:pt x="151" y="101"/>
                    <a:pt x="146" y="96"/>
                    <a:pt x="143" y="97"/>
                  </a:cubicBezTo>
                  <a:cubicBezTo>
                    <a:pt x="141" y="98"/>
                    <a:pt x="137" y="97"/>
                    <a:pt x="135" y="96"/>
                  </a:cubicBezTo>
                  <a:cubicBezTo>
                    <a:pt x="134" y="95"/>
                    <a:pt x="130" y="91"/>
                    <a:pt x="129" y="91"/>
                  </a:cubicBezTo>
                  <a:cubicBezTo>
                    <a:pt x="128" y="96"/>
                    <a:pt x="124" y="97"/>
                    <a:pt x="120" y="98"/>
                  </a:cubicBezTo>
                  <a:cubicBezTo>
                    <a:pt x="114" y="100"/>
                    <a:pt x="113" y="98"/>
                    <a:pt x="107" y="98"/>
                  </a:cubicBezTo>
                  <a:cubicBezTo>
                    <a:pt x="107" y="104"/>
                    <a:pt x="105" y="106"/>
                    <a:pt x="98" y="106"/>
                  </a:cubicBezTo>
                  <a:cubicBezTo>
                    <a:pt x="93" y="105"/>
                    <a:pt x="91" y="103"/>
                    <a:pt x="89" y="100"/>
                  </a:cubicBezTo>
                  <a:close/>
                </a:path>
              </a:pathLst>
            </a:custGeom>
            <a:solidFill>
              <a:schemeClr val="bg1"/>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32" name="JASPER"/>
            <p:cNvSpPr>
              <a:spLocks/>
            </p:cNvSpPr>
            <p:nvPr/>
          </p:nvSpPr>
          <p:spPr bwMode="auto">
            <a:xfrm>
              <a:off x="4135438" y="4822825"/>
              <a:ext cx="598364" cy="1097055"/>
            </a:xfrm>
            <a:custGeom>
              <a:avLst/>
              <a:gdLst>
                <a:gd name="T0" fmla="*/ 150 w 230"/>
                <a:gd name="T1" fmla="*/ 288 h 421"/>
                <a:gd name="T2" fmla="*/ 138 w 230"/>
                <a:gd name="T3" fmla="*/ 304 h 421"/>
                <a:gd name="T4" fmla="*/ 147 w 230"/>
                <a:gd name="T5" fmla="*/ 334 h 421"/>
                <a:gd name="T6" fmla="*/ 170 w 230"/>
                <a:gd name="T7" fmla="*/ 357 h 421"/>
                <a:gd name="T8" fmla="*/ 163 w 230"/>
                <a:gd name="T9" fmla="*/ 365 h 421"/>
                <a:gd name="T10" fmla="*/ 167 w 230"/>
                <a:gd name="T11" fmla="*/ 366 h 421"/>
                <a:gd name="T12" fmla="*/ 165 w 230"/>
                <a:gd name="T13" fmla="*/ 376 h 421"/>
                <a:gd name="T14" fmla="*/ 183 w 230"/>
                <a:gd name="T15" fmla="*/ 372 h 421"/>
                <a:gd name="T16" fmla="*/ 181 w 230"/>
                <a:gd name="T17" fmla="*/ 386 h 421"/>
                <a:gd name="T18" fmla="*/ 197 w 230"/>
                <a:gd name="T19" fmla="*/ 402 h 421"/>
                <a:gd name="T20" fmla="*/ 191 w 230"/>
                <a:gd name="T21" fmla="*/ 418 h 421"/>
                <a:gd name="T22" fmla="*/ 169 w 230"/>
                <a:gd name="T23" fmla="*/ 413 h 421"/>
                <a:gd name="T24" fmla="*/ 147 w 230"/>
                <a:gd name="T25" fmla="*/ 396 h 421"/>
                <a:gd name="T26" fmla="*/ 84 w 230"/>
                <a:gd name="T27" fmla="*/ 373 h 421"/>
                <a:gd name="T28" fmla="*/ 83 w 230"/>
                <a:gd name="T29" fmla="*/ 349 h 421"/>
                <a:gd name="T30" fmla="*/ 83 w 230"/>
                <a:gd name="T31" fmla="*/ 333 h 421"/>
                <a:gd name="T32" fmla="*/ 65 w 230"/>
                <a:gd name="T33" fmla="*/ 296 h 421"/>
                <a:gd name="T34" fmla="*/ 74 w 230"/>
                <a:gd name="T35" fmla="*/ 262 h 421"/>
                <a:gd name="T36" fmla="*/ 76 w 230"/>
                <a:gd name="T37" fmla="*/ 245 h 421"/>
                <a:gd name="T38" fmla="*/ 61 w 230"/>
                <a:gd name="T39" fmla="*/ 242 h 421"/>
                <a:gd name="T40" fmla="*/ 45 w 230"/>
                <a:gd name="T41" fmla="*/ 203 h 421"/>
                <a:gd name="T42" fmla="*/ 47 w 230"/>
                <a:gd name="T43" fmla="*/ 170 h 421"/>
                <a:gd name="T44" fmla="*/ 46 w 230"/>
                <a:gd name="T45" fmla="*/ 170 h 421"/>
                <a:gd name="T46" fmla="*/ 45 w 230"/>
                <a:gd name="T47" fmla="*/ 169 h 421"/>
                <a:gd name="T48" fmla="*/ 23 w 230"/>
                <a:gd name="T49" fmla="*/ 140 h 421"/>
                <a:gd name="T50" fmla="*/ 0 w 230"/>
                <a:gd name="T51" fmla="*/ 121 h 421"/>
                <a:gd name="T52" fmla="*/ 42 w 230"/>
                <a:gd name="T53" fmla="*/ 83 h 421"/>
                <a:gd name="T54" fmla="*/ 153 w 230"/>
                <a:gd name="T55" fmla="*/ 17 h 421"/>
                <a:gd name="T56" fmla="*/ 171 w 230"/>
                <a:gd name="T57" fmla="*/ 44 h 421"/>
                <a:gd name="T58" fmla="*/ 165 w 230"/>
                <a:gd name="T59" fmla="*/ 64 h 421"/>
                <a:gd name="T60" fmla="*/ 190 w 230"/>
                <a:gd name="T61" fmla="*/ 78 h 421"/>
                <a:gd name="T62" fmla="*/ 209 w 230"/>
                <a:gd name="T63" fmla="*/ 57 h 421"/>
                <a:gd name="T64" fmla="*/ 216 w 230"/>
                <a:gd name="T65" fmla="*/ 68 h 421"/>
                <a:gd name="T66" fmla="*/ 221 w 230"/>
                <a:gd name="T67" fmla="*/ 78 h 421"/>
                <a:gd name="T68" fmla="*/ 227 w 230"/>
                <a:gd name="T69" fmla="*/ 90 h 421"/>
                <a:gd name="T70" fmla="*/ 226 w 230"/>
                <a:gd name="T71" fmla="*/ 129 h 421"/>
                <a:gd name="T72" fmla="*/ 224 w 230"/>
                <a:gd name="T73" fmla="*/ 123 h 421"/>
                <a:gd name="T74" fmla="*/ 212 w 230"/>
                <a:gd name="T75" fmla="*/ 118 h 421"/>
                <a:gd name="T76" fmla="*/ 196 w 230"/>
                <a:gd name="T77" fmla="*/ 118 h 421"/>
                <a:gd name="T78" fmla="*/ 216 w 230"/>
                <a:gd name="T79" fmla="*/ 145 h 421"/>
                <a:gd name="T80" fmla="*/ 220 w 230"/>
                <a:gd name="T81" fmla="*/ 166 h 421"/>
                <a:gd name="T82" fmla="*/ 222 w 230"/>
                <a:gd name="T83" fmla="*/ 174 h 421"/>
                <a:gd name="T84" fmla="*/ 224 w 230"/>
                <a:gd name="T85" fmla="*/ 192 h 421"/>
                <a:gd name="T86" fmla="*/ 218 w 230"/>
                <a:gd name="T87" fmla="*/ 197 h 421"/>
                <a:gd name="T88" fmla="*/ 220 w 230"/>
                <a:gd name="T89" fmla="*/ 209 h 421"/>
                <a:gd name="T90" fmla="*/ 208 w 230"/>
                <a:gd name="T91" fmla="*/ 217 h 421"/>
                <a:gd name="T92" fmla="*/ 225 w 230"/>
                <a:gd name="T93" fmla="*/ 228 h 421"/>
                <a:gd name="T94" fmla="*/ 217 w 230"/>
                <a:gd name="T95" fmla="*/ 241 h 421"/>
                <a:gd name="T96" fmla="*/ 201 w 230"/>
                <a:gd name="T97" fmla="*/ 246 h 421"/>
                <a:gd name="T98" fmla="*/ 195 w 230"/>
                <a:gd name="T99" fmla="*/ 243 h 421"/>
                <a:gd name="T100" fmla="*/ 182 w 230"/>
                <a:gd name="T101" fmla="*/ 240 h 421"/>
                <a:gd name="T102" fmla="*/ 149 w 230"/>
                <a:gd name="T103" fmla="*/ 274 h 421"/>
                <a:gd name="connsiteX0" fmla="*/ 6478 w 9919"/>
                <a:gd name="connsiteY0" fmla="*/ 6508 h 9929"/>
                <a:gd name="connsiteX1" fmla="*/ 6522 w 9919"/>
                <a:gd name="connsiteY1" fmla="*/ 6841 h 9929"/>
                <a:gd name="connsiteX2" fmla="*/ 6261 w 9919"/>
                <a:gd name="connsiteY2" fmla="*/ 7055 h 9929"/>
                <a:gd name="connsiteX3" fmla="*/ 6000 w 9919"/>
                <a:gd name="connsiteY3" fmla="*/ 7221 h 9929"/>
                <a:gd name="connsiteX4" fmla="*/ 6000 w 9919"/>
                <a:gd name="connsiteY4" fmla="*/ 7458 h 9929"/>
                <a:gd name="connsiteX5" fmla="*/ 6391 w 9919"/>
                <a:gd name="connsiteY5" fmla="*/ 7933 h 9929"/>
                <a:gd name="connsiteX6" fmla="*/ 7043 w 9919"/>
                <a:gd name="connsiteY6" fmla="*/ 8124 h 9929"/>
                <a:gd name="connsiteX7" fmla="*/ 7391 w 9919"/>
                <a:gd name="connsiteY7" fmla="*/ 8480 h 9929"/>
                <a:gd name="connsiteX8" fmla="*/ 7261 w 9919"/>
                <a:gd name="connsiteY8" fmla="*/ 8599 h 9929"/>
                <a:gd name="connsiteX9" fmla="*/ 7087 w 9919"/>
                <a:gd name="connsiteY9" fmla="*/ 8670 h 9929"/>
                <a:gd name="connsiteX10" fmla="*/ 7261 w 9919"/>
                <a:gd name="connsiteY10" fmla="*/ 8694 h 9929"/>
                <a:gd name="connsiteX11" fmla="*/ 7261 w 9919"/>
                <a:gd name="connsiteY11" fmla="*/ 8694 h 9929"/>
                <a:gd name="connsiteX12" fmla="*/ 7217 w 9919"/>
                <a:gd name="connsiteY12" fmla="*/ 8765 h 9929"/>
                <a:gd name="connsiteX13" fmla="*/ 7174 w 9919"/>
                <a:gd name="connsiteY13" fmla="*/ 8931 h 9929"/>
                <a:gd name="connsiteX14" fmla="*/ 7522 w 9919"/>
                <a:gd name="connsiteY14" fmla="*/ 8836 h 9929"/>
                <a:gd name="connsiteX15" fmla="*/ 7957 w 9919"/>
                <a:gd name="connsiteY15" fmla="*/ 8836 h 9929"/>
                <a:gd name="connsiteX16" fmla="*/ 7957 w 9919"/>
                <a:gd name="connsiteY16" fmla="*/ 8836 h 9929"/>
                <a:gd name="connsiteX17" fmla="*/ 7870 w 9919"/>
                <a:gd name="connsiteY17" fmla="*/ 9169 h 9929"/>
                <a:gd name="connsiteX18" fmla="*/ 7957 w 9919"/>
                <a:gd name="connsiteY18" fmla="*/ 9667 h 9929"/>
                <a:gd name="connsiteX19" fmla="*/ 8565 w 9919"/>
                <a:gd name="connsiteY19" fmla="*/ 9549 h 9929"/>
                <a:gd name="connsiteX20" fmla="*/ 8304 w 9919"/>
                <a:gd name="connsiteY20" fmla="*/ 9929 h 9929"/>
                <a:gd name="connsiteX21" fmla="*/ 8304 w 9919"/>
                <a:gd name="connsiteY21" fmla="*/ 9929 h 9929"/>
                <a:gd name="connsiteX22" fmla="*/ 7870 w 9919"/>
                <a:gd name="connsiteY22" fmla="*/ 9881 h 9929"/>
                <a:gd name="connsiteX23" fmla="*/ 7348 w 9919"/>
                <a:gd name="connsiteY23" fmla="*/ 9810 h 9929"/>
                <a:gd name="connsiteX24" fmla="*/ 6870 w 9919"/>
                <a:gd name="connsiteY24" fmla="*/ 9691 h 9929"/>
                <a:gd name="connsiteX25" fmla="*/ 6391 w 9919"/>
                <a:gd name="connsiteY25" fmla="*/ 9406 h 9929"/>
                <a:gd name="connsiteX26" fmla="*/ 5043 w 9919"/>
                <a:gd name="connsiteY26" fmla="*/ 9335 h 9929"/>
                <a:gd name="connsiteX27" fmla="*/ 3652 w 9919"/>
                <a:gd name="connsiteY27" fmla="*/ 8860 h 9929"/>
                <a:gd name="connsiteX28" fmla="*/ 3652 w 9919"/>
                <a:gd name="connsiteY28" fmla="*/ 8622 h 9929"/>
                <a:gd name="connsiteX29" fmla="*/ 3609 w 9919"/>
                <a:gd name="connsiteY29" fmla="*/ 8290 h 9929"/>
                <a:gd name="connsiteX30" fmla="*/ 3739 w 9919"/>
                <a:gd name="connsiteY30" fmla="*/ 8124 h 9929"/>
                <a:gd name="connsiteX31" fmla="*/ 3609 w 9919"/>
                <a:gd name="connsiteY31" fmla="*/ 7910 h 9929"/>
                <a:gd name="connsiteX32" fmla="*/ 2957 w 9919"/>
                <a:gd name="connsiteY32" fmla="*/ 7435 h 9929"/>
                <a:gd name="connsiteX33" fmla="*/ 2826 w 9919"/>
                <a:gd name="connsiteY33" fmla="*/ 7031 h 9929"/>
                <a:gd name="connsiteX34" fmla="*/ 3348 w 9919"/>
                <a:gd name="connsiteY34" fmla="*/ 6532 h 9929"/>
                <a:gd name="connsiteX35" fmla="*/ 3217 w 9919"/>
                <a:gd name="connsiteY35" fmla="*/ 6223 h 9929"/>
                <a:gd name="connsiteX36" fmla="*/ 3348 w 9919"/>
                <a:gd name="connsiteY36" fmla="*/ 5843 h 9929"/>
                <a:gd name="connsiteX37" fmla="*/ 3304 w 9919"/>
                <a:gd name="connsiteY37" fmla="*/ 5819 h 9929"/>
                <a:gd name="connsiteX38" fmla="*/ 3000 w 9919"/>
                <a:gd name="connsiteY38" fmla="*/ 5701 h 9929"/>
                <a:gd name="connsiteX39" fmla="*/ 2652 w 9919"/>
                <a:gd name="connsiteY39" fmla="*/ 5748 h 9929"/>
                <a:gd name="connsiteX40" fmla="*/ 2261 w 9919"/>
                <a:gd name="connsiteY40" fmla="*/ 5226 h 9929"/>
                <a:gd name="connsiteX41" fmla="*/ 1957 w 9919"/>
                <a:gd name="connsiteY41" fmla="*/ 4822 h 9929"/>
                <a:gd name="connsiteX42" fmla="*/ 1739 w 9919"/>
                <a:gd name="connsiteY42" fmla="*/ 4418 h 9929"/>
                <a:gd name="connsiteX43" fmla="*/ 2043 w 9919"/>
                <a:gd name="connsiteY43" fmla="*/ 4038 h 9929"/>
                <a:gd name="connsiteX44" fmla="*/ 2000 w 9919"/>
                <a:gd name="connsiteY44" fmla="*/ 4038 h 9929"/>
                <a:gd name="connsiteX45" fmla="*/ 2000 w 9919"/>
                <a:gd name="connsiteY45" fmla="*/ 4038 h 9929"/>
                <a:gd name="connsiteX46" fmla="*/ 2000 w 9919"/>
                <a:gd name="connsiteY46" fmla="*/ 4038 h 9929"/>
                <a:gd name="connsiteX47" fmla="*/ 1130 w 9919"/>
                <a:gd name="connsiteY47" fmla="*/ 3539 h 9929"/>
                <a:gd name="connsiteX48" fmla="*/ 1000 w 9919"/>
                <a:gd name="connsiteY48" fmla="*/ 3325 h 9929"/>
                <a:gd name="connsiteX49" fmla="*/ 174 w 9919"/>
                <a:gd name="connsiteY49" fmla="*/ 3088 h 9929"/>
                <a:gd name="connsiteX50" fmla="*/ 0 w 9919"/>
                <a:gd name="connsiteY50" fmla="*/ 2874 h 9929"/>
                <a:gd name="connsiteX51" fmla="*/ 0 w 9919"/>
                <a:gd name="connsiteY51" fmla="*/ 2874 h 9929"/>
                <a:gd name="connsiteX52" fmla="*/ 1826 w 9919"/>
                <a:gd name="connsiteY52" fmla="*/ 1971 h 9929"/>
                <a:gd name="connsiteX53" fmla="*/ 5913 w 9919"/>
                <a:gd name="connsiteY53" fmla="*/ 0 h 9929"/>
                <a:gd name="connsiteX54" fmla="*/ 6652 w 9919"/>
                <a:gd name="connsiteY54" fmla="*/ 404 h 9929"/>
                <a:gd name="connsiteX55" fmla="*/ 7000 w 9919"/>
                <a:gd name="connsiteY55" fmla="*/ 736 h 9929"/>
                <a:gd name="connsiteX56" fmla="*/ 7435 w 9919"/>
                <a:gd name="connsiteY56" fmla="*/ 1045 h 9929"/>
                <a:gd name="connsiteX57" fmla="*/ 7391 w 9919"/>
                <a:gd name="connsiteY57" fmla="*/ 1259 h 9929"/>
                <a:gd name="connsiteX58" fmla="*/ 7174 w 9919"/>
                <a:gd name="connsiteY58" fmla="*/ 1520 h 9929"/>
                <a:gd name="connsiteX59" fmla="*/ 7739 w 9919"/>
                <a:gd name="connsiteY59" fmla="*/ 1710 h 9929"/>
                <a:gd name="connsiteX60" fmla="*/ 8261 w 9919"/>
                <a:gd name="connsiteY60" fmla="*/ 1853 h 9929"/>
                <a:gd name="connsiteX61" fmla="*/ 8478 w 9919"/>
                <a:gd name="connsiteY61" fmla="*/ 1734 h 9929"/>
                <a:gd name="connsiteX62" fmla="*/ 9087 w 9919"/>
                <a:gd name="connsiteY62" fmla="*/ 1354 h 9929"/>
                <a:gd name="connsiteX63" fmla="*/ 9087 w 9919"/>
                <a:gd name="connsiteY63" fmla="*/ 1354 h 9929"/>
                <a:gd name="connsiteX64" fmla="*/ 9391 w 9919"/>
                <a:gd name="connsiteY64" fmla="*/ 1615 h 9929"/>
                <a:gd name="connsiteX65" fmla="*/ 9522 w 9919"/>
                <a:gd name="connsiteY65" fmla="*/ 1758 h 9929"/>
                <a:gd name="connsiteX66" fmla="*/ 9609 w 9919"/>
                <a:gd name="connsiteY66" fmla="*/ 1853 h 9929"/>
                <a:gd name="connsiteX67" fmla="*/ 9739 w 9919"/>
                <a:gd name="connsiteY67" fmla="*/ 1971 h 9929"/>
                <a:gd name="connsiteX68" fmla="*/ 9870 w 9919"/>
                <a:gd name="connsiteY68" fmla="*/ 2138 h 9929"/>
                <a:gd name="connsiteX69" fmla="*/ 9826 w 9919"/>
                <a:gd name="connsiteY69" fmla="*/ 3064 h 9929"/>
                <a:gd name="connsiteX70" fmla="*/ 9826 w 9919"/>
                <a:gd name="connsiteY70" fmla="*/ 3064 h 9929"/>
                <a:gd name="connsiteX71" fmla="*/ 9739 w 9919"/>
                <a:gd name="connsiteY71" fmla="*/ 2922 h 9929"/>
                <a:gd name="connsiteX72" fmla="*/ 9739 w 9919"/>
                <a:gd name="connsiteY72" fmla="*/ 2922 h 9929"/>
                <a:gd name="connsiteX73" fmla="*/ 9348 w 9919"/>
                <a:gd name="connsiteY73" fmla="*/ 2969 h 9929"/>
                <a:gd name="connsiteX74" fmla="*/ 9217 w 9919"/>
                <a:gd name="connsiteY74" fmla="*/ 2803 h 9929"/>
                <a:gd name="connsiteX75" fmla="*/ 9087 w 9919"/>
                <a:gd name="connsiteY75" fmla="*/ 2613 h 9929"/>
                <a:gd name="connsiteX76" fmla="*/ 8522 w 9919"/>
                <a:gd name="connsiteY76" fmla="*/ 2803 h 9929"/>
                <a:gd name="connsiteX77" fmla="*/ 8478 w 9919"/>
                <a:gd name="connsiteY77" fmla="*/ 2922 h 9929"/>
                <a:gd name="connsiteX78" fmla="*/ 9391 w 9919"/>
                <a:gd name="connsiteY78" fmla="*/ 3444 h 9929"/>
                <a:gd name="connsiteX79" fmla="*/ 9435 w 9919"/>
                <a:gd name="connsiteY79" fmla="*/ 3658 h 9929"/>
                <a:gd name="connsiteX80" fmla="*/ 9565 w 9919"/>
                <a:gd name="connsiteY80" fmla="*/ 3943 h 9929"/>
                <a:gd name="connsiteX81" fmla="*/ 9696 w 9919"/>
                <a:gd name="connsiteY81" fmla="*/ 4062 h 9929"/>
                <a:gd name="connsiteX82" fmla="*/ 9652 w 9919"/>
                <a:gd name="connsiteY82" fmla="*/ 4133 h 9929"/>
                <a:gd name="connsiteX83" fmla="*/ 9870 w 9919"/>
                <a:gd name="connsiteY83" fmla="*/ 4276 h 9929"/>
                <a:gd name="connsiteX84" fmla="*/ 9739 w 9919"/>
                <a:gd name="connsiteY84" fmla="*/ 4561 h 9929"/>
                <a:gd name="connsiteX85" fmla="*/ 9217 w 9919"/>
                <a:gd name="connsiteY85" fmla="*/ 4442 h 9929"/>
                <a:gd name="connsiteX86" fmla="*/ 9478 w 9919"/>
                <a:gd name="connsiteY86" fmla="*/ 4679 h 9929"/>
                <a:gd name="connsiteX87" fmla="*/ 9609 w 9919"/>
                <a:gd name="connsiteY87" fmla="*/ 4846 h 9929"/>
                <a:gd name="connsiteX88" fmla="*/ 9565 w 9919"/>
                <a:gd name="connsiteY88" fmla="*/ 4964 h 9929"/>
                <a:gd name="connsiteX89" fmla="*/ 9435 w 9919"/>
                <a:gd name="connsiteY89" fmla="*/ 5202 h 9929"/>
                <a:gd name="connsiteX90" fmla="*/ 9043 w 9919"/>
                <a:gd name="connsiteY90" fmla="*/ 5154 h 9929"/>
                <a:gd name="connsiteX91" fmla="*/ 9739 w 9919"/>
                <a:gd name="connsiteY91" fmla="*/ 5321 h 9929"/>
                <a:gd name="connsiteX92" fmla="*/ 9783 w 9919"/>
                <a:gd name="connsiteY92" fmla="*/ 5416 h 9929"/>
                <a:gd name="connsiteX93" fmla="*/ 9565 w 9919"/>
                <a:gd name="connsiteY93" fmla="*/ 5534 h 9929"/>
                <a:gd name="connsiteX94" fmla="*/ 9435 w 9919"/>
                <a:gd name="connsiteY94" fmla="*/ 5724 h 9929"/>
                <a:gd name="connsiteX95" fmla="*/ 9000 w 9919"/>
                <a:gd name="connsiteY95" fmla="*/ 5796 h 9929"/>
                <a:gd name="connsiteX96" fmla="*/ 8739 w 9919"/>
                <a:gd name="connsiteY96" fmla="*/ 5843 h 9929"/>
                <a:gd name="connsiteX97" fmla="*/ 8478 w 9919"/>
                <a:gd name="connsiteY97" fmla="*/ 5772 h 9929"/>
                <a:gd name="connsiteX98" fmla="*/ 8478 w 9919"/>
                <a:gd name="connsiteY98" fmla="*/ 5772 h 9929"/>
                <a:gd name="connsiteX99" fmla="*/ 8478 w 9919"/>
                <a:gd name="connsiteY99" fmla="*/ 5701 h 9929"/>
                <a:gd name="connsiteX100" fmla="*/ 7913 w 9919"/>
                <a:gd name="connsiteY100" fmla="*/ 5701 h 9929"/>
                <a:gd name="connsiteX101" fmla="*/ 7652 w 9919"/>
                <a:gd name="connsiteY101" fmla="*/ 6532 h 9929"/>
                <a:gd name="connsiteX102" fmla="*/ 6478 w 9919"/>
                <a:gd name="connsiteY102" fmla="*/ 6508 h 9929"/>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8372 w 10000"/>
                <a:gd name="connsiteY21" fmla="*/ 10000 h 10000"/>
                <a:gd name="connsiteX22" fmla="*/ 7934 w 10000"/>
                <a:gd name="connsiteY22" fmla="*/ 9952 h 10000"/>
                <a:gd name="connsiteX23" fmla="*/ 7408 w 10000"/>
                <a:gd name="connsiteY23" fmla="*/ 9880 h 10000"/>
                <a:gd name="connsiteX24" fmla="*/ 6926 w 10000"/>
                <a:gd name="connsiteY24" fmla="*/ 9760 h 10000"/>
                <a:gd name="connsiteX25" fmla="*/ 6443 w 10000"/>
                <a:gd name="connsiteY25" fmla="*/ 9473 h 10000"/>
                <a:gd name="connsiteX26" fmla="*/ 5084 w 10000"/>
                <a:gd name="connsiteY26" fmla="*/ 9402 h 10000"/>
                <a:gd name="connsiteX27" fmla="*/ 3682 w 10000"/>
                <a:gd name="connsiteY27" fmla="*/ 8923 h 10000"/>
                <a:gd name="connsiteX28" fmla="*/ 3682 w 10000"/>
                <a:gd name="connsiteY28" fmla="*/ 8684 h 10000"/>
                <a:gd name="connsiteX29" fmla="*/ 3638 w 10000"/>
                <a:gd name="connsiteY29" fmla="*/ 8349 h 10000"/>
                <a:gd name="connsiteX30" fmla="*/ 3770 w 10000"/>
                <a:gd name="connsiteY30" fmla="*/ 8182 h 10000"/>
                <a:gd name="connsiteX31" fmla="*/ 3638 w 10000"/>
                <a:gd name="connsiteY31" fmla="*/ 7967 h 10000"/>
                <a:gd name="connsiteX32" fmla="*/ 2981 w 10000"/>
                <a:gd name="connsiteY32" fmla="*/ 7488 h 10000"/>
                <a:gd name="connsiteX33" fmla="*/ 2849 w 10000"/>
                <a:gd name="connsiteY33" fmla="*/ 7081 h 10000"/>
                <a:gd name="connsiteX34" fmla="*/ 3375 w 10000"/>
                <a:gd name="connsiteY34" fmla="*/ 6579 h 10000"/>
                <a:gd name="connsiteX35" fmla="*/ 3243 w 10000"/>
                <a:gd name="connsiteY35" fmla="*/ 6267 h 10000"/>
                <a:gd name="connsiteX36" fmla="*/ 3375 w 10000"/>
                <a:gd name="connsiteY36" fmla="*/ 5885 h 10000"/>
                <a:gd name="connsiteX37" fmla="*/ 3331 w 10000"/>
                <a:gd name="connsiteY37" fmla="*/ 5861 h 10000"/>
                <a:gd name="connsiteX38" fmla="*/ 3024 w 10000"/>
                <a:gd name="connsiteY38" fmla="*/ 5742 h 10000"/>
                <a:gd name="connsiteX39" fmla="*/ 2674 w 10000"/>
                <a:gd name="connsiteY39" fmla="*/ 5789 h 10000"/>
                <a:gd name="connsiteX40" fmla="*/ 2279 w 10000"/>
                <a:gd name="connsiteY40" fmla="*/ 5263 h 10000"/>
                <a:gd name="connsiteX41" fmla="*/ 1973 w 10000"/>
                <a:gd name="connsiteY41" fmla="*/ 4856 h 10000"/>
                <a:gd name="connsiteX42" fmla="*/ 1753 w 10000"/>
                <a:gd name="connsiteY42" fmla="*/ 4450 h 10000"/>
                <a:gd name="connsiteX43" fmla="*/ 2060 w 10000"/>
                <a:gd name="connsiteY43" fmla="*/ 4067 h 10000"/>
                <a:gd name="connsiteX44" fmla="*/ 2016 w 10000"/>
                <a:gd name="connsiteY44" fmla="*/ 4067 h 10000"/>
                <a:gd name="connsiteX45" fmla="*/ 2016 w 10000"/>
                <a:gd name="connsiteY45" fmla="*/ 4067 h 10000"/>
                <a:gd name="connsiteX46" fmla="*/ 1652 w 10000"/>
                <a:gd name="connsiteY46" fmla="*/ 3670 h 10000"/>
                <a:gd name="connsiteX47" fmla="*/ 1139 w 10000"/>
                <a:gd name="connsiteY47" fmla="*/ 3564 h 10000"/>
                <a:gd name="connsiteX48" fmla="*/ 1008 w 10000"/>
                <a:gd name="connsiteY48" fmla="*/ 3349 h 10000"/>
                <a:gd name="connsiteX49" fmla="*/ 175 w 10000"/>
                <a:gd name="connsiteY49" fmla="*/ 3110 h 10000"/>
                <a:gd name="connsiteX50" fmla="*/ 0 w 10000"/>
                <a:gd name="connsiteY50" fmla="*/ 2895 h 10000"/>
                <a:gd name="connsiteX51" fmla="*/ 0 w 10000"/>
                <a:gd name="connsiteY51" fmla="*/ 2895 h 10000"/>
                <a:gd name="connsiteX52" fmla="*/ 1841 w 10000"/>
                <a:gd name="connsiteY52" fmla="*/ 1985 h 10000"/>
                <a:gd name="connsiteX53" fmla="*/ 5961 w 10000"/>
                <a:gd name="connsiteY53" fmla="*/ 0 h 10000"/>
                <a:gd name="connsiteX54" fmla="*/ 6706 w 10000"/>
                <a:gd name="connsiteY54" fmla="*/ 407 h 10000"/>
                <a:gd name="connsiteX55" fmla="*/ 7057 w 10000"/>
                <a:gd name="connsiteY55" fmla="*/ 741 h 10000"/>
                <a:gd name="connsiteX56" fmla="*/ 7496 w 10000"/>
                <a:gd name="connsiteY56" fmla="*/ 1052 h 10000"/>
                <a:gd name="connsiteX57" fmla="*/ 7451 w 10000"/>
                <a:gd name="connsiteY57" fmla="*/ 1268 h 10000"/>
                <a:gd name="connsiteX58" fmla="*/ 7233 w 10000"/>
                <a:gd name="connsiteY58" fmla="*/ 1531 h 10000"/>
                <a:gd name="connsiteX59" fmla="*/ 7802 w 10000"/>
                <a:gd name="connsiteY59" fmla="*/ 1722 h 10000"/>
                <a:gd name="connsiteX60" fmla="*/ 8328 w 10000"/>
                <a:gd name="connsiteY60" fmla="*/ 1866 h 10000"/>
                <a:gd name="connsiteX61" fmla="*/ 8547 w 10000"/>
                <a:gd name="connsiteY61" fmla="*/ 1746 h 10000"/>
                <a:gd name="connsiteX62" fmla="*/ 9161 w 10000"/>
                <a:gd name="connsiteY62" fmla="*/ 1364 h 10000"/>
                <a:gd name="connsiteX63" fmla="*/ 9161 w 10000"/>
                <a:gd name="connsiteY63" fmla="*/ 1364 h 10000"/>
                <a:gd name="connsiteX64" fmla="*/ 9468 w 10000"/>
                <a:gd name="connsiteY64" fmla="*/ 1627 h 10000"/>
                <a:gd name="connsiteX65" fmla="*/ 9600 w 10000"/>
                <a:gd name="connsiteY65" fmla="*/ 1771 h 10000"/>
                <a:gd name="connsiteX66" fmla="*/ 9687 w 10000"/>
                <a:gd name="connsiteY66" fmla="*/ 1866 h 10000"/>
                <a:gd name="connsiteX67" fmla="*/ 9819 w 10000"/>
                <a:gd name="connsiteY67" fmla="*/ 1985 h 10000"/>
                <a:gd name="connsiteX68" fmla="*/ 9951 w 10000"/>
                <a:gd name="connsiteY68" fmla="*/ 2153 h 10000"/>
                <a:gd name="connsiteX69" fmla="*/ 9906 w 10000"/>
                <a:gd name="connsiteY69" fmla="*/ 3086 h 10000"/>
                <a:gd name="connsiteX70" fmla="*/ 9906 w 10000"/>
                <a:gd name="connsiteY70" fmla="*/ 3086 h 10000"/>
                <a:gd name="connsiteX71" fmla="*/ 9819 w 10000"/>
                <a:gd name="connsiteY71" fmla="*/ 2943 h 10000"/>
                <a:gd name="connsiteX72" fmla="*/ 9819 w 10000"/>
                <a:gd name="connsiteY72" fmla="*/ 2943 h 10000"/>
                <a:gd name="connsiteX73" fmla="*/ 9424 w 10000"/>
                <a:gd name="connsiteY73" fmla="*/ 2990 h 10000"/>
                <a:gd name="connsiteX74" fmla="*/ 9292 w 10000"/>
                <a:gd name="connsiteY74" fmla="*/ 2823 h 10000"/>
                <a:gd name="connsiteX75" fmla="*/ 9161 w 10000"/>
                <a:gd name="connsiteY75" fmla="*/ 2632 h 10000"/>
                <a:gd name="connsiteX76" fmla="*/ 8592 w 10000"/>
                <a:gd name="connsiteY76" fmla="*/ 2823 h 10000"/>
                <a:gd name="connsiteX77" fmla="*/ 8547 w 10000"/>
                <a:gd name="connsiteY77" fmla="*/ 2943 h 10000"/>
                <a:gd name="connsiteX78" fmla="*/ 9468 w 10000"/>
                <a:gd name="connsiteY78" fmla="*/ 3469 h 10000"/>
                <a:gd name="connsiteX79" fmla="*/ 9512 w 10000"/>
                <a:gd name="connsiteY79" fmla="*/ 3684 h 10000"/>
                <a:gd name="connsiteX80" fmla="*/ 9643 w 10000"/>
                <a:gd name="connsiteY80" fmla="*/ 3971 h 10000"/>
                <a:gd name="connsiteX81" fmla="*/ 9775 w 10000"/>
                <a:gd name="connsiteY81" fmla="*/ 4091 h 10000"/>
                <a:gd name="connsiteX82" fmla="*/ 9731 w 10000"/>
                <a:gd name="connsiteY82" fmla="*/ 4163 h 10000"/>
                <a:gd name="connsiteX83" fmla="*/ 9951 w 10000"/>
                <a:gd name="connsiteY83" fmla="*/ 4307 h 10000"/>
                <a:gd name="connsiteX84" fmla="*/ 9819 w 10000"/>
                <a:gd name="connsiteY84" fmla="*/ 4594 h 10000"/>
                <a:gd name="connsiteX85" fmla="*/ 9292 w 10000"/>
                <a:gd name="connsiteY85" fmla="*/ 4474 h 10000"/>
                <a:gd name="connsiteX86" fmla="*/ 9555 w 10000"/>
                <a:gd name="connsiteY86" fmla="*/ 4712 h 10000"/>
                <a:gd name="connsiteX87" fmla="*/ 9687 w 10000"/>
                <a:gd name="connsiteY87" fmla="*/ 4881 h 10000"/>
                <a:gd name="connsiteX88" fmla="*/ 9643 w 10000"/>
                <a:gd name="connsiteY88" fmla="*/ 4999 h 10000"/>
                <a:gd name="connsiteX89" fmla="*/ 9512 w 10000"/>
                <a:gd name="connsiteY89" fmla="*/ 5239 h 10000"/>
                <a:gd name="connsiteX90" fmla="*/ 9117 w 10000"/>
                <a:gd name="connsiteY90" fmla="*/ 5191 h 10000"/>
                <a:gd name="connsiteX91" fmla="*/ 9819 w 10000"/>
                <a:gd name="connsiteY91" fmla="*/ 5359 h 10000"/>
                <a:gd name="connsiteX92" fmla="*/ 9863 w 10000"/>
                <a:gd name="connsiteY92" fmla="*/ 5455 h 10000"/>
                <a:gd name="connsiteX93" fmla="*/ 9643 w 10000"/>
                <a:gd name="connsiteY93" fmla="*/ 5574 h 10000"/>
                <a:gd name="connsiteX94" fmla="*/ 9512 w 10000"/>
                <a:gd name="connsiteY94" fmla="*/ 5765 h 10000"/>
                <a:gd name="connsiteX95" fmla="*/ 9073 w 10000"/>
                <a:gd name="connsiteY95" fmla="*/ 5837 h 10000"/>
                <a:gd name="connsiteX96" fmla="*/ 8810 w 10000"/>
                <a:gd name="connsiteY96" fmla="*/ 5885 h 10000"/>
                <a:gd name="connsiteX97" fmla="*/ 8547 w 10000"/>
                <a:gd name="connsiteY97" fmla="*/ 5813 h 10000"/>
                <a:gd name="connsiteX98" fmla="*/ 8547 w 10000"/>
                <a:gd name="connsiteY98" fmla="*/ 5813 h 10000"/>
                <a:gd name="connsiteX99" fmla="*/ 8547 w 10000"/>
                <a:gd name="connsiteY99" fmla="*/ 5742 h 10000"/>
                <a:gd name="connsiteX100" fmla="*/ 7978 w 10000"/>
                <a:gd name="connsiteY100" fmla="*/ 5742 h 10000"/>
                <a:gd name="connsiteX101" fmla="*/ 7714 w 10000"/>
                <a:gd name="connsiteY101" fmla="*/ 6579 h 10000"/>
                <a:gd name="connsiteX102" fmla="*/ 6531 w 10000"/>
                <a:gd name="connsiteY102"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8372 w 10000"/>
                <a:gd name="connsiteY21" fmla="*/ 10000 h 10000"/>
                <a:gd name="connsiteX22" fmla="*/ 7934 w 10000"/>
                <a:gd name="connsiteY22" fmla="*/ 9952 h 10000"/>
                <a:gd name="connsiteX23" fmla="*/ 7408 w 10000"/>
                <a:gd name="connsiteY23" fmla="*/ 9880 h 10000"/>
                <a:gd name="connsiteX24" fmla="*/ 6443 w 10000"/>
                <a:gd name="connsiteY24" fmla="*/ 9473 h 10000"/>
                <a:gd name="connsiteX25" fmla="*/ 5084 w 10000"/>
                <a:gd name="connsiteY25" fmla="*/ 9402 h 10000"/>
                <a:gd name="connsiteX26" fmla="*/ 3682 w 10000"/>
                <a:gd name="connsiteY26" fmla="*/ 8923 h 10000"/>
                <a:gd name="connsiteX27" fmla="*/ 3682 w 10000"/>
                <a:gd name="connsiteY27" fmla="*/ 8684 h 10000"/>
                <a:gd name="connsiteX28" fmla="*/ 3638 w 10000"/>
                <a:gd name="connsiteY28" fmla="*/ 8349 h 10000"/>
                <a:gd name="connsiteX29" fmla="*/ 3770 w 10000"/>
                <a:gd name="connsiteY29" fmla="*/ 8182 h 10000"/>
                <a:gd name="connsiteX30" fmla="*/ 3638 w 10000"/>
                <a:gd name="connsiteY30" fmla="*/ 7967 h 10000"/>
                <a:gd name="connsiteX31" fmla="*/ 2981 w 10000"/>
                <a:gd name="connsiteY31" fmla="*/ 7488 h 10000"/>
                <a:gd name="connsiteX32" fmla="*/ 2849 w 10000"/>
                <a:gd name="connsiteY32" fmla="*/ 7081 h 10000"/>
                <a:gd name="connsiteX33" fmla="*/ 3375 w 10000"/>
                <a:gd name="connsiteY33" fmla="*/ 6579 h 10000"/>
                <a:gd name="connsiteX34" fmla="*/ 3243 w 10000"/>
                <a:gd name="connsiteY34" fmla="*/ 6267 h 10000"/>
                <a:gd name="connsiteX35" fmla="*/ 3375 w 10000"/>
                <a:gd name="connsiteY35" fmla="*/ 5885 h 10000"/>
                <a:gd name="connsiteX36" fmla="*/ 3331 w 10000"/>
                <a:gd name="connsiteY36" fmla="*/ 5861 h 10000"/>
                <a:gd name="connsiteX37" fmla="*/ 3024 w 10000"/>
                <a:gd name="connsiteY37" fmla="*/ 5742 h 10000"/>
                <a:gd name="connsiteX38" fmla="*/ 2674 w 10000"/>
                <a:gd name="connsiteY38" fmla="*/ 5789 h 10000"/>
                <a:gd name="connsiteX39" fmla="*/ 2279 w 10000"/>
                <a:gd name="connsiteY39" fmla="*/ 5263 h 10000"/>
                <a:gd name="connsiteX40" fmla="*/ 1973 w 10000"/>
                <a:gd name="connsiteY40" fmla="*/ 4856 h 10000"/>
                <a:gd name="connsiteX41" fmla="*/ 1753 w 10000"/>
                <a:gd name="connsiteY41" fmla="*/ 4450 h 10000"/>
                <a:gd name="connsiteX42" fmla="*/ 2060 w 10000"/>
                <a:gd name="connsiteY42" fmla="*/ 4067 h 10000"/>
                <a:gd name="connsiteX43" fmla="*/ 2016 w 10000"/>
                <a:gd name="connsiteY43" fmla="*/ 4067 h 10000"/>
                <a:gd name="connsiteX44" fmla="*/ 2016 w 10000"/>
                <a:gd name="connsiteY44" fmla="*/ 4067 h 10000"/>
                <a:gd name="connsiteX45" fmla="*/ 1652 w 10000"/>
                <a:gd name="connsiteY45" fmla="*/ 3670 h 10000"/>
                <a:gd name="connsiteX46" fmla="*/ 1139 w 10000"/>
                <a:gd name="connsiteY46" fmla="*/ 3564 h 10000"/>
                <a:gd name="connsiteX47" fmla="*/ 1008 w 10000"/>
                <a:gd name="connsiteY47" fmla="*/ 3349 h 10000"/>
                <a:gd name="connsiteX48" fmla="*/ 175 w 10000"/>
                <a:gd name="connsiteY48" fmla="*/ 3110 h 10000"/>
                <a:gd name="connsiteX49" fmla="*/ 0 w 10000"/>
                <a:gd name="connsiteY49" fmla="*/ 2895 h 10000"/>
                <a:gd name="connsiteX50" fmla="*/ 0 w 10000"/>
                <a:gd name="connsiteY50" fmla="*/ 2895 h 10000"/>
                <a:gd name="connsiteX51" fmla="*/ 1841 w 10000"/>
                <a:gd name="connsiteY51" fmla="*/ 1985 h 10000"/>
                <a:gd name="connsiteX52" fmla="*/ 5961 w 10000"/>
                <a:gd name="connsiteY52" fmla="*/ 0 h 10000"/>
                <a:gd name="connsiteX53" fmla="*/ 6706 w 10000"/>
                <a:gd name="connsiteY53" fmla="*/ 407 h 10000"/>
                <a:gd name="connsiteX54" fmla="*/ 7057 w 10000"/>
                <a:gd name="connsiteY54" fmla="*/ 741 h 10000"/>
                <a:gd name="connsiteX55" fmla="*/ 7496 w 10000"/>
                <a:gd name="connsiteY55" fmla="*/ 1052 h 10000"/>
                <a:gd name="connsiteX56" fmla="*/ 7451 w 10000"/>
                <a:gd name="connsiteY56" fmla="*/ 1268 h 10000"/>
                <a:gd name="connsiteX57" fmla="*/ 7233 w 10000"/>
                <a:gd name="connsiteY57" fmla="*/ 1531 h 10000"/>
                <a:gd name="connsiteX58" fmla="*/ 7802 w 10000"/>
                <a:gd name="connsiteY58" fmla="*/ 1722 h 10000"/>
                <a:gd name="connsiteX59" fmla="*/ 8328 w 10000"/>
                <a:gd name="connsiteY59" fmla="*/ 1866 h 10000"/>
                <a:gd name="connsiteX60" fmla="*/ 8547 w 10000"/>
                <a:gd name="connsiteY60" fmla="*/ 1746 h 10000"/>
                <a:gd name="connsiteX61" fmla="*/ 9161 w 10000"/>
                <a:gd name="connsiteY61" fmla="*/ 1364 h 10000"/>
                <a:gd name="connsiteX62" fmla="*/ 9161 w 10000"/>
                <a:gd name="connsiteY62" fmla="*/ 1364 h 10000"/>
                <a:gd name="connsiteX63" fmla="*/ 9468 w 10000"/>
                <a:gd name="connsiteY63" fmla="*/ 1627 h 10000"/>
                <a:gd name="connsiteX64" fmla="*/ 9600 w 10000"/>
                <a:gd name="connsiteY64" fmla="*/ 1771 h 10000"/>
                <a:gd name="connsiteX65" fmla="*/ 9687 w 10000"/>
                <a:gd name="connsiteY65" fmla="*/ 1866 h 10000"/>
                <a:gd name="connsiteX66" fmla="*/ 9819 w 10000"/>
                <a:gd name="connsiteY66" fmla="*/ 1985 h 10000"/>
                <a:gd name="connsiteX67" fmla="*/ 9951 w 10000"/>
                <a:gd name="connsiteY67" fmla="*/ 2153 h 10000"/>
                <a:gd name="connsiteX68" fmla="*/ 9906 w 10000"/>
                <a:gd name="connsiteY68" fmla="*/ 3086 h 10000"/>
                <a:gd name="connsiteX69" fmla="*/ 9906 w 10000"/>
                <a:gd name="connsiteY69" fmla="*/ 3086 h 10000"/>
                <a:gd name="connsiteX70" fmla="*/ 9819 w 10000"/>
                <a:gd name="connsiteY70" fmla="*/ 2943 h 10000"/>
                <a:gd name="connsiteX71" fmla="*/ 9819 w 10000"/>
                <a:gd name="connsiteY71" fmla="*/ 2943 h 10000"/>
                <a:gd name="connsiteX72" fmla="*/ 9424 w 10000"/>
                <a:gd name="connsiteY72" fmla="*/ 2990 h 10000"/>
                <a:gd name="connsiteX73" fmla="*/ 9292 w 10000"/>
                <a:gd name="connsiteY73" fmla="*/ 2823 h 10000"/>
                <a:gd name="connsiteX74" fmla="*/ 9161 w 10000"/>
                <a:gd name="connsiteY74" fmla="*/ 2632 h 10000"/>
                <a:gd name="connsiteX75" fmla="*/ 8592 w 10000"/>
                <a:gd name="connsiteY75" fmla="*/ 2823 h 10000"/>
                <a:gd name="connsiteX76" fmla="*/ 8547 w 10000"/>
                <a:gd name="connsiteY76" fmla="*/ 2943 h 10000"/>
                <a:gd name="connsiteX77" fmla="*/ 9468 w 10000"/>
                <a:gd name="connsiteY77" fmla="*/ 3469 h 10000"/>
                <a:gd name="connsiteX78" fmla="*/ 9512 w 10000"/>
                <a:gd name="connsiteY78" fmla="*/ 3684 h 10000"/>
                <a:gd name="connsiteX79" fmla="*/ 9643 w 10000"/>
                <a:gd name="connsiteY79" fmla="*/ 3971 h 10000"/>
                <a:gd name="connsiteX80" fmla="*/ 9775 w 10000"/>
                <a:gd name="connsiteY80" fmla="*/ 4091 h 10000"/>
                <a:gd name="connsiteX81" fmla="*/ 9731 w 10000"/>
                <a:gd name="connsiteY81" fmla="*/ 4163 h 10000"/>
                <a:gd name="connsiteX82" fmla="*/ 9951 w 10000"/>
                <a:gd name="connsiteY82" fmla="*/ 4307 h 10000"/>
                <a:gd name="connsiteX83" fmla="*/ 9819 w 10000"/>
                <a:gd name="connsiteY83" fmla="*/ 4594 h 10000"/>
                <a:gd name="connsiteX84" fmla="*/ 9292 w 10000"/>
                <a:gd name="connsiteY84" fmla="*/ 4474 h 10000"/>
                <a:gd name="connsiteX85" fmla="*/ 9555 w 10000"/>
                <a:gd name="connsiteY85" fmla="*/ 4712 h 10000"/>
                <a:gd name="connsiteX86" fmla="*/ 9687 w 10000"/>
                <a:gd name="connsiteY86" fmla="*/ 4881 h 10000"/>
                <a:gd name="connsiteX87" fmla="*/ 9643 w 10000"/>
                <a:gd name="connsiteY87" fmla="*/ 4999 h 10000"/>
                <a:gd name="connsiteX88" fmla="*/ 9512 w 10000"/>
                <a:gd name="connsiteY88" fmla="*/ 5239 h 10000"/>
                <a:gd name="connsiteX89" fmla="*/ 9117 w 10000"/>
                <a:gd name="connsiteY89" fmla="*/ 5191 h 10000"/>
                <a:gd name="connsiteX90" fmla="*/ 9819 w 10000"/>
                <a:gd name="connsiteY90" fmla="*/ 5359 h 10000"/>
                <a:gd name="connsiteX91" fmla="*/ 9863 w 10000"/>
                <a:gd name="connsiteY91" fmla="*/ 5455 h 10000"/>
                <a:gd name="connsiteX92" fmla="*/ 9643 w 10000"/>
                <a:gd name="connsiteY92" fmla="*/ 5574 h 10000"/>
                <a:gd name="connsiteX93" fmla="*/ 9512 w 10000"/>
                <a:gd name="connsiteY93" fmla="*/ 5765 h 10000"/>
                <a:gd name="connsiteX94" fmla="*/ 9073 w 10000"/>
                <a:gd name="connsiteY94" fmla="*/ 5837 h 10000"/>
                <a:gd name="connsiteX95" fmla="*/ 8810 w 10000"/>
                <a:gd name="connsiteY95" fmla="*/ 5885 h 10000"/>
                <a:gd name="connsiteX96" fmla="*/ 8547 w 10000"/>
                <a:gd name="connsiteY96" fmla="*/ 5813 h 10000"/>
                <a:gd name="connsiteX97" fmla="*/ 8547 w 10000"/>
                <a:gd name="connsiteY97" fmla="*/ 5813 h 10000"/>
                <a:gd name="connsiteX98" fmla="*/ 8547 w 10000"/>
                <a:gd name="connsiteY98" fmla="*/ 5742 h 10000"/>
                <a:gd name="connsiteX99" fmla="*/ 7978 w 10000"/>
                <a:gd name="connsiteY99" fmla="*/ 5742 h 10000"/>
                <a:gd name="connsiteX100" fmla="*/ 7714 w 10000"/>
                <a:gd name="connsiteY100" fmla="*/ 6579 h 10000"/>
                <a:gd name="connsiteX101" fmla="*/ 6531 w 10000"/>
                <a:gd name="connsiteY101"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3770 w 10000"/>
                <a:gd name="connsiteY28" fmla="*/ 8182 h 10000"/>
                <a:gd name="connsiteX29" fmla="*/ 3638 w 10000"/>
                <a:gd name="connsiteY29" fmla="*/ 7967 h 10000"/>
                <a:gd name="connsiteX30" fmla="*/ 2981 w 10000"/>
                <a:gd name="connsiteY30" fmla="*/ 7488 h 10000"/>
                <a:gd name="connsiteX31" fmla="*/ 2849 w 10000"/>
                <a:gd name="connsiteY31" fmla="*/ 7081 h 10000"/>
                <a:gd name="connsiteX32" fmla="*/ 3375 w 10000"/>
                <a:gd name="connsiteY32" fmla="*/ 6579 h 10000"/>
                <a:gd name="connsiteX33" fmla="*/ 3243 w 10000"/>
                <a:gd name="connsiteY33" fmla="*/ 6267 h 10000"/>
                <a:gd name="connsiteX34" fmla="*/ 3375 w 10000"/>
                <a:gd name="connsiteY34" fmla="*/ 5885 h 10000"/>
                <a:gd name="connsiteX35" fmla="*/ 3331 w 10000"/>
                <a:gd name="connsiteY35" fmla="*/ 5861 h 10000"/>
                <a:gd name="connsiteX36" fmla="*/ 3024 w 10000"/>
                <a:gd name="connsiteY36" fmla="*/ 5742 h 10000"/>
                <a:gd name="connsiteX37" fmla="*/ 2674 w 10000"/>
                <a:gd name="connsiteY37" fmla="*/ 5789 h 10000"/>
                <a:gd name="connsiteX38" fmla="*/ 2279 w 10000"/>
                <a:gd name="connsiteY38" fmla="*/ 5263 h 10000"/>
                <a:gd name="connsiteX39" fmla="*/ 1973 w 10000"/>
                <a:gd name="connsiteY39" fmla="*/ 4856 h 10000"/>
                <a:gd name="connsiteX40" fmla="*/ 1753 w 10000"/>
                <a:gd name="connsiteY40" fmla="*/ 4450 h 10000"/>
                <a:gd name="connsiteX41" fmla="*/ 2060 w 10000"/>
                <a:gd name="connsiteY41" fmla="*/ 4067 h 10000"/>
                <a:gd name="connsiteX42" fmla="*/ 2016 w 10000"/>
                <a:gd name="connsiteY42" fmla="*/ 4067 h 10000"/>
                <a:gd name="connsiteX43" fmla="*/ 2016 w 10000"/>
                <a:gd name="connsiteY43" fmla="*/ 4067 h 10000"/>
                <a:gd name="connsiteX44" fmla="*/ 1652 w 10000"/>
                <a:gd name="connsiteY44" fmla="*/ 3670 h 10000"/>
                <a:gd name="connsiteX45" fmla="*/ 1139 w 10000"/>
                <a:gd name="connsiteY45" fmla="*/ 3564 h 10000"/>
                <a:gd name="connsiteX46" fmla="*/ 1008 w 10000"/>
                <a:gd name="connsiteY46" fmla="*/ 3349 h 10000"/>
                <a:gd name="connsiteX47" fmla="*/ 175 w 10000"/>
                <a:gd name="connsiteY47" fmla="*/ 3110 h 10000"/>
                <a:gd name="connsiteX48" fmla="*/ 0 w 10000"/>
                <a:gd name="connsiteY48" fmla="*/ 2895 h 10000"/>
                <a:gd name="connsiteX49" fmla="*/ 0 w 10000"/>
                <a:gd name="connsiteY49" fmla="*/ 2895 h 10000"/>
                <a:gd name="connsiteX50" fmla="*/ 1841 w 10000"/>
                <a:gd name="connsiteY50" fmla="*/ 1985 h 10000"/>
                <a:gd name="connsiteX51" fmla="*/ 5961 w 10000"/>
                <a:gd name="connsiteY51" fmla="*/ 0 h 10000"/>
                <a:gd name="connsiteX52" fmla="*/ 6706 w 10000"/>
                <a:gd name="connsiteY52" fmla="*/ 407 h 10000"/>
                <a:gd name="connsiteX53" fmla="*/ 7057 w 10000"/>
                <a:gd name="connsiteY53" fmla="*/ 741 h 10000"/>
                <a:gd name="connsiteX54" fmla="*/ 7496 w 10000"/>
                <a:gd name="connsiteY54" fmla="*/ 1052 h 10000"/>
                <a:gd name="connsiteX55" fmla="*/ 7451 w 10000"/>
                <a:gd name="connsiteY55" fmla="*/ 1268 h 10000"/>
                <a:gd name="connsiteX56" fmla="*/ 7233 w 10000"/>
                <a:gd name="connsiteY56" fmla="*/ 1531 h 10000"/>
                <a:gd name="connsiteX57" fmla="*/ 7802 w 10000"/>
                <a:gd name="connsiteY57" fmla="*/ 1722 h 10000"/>
                <a:gd name="connsiteX58" fmla="*/ 8328 w 10000"/>
                <a:gd name="connsiteY58" fmla="*/ 1866 h 10000"/>
                <a:gd name="connsiteX59" fmla="*/ 8547 w 10000"/>
                <a:gd name="connsiteY59" fmla="*/ 1746 h 10000"/>
                <a:gd name="connsiteX60" fmla="*/ 9161 w 10000"/>
                <a:gd name="connsiteY60" fmla="*/ 1364 h 10000"/>
                <a:gd name="connsiteX61" fmla="*/ 9161 w 10000"/>
                <a:gd name="connsiteY61" fmla="*/ 1364 h 10000"/>
                <a:gd name="connsiteX62" fmla="*/ 9468 w 10000"/>
                <a:gd name="connsiteY62" fmla="*/ 1627 h 10000"/>
                <a:gd name="connsiteX63" fmla="*/ 9600 w 10000"/>
                <a:gd name="connsiteY63" fmla="*/ 1771 h 10000"/>
                <a:gd name="connsiteX64" fmla="*/ 9687 w 10000"/>
                <a:gd name="connsiteY64" fmla="*/ 1866 h 10000"/>
                <a:gd name="connsiteX65" fmla="*/ 9819 w 10000"/>
                <a:gd name="connsiteY65" fmla="*/ 1985 h 10000"/>
                <a:gd name="connsiteX66" fmla="*/ 9951 w 10000"/>
                <a:gd name="connsiteY66" fmla="*/ 2153 h 10000"/>
                <a:gd name="connsiteX67" fmla="*/ 9906 w 10000"/>
                <a:gd name="connsiteY67" fmla="*/ 3086 h 10000"/>
                <a:gd name="connsiteX68" fmla="*/ 9906 w 10000"/>
                <a:gd name="connsiteY68" fmla="*/ 3086 h 10000"/>
                <a:gd name="connsiteX69" fmla="*/ 9819 w 10000"/>
                <a:gd name="connsiteY69" fmla="*/ 2943 h 10000"/>
                <a:gd name="connsiteX70" fmla="*/ 9819 w 10000"/>
                <a:gd name="connsiteY70" fmla="*/ 2943 h 10000"/>
                <a:gd name="connsiteX71" fmla="*/ 9424 w 10000"/>
                <a:gd name="connsiteY71" fmla="*/ 2990 h 10000"/>
                <a:gd name="connsiteX72" fmla="*/ 9292 w 10000"/>
                <a:gd name="connsiteY72" fmla="*/ 2823 h 10000"/>
                <a:gd name="connsiteX73" fmla="*/ 9161 w 10000"/>
                <a:gd name="connsiteY73" fmla="*/ 2632 h 10000"/>
                <a:gd name="connsiteX74" fmla="*/ 8592 w 10000"/>
                <a:gd name="connsiteY74" fmla="*/ 2823 h 10000"/>
                <a:gd name="connsiteX75" fmla="*/ 8547 w 10000"/>
                <a:gd name="connsiteY75" fmla="*/ 2943 h 10000"/>
                <a:gd name="connsiteX76" fmla="*/ 9468 w 10000"/>
                <a:gd name="connsiteY76" fmla="*/ 3469 h 10000"/>
                <a:gd name="connsiteX77" fmla="*/ 9512 w 10000"/>
                <a:gd name="connsiteY77" fmla="*/ 3684 h 10000"/>
                <a:gd name="connsiteX78" fmla="*/ 9643 w 10000"/>
                <a:gd name="connsiteY78" fmla="*/ 3971 h 10000"/>
                <a:gd name="connsiteX79" fmla="*/ 9775 w 10000"/>
                <a:gd name="connsiteY79" fmla="*/ 4091 h 10000"/>
                <a:gd name="connsiteX80" fmla="*/ 9731 w 10000"/>
                <a:gd name="connsiteY80" fmla="*/ 4163 h 10000"/>
                <a:gd name="connsiteX81" fmla="*/ 9951 w 10000"/>
                <a:gd name="connsiteY81" fmla="*/ 4307 h 10000"/>
                <a:gd name="connsiteX82" fmla="*/ 9819 w 10000"/>
                <a:gd name="connsiteY82" fmla="*/ 4594 h 10000"/>
                <a:gd name="connsiteX83" fmla="*/ 9292 w 10000"/>
                <a:gd name="connsiteY83" fmla="*/ 4474 h 10000"/>
                <a:gd name="connsiteX84" fmla="*/ 9555 w 10000"/>
                <a:gd name="connsiteY84" fmla="*/ 4712 h 10000"/>
                <a:gd name="connsiteX85" fmla="*/ 9687 w 10000"/>
                <a:gd name="connsiteY85" fmla="*/ 4881 h 10000"/>
                <a:gd name="connsiteX86" fmla="*/ 9643 w 10000"/>
                <a:gd name="connsiteY86" fmla="*/ 4999 h 10000"/>
                <a:gd name="connsiteX87" fmla="*/ 9512 w 10000"/>
                <a:gd name="connsiteY87" fmla="*/ 5239 h 10000"/>
                <a:gd name="connsiteX88" fmla="*/ 9117 w 10000"/>
                <a:gd name="connsiteY88" fmla="*/ 5191 h 10000"/>
                <a:gd name="connsiteX89" fmla="*/ 9819 w 10000"/>
                <a:gd name="connsiteY89" fmla="*/ 5359 h 10000"/>
                <a:gd name="connsiteX90" fmla="*/ 9863 w 10000"/>
                <a:gd name="connsiteY90" fmla="*/ 5455 h 10000"/>
                <a:gd name="connsiteX91" fmla="*/ 9643 w 10000"/>
                <a:gd name="connsiteY91" fmla="*/ 5574 h 10000"/>
                <a:gd name="connsiteX92" fmla="*/ 9512 w 10000"/>
                <a:gd name="connsiteY92" fmla="*/ 5765 h 10000"/>
                <a:gd name="connsiteX93" fmla="*/ 9073 w 10000"/>
                <a:gd name="connsiteY93" fmla="*/ 5837 h 10000"/>
                <a:gd name="connsiteX94" fmla="*/ 8810 w 10000"/>
                <a:gd name="connsiteY94" fmla="*/ 5885 h 10000"/>
                <a:gd name="connsiteX95" fmla="*/ 8547 w 10000"/>
                <a:gd name="connsiteY95" fmla="*/ 5813 h 10000"/>
                <a:gd name="connsiteX96" fmla="*/ 8547 w 10000"/>
                <a:gd name="connsiteY96" fmla="*/ 5813 h 10000"/>
                <a:gd name="connsiteX97" fmla="*/ 8547 w 10000"/>
                <a:gd name="connsiteY97" fmla="*/ 5742 h 10000"/>
                <a:gd name="connsiteX98" fmla="*/ 7978 w 10000"/>
                <a:gd name="connsiteY98" fmla="*/ 5742 h 10000"/>
                <a:gd name="connsiteX99" fmla="*/ 7714 w 10000"/>
                <a:gd name="connsiteY99" fmla="*/ 6579 h 10000"/>
                <a:gd name="connsiteX100" fmla="*/ 6531 w 10000"/>
                <a:gd name="connsiteY100"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3638 w 10000"/>
                <a:gd name="connsiteY28" fmla="*/ 7967 h 10000"/>
                <a:gd name="connsiteX29" fmla="*/ 2981 w 10000"/>
                <a:gd name="connsiteY29" fmla="*/ 7488 h 10000"/>
                <a:gd name="connsiteX30" fmla="*/ 2849 w 10000"/>
                <a:gd name="connsiteY30" fmla="*/ 7081 h 10000"/>
                <a:gd name="connsiteX31" fmla="*/ 3375 w 10000"/>
                <a:gd name="connsiteY31" fmla="*/ 6579 h 10000"/>
                <a:gd name="connsiteX32" fmla="*/ 3243 w 10000"/>
                <a:gd name="connsiteY32" fmla="*/ 6267 h 10000"/>
                <a:gd name="connsiteX33" fmla="*/ 3375 w 10000"/>
                <a:gd name="connsiteY33" fmla="*/ 5885 h 10000"/>
                <a:gd name="connsiteX34" fmla="*/ 3331 w 10000"/>
                <a:gd name="connsiteY34" fmla="*/ 5861 h 10000"/>
                <a:gd name="connsiteX35" fmla="*/ 3024 w 10000"/>
                <a:gd name="connsiteY35" fmla="*/ 5742 h 10000"/>
                <a:gd name="connsiteX36" fmla="*/ 2674 w 10000"/>
                <a:gd name="connsiteY36" fmla="*/ 5789 h 10000"/>
                <a:gd name="connsiteX37" fmla="*/ 2279 w 10000"/>
                <a:gd name="connsiteY37" fmla="*/ 5263 h 10000"/>
                <a:gd name="connsiteX38" fmla="*/ 1973 w 10000"/>
                <a:gd name="connsiteY38" fmla="*/ 4856 h 10000"/>
                <a:gd name="connsiteX39" fmla="*/ 1753 w 10000"/>
                <a:gd name="connsiteY39" fmla="*/ 4450 h 10000"/>
                <a:gd name="connsiteX40" fmla="*/ 2060 w 10000"/>
                <a:gd name="connsiteY40" fmla="*/ 4067 h 10000"/>
                <a:gd name="connsiteX41" fmla="*/ 2016 w 10000"/>
                <a:gd name="connsiteY41" fmla="*/ 4067 h 10000"/>
                <a:gd name="connsiteX42" fmla="*/ 2016 w 10000"/>
                <a:gd name="connsiteY42" fmla="*/ 4067 h 10000"/>
                <a:gd name="connsiteX43" fmla="*/ 1652 w 10000"/>
                <a:gd name="connsiteY43" fmla="*/ 3670 h 10000"/>
                <a:gd name="connsiteX44" fmla="*/ 1139 w 10000"/>
                <a:gd name="connsiteY44" fmla="*/ 3564 h 10000"/>
                <a:gd name="connsiteX45" fmla="*/ 1008 w 10000"/>
                <a:gd name="connsiteY45" fmla="*/ 3349 h 10000"/>
                <a:gd name="connsiteX46" fmla="*/ 175 w 10000"/>
                <a:gd name="connsiteY46" fmla="*/ 3110 h 10000"/>
                <a:gd name="connsiteX47" fmla="*/ 0 w 10000"/>
                <a:gd name="connsiteY47" fmla="*/ 2895 h 10000"/>
                <a:gd name="connsiteX48" fmla="*/ 0 w 10000"/>
                <a:gd name="connsiteY48" fmla="*/ 2895 h 10000"/>
                <a:gd name="connsiteX49" fmla="*/ 1841 w 10000"/>
                <a:gd name="connsiteY49" fmla="*/ 1985 h 10000"/>
                <a:gd name="connsiteX50" fmla="*/ 5961 w 10000"/>
                <a:gd name="connsiteY50" fmla="*/ 0 h 10000"/>
                <a:gd name="connsiteX51" fmla="*/ 6706 w 10000"/>
                <a:gd name="connsiteY51" fmla="*/ 407 h 10000"/>
                <a:gd name="connsiteX52" fmla="*/ 7057 w 10000"/>
                <a:gd name="connsiteY52" fmla="*/ 741 h 10000"/>
                <a:gd name="connsiteX53" fmla="*/ 7496 w 10000"/>
                <a:gd name="connsiteY53" fmla="*/ 1052 h 10000"/>
                <a:gd name="connsiteX54" fmla="*/ 7451 w 10000"/>
                <a:gd name="connsiteY54" fmla="*/ 1268 h 10000"/>
                <a:gd name="connsiteX55" fmla="*/ 7233 w 10000"/>
                <a:gd name="connsiteY55" fmla="*/ 1531 h 10000"/>
                <a:gd name="connsiteX56" fmla="*/ 7802 w 10000"/>
                <a:gd name="connsiteY56" fmla="*/ 1722 h 10000"/>
                <a:gd name="connsiteX57" fmla="*/ 8328 w 10000"/>
                <a:gd name="connsiteY57" fmla="*/ 1866 h 10000"/>
                <a:gd name="connsiteX58" fmla="*/ 8547 w 10000"/>
                <a:gd name="connsiteY58" fmla="*/ 1746 h 10000"/>
                <a:gd name="connsiteX59" fmla="*/ 9161 w 10000"/>
                <a:gd name="connsiteY59" fmla="*/ 1364 h 10000"/>
                <a:gd name="connsiteX60" fmla="*/ 9161 w 10000"/>
                <a:gd name="connsiteY60" fmla="*/ 1364 h 10000"/>
                <a:gd name="connsiteX61" fmla="*/ 9468 w 10000"/>
                <a:gd name="connsiteY61" fmla="*/ 1627 h 10000"/>
                <a:gd name="connsiteX62" fmla="*/ 9600 w 10000"/>
                <a:gd name="connsiteY62" fmla="*/ 1771 h 10000"/>
                <a:gd name="connsiteX63" fmla="*/ 9687 w 10000"/>
                <a:gd name="connsiteY63" fmla="*/ 1866 h 10000"/>
                <a:gd name="connsiteX64" fmla="*/ 9819 w 10000"/>
                <a:gd name="connsiteY64" fmla="*/ 1985 h 10000"/>
                <a:gd name="connsiteX65" fmla="*/ 9951 w 10000"/>
                <a:gd name="connsiteY65" fmla="*/ 2153 h 10000"/>
                <a:gd name="connsiteX66" fmla="*/ 9906 w 10000"/>
                <a:gd name="connsiteY66" fmla="*/ 3086 h 10000"/>
                <a:gd name="connsiteX67" fmla="*/ 9906 w 10000"/>
                <a:gd name="connsiteY67" fmla="*/ 3086 h 10000"/>
                <a:gd name="connsiteX68" fmla="*/ 9819 w 10000"/>
                <a:gd name="connsiteY68" fmla="*/ 2943 h 10000"/>
                <a:gd name="connsiteX69" fmla="*/ 9819 w 10000"/>
                <a:gd name="connsiteY69" fmla="*/ 2943 h 10000"/>
                <a:gd name="connsiteX70" fmla="*/ 9424 w 10000"/>
                <a:gd name="connsiteY70" fmla="*/ 2990 h 10000"/>
                <a:gd name="connsiteX71" fmla="*/ 9292 w 10000"/>
                <a:gd name="connsiteY71" fmla="*/ 2823 h 10000"/>
                <a:gd name="connsiteX72" fmla="*/ 9161 w 10000"/>
                <a:gd name="connsiteY72" fmla="*/ 2632 h 10000"/>
                <a:gd name="connsiteX73" fmla="*/ 8592 w 10000"/>
                <a:gd name="connsiteY73" fmla="*/ 2823 h 10000"/>
                <a:gd name="connsiteX74" fmla="*/ 8547 w 10000"/>
                <a:gd name="connsiteY74" fmla="*/ 2943 h 10000"/>
                <a:gd name="connsiteX75" fmla="*/ 9468 w 10000"/>
                <a:gd name="connsiteY75" fmla="*/ 3469 h 10000"/>
                <a:gd name="connsiteX76" fmla="*/ 9512 w 10000"/>
                <a:gd name="connsiteY76" fmla="*/ 3684 h 10000"/>
                <a:gd name="connsiteX77" fmla="*/ 9643 w 10000"/>
                <a:gd name="connsiteY77" fmla="*/ 3971 h 10000"/>
                <a:gd name="connsiteX78" fmla="*/ 9775 w 10000"/>
                <a:gd name="connsiteY78" fmla="*/ 4091 h 10000"/>
                <a:gd name="connsiteX79" fmla="*/ 9731 w 10000"/>
                <a:gd name="connsiteY79" fmla="*/ 4163 h 10000"/>
                <a:gd name="connsiteX80" fmla="*/ 9951 w 10000"/>
                <a:gd name="connsiteY80" fmla="*/ 4307 h 10000"/>
                <a:gd name="connsiteX81" fmla="*/ 9819 w 10000"/>
                <a:gd name="connsiteY81" fmla="*/ 4594 h 10000"/>
                <a:gd name="connsiteX82" fmla="*/ 9292 w 10000"/>
                <a:gd name="connsiteY82" fmla="*/ 4474 h 10000"/>
                <a:gd name="connsiteX83" fmla="*/ 9555 w 10000"/>
                <a:gd name="connsiteY83" fmla="*/ 4712 h 10000"/>
                <a:gd name="connsiteX84" fmla="*/ 9687 w 10000"/>
                <a:gd name="connsiteY84" fmla="*/ 4881 h 10000"/>
                <a:gd name="connsiteX85" fmla="*/ 9643 w 10000"/>
                <a:gd name="connsiteY85" fmla="*/ 4999 h 10000"/>
                <a:gd name="connsiteX86" fmla="*/ 9512 w 10000"/>
                <a:gd name="connsiteY86" fmla="*/ 5239 h 10000"/>
                <a:gd name="connsiteX87" fmla="*/ 9117 w 10000"/>
                <a:gd name="connsiteY87" fmla="*/ 5191 h 10000"/>
                <a:gd name="connsiteX88" fmla="*/ 9819 w 10000"/>
                <a:gd name="connsiteY88" fmla="*/ 5359 h 10000"/>
                <a:gd name="connsiteX89" fmla="*/ 9863 w 10000"/>
                <a:gd name="connsiteY89" fmla="*/ 5455 h 10000"/>
                <a:gd name="connsiteX90" fmla="*/ 9643 w 10000"/>
                <a:gd name="connsiteY90" fmla="*/ 5574 h 10000"/>
                <a:gd name="connsiteX91" fmla="*/ 9512 w 10000"/>
                <a:gd name="connsiteY91" fmla="*/ 5765 h 10000"/>
                <a:gd name="connsiteX92" fmla="*/ 9073 w 10000"/>
                <a:gd name="connsiteY92" fmla="*/ 5837 h 10000"/>
                <a:gd name="connsiteX93" fmla="*/ 8810 w 10000"/>
                <a:gd name="connsiteY93" fmla="*/ 5885 h 10000"/>
                <a:gd name="connsiteX94" fmla="*/ 8547 w 10000"/>
                <a:gd name="connsiteY94" fmla="*/ 5813 h 10000"/>
                <a:gd name="connsiteX95" fmla="*/ 8547 w 10000"/>
                <a:gd name="connsiteY95" fmla="*/ 5813 h 10000"/>
                <a:gd name="connsiteX96" fmla="*/ 8547 w 10000"/>
                <a:gd name="connsiteY96" fmla="*/ 5742 h 10000"/>
                <a:gd name="connsiteX97" fmla="*/ 7978 w 10000"/>
                <a:gd name="connsiteY97" fmla="*/ 5742 h 10000"/>
                <a:gd name="connsiteX98" fmla="*/ 7714 w 10000"/>
                <a:gd name="connsiteY98" fmla="*/ 6579 h 10000"/>
                <a:gd name="connsiteX99" fmla="*/ 6531 w 10000"/>
                <a:gd name="connsiteY99"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923 h 10000"/>
                <a:gd name="connsiteX26" fmla="*/ 3682 w 10000"/>
                <a:gd name="connsiteY26" fmla="*/ 8684 h 10000"/>
                <a:gd name="connsiteX27" fmla="*/ 3638 w 10000"/>
                <a:gd name="connsiteY27" fmla="*/ 8349 h 10000"/>
                <a:gd name="connsiteX28" fmla="*/ 2981 w 10000"/>
                <a:gd name="connsiteY28" fmla="*/ 7488 h 10000"/>
                <a:gd name="connsiteX29" fmla="*/ 2849 w 10000"/>
                <a:gd name="connsiteY29" fmla="*/ 7081 h 10000"/>
                <a:gd name="connsiteX30" fmla="*/ 3375 w 10000"/>
                <a:gd name="connsiteY30" fmla="*/ 6579 h 10000"/>
                <a:gd name="connsiteX31" fmla="*/ 3243 w 10000"/>
                <a:gd name="connsiteY31" fmla="*/ 6267 h 10000"/>
                <a:gd name="connsiteX32" fmla="*/ 3375 w 10000"/>
                <a:gd name="connsiteY32" fmla="*/ 5885 h 10000"/>
                <a:gd name="connsiteX33" fmla="*/ 3331 w 10000"/>
                <a:gd name="connsiteY33" fmla="*/ 5861 h 10000"/>
                <a:gd name="connsiteX34" fmla="*/ 3024 w 10000"/>
                <a:gd name="connsiteY34" fmla="*/ 5742 h 10000"/>
                <a:gd name="connsiteX35" fmla="*/ 2674 w 10000"/>
                <a:gd name="connsiteY35" fmla="*/ 5789 h 10000"/>
                <a:gd name="connsiteX36" fmla="*/ 2279 w 10000"/>
                <a:gd name="connsiteY36" fmla="*/ 5263 h 10000"/>
                <a:gd name="connsiteX37" fmla="*/ 1973 w 10000"/>
                <a:gd name="connsiteY37" fmla="*/ 4856 h 10000"/>
                <a:gd name="connsiteX38" fmla="*/ 1753 w 10000"/>
                <a:gd name="connsiteY38" fmla="*/ 4450 h 10000"/>
                <a:gd name="connsiteX39" fmla="*/ 2060 w 10000"/>
                <a:gd name="connsiteY39" fmla="*/ 4067 h 10000"/>
                <a:gd name="connsiteX40" fmla="*/ 2016 w 10000"/>
                <a:gd name="connsiteY40" fmla="*/ 4067 h 10000"/>
                <a:gd name="connsiteX41" fmla="*/ 2016 w 10000"/>
                <a:gd name="connsiteY41" fmla="*/ 4067 h 10000"/>
                <a:gd name="connsiteX42" fmla="*/ 1652 w 10000"/>
                <a:gd name="connsiteY42" fmla="*/ 3670 h 10000"/>
                <a:gd name="connsiteX43" fmla="*/ 1139 w 10000"/>
                <a:gd name="connsiteY43" fmla="*/ 3564 h 10000"/>
                <a:gd name="connsiteX44" fmla="*/ 1008 w 10000"/>
                <a:gd name="connsiteY44" fmla="*/ 3349 h 10000"/>
                <a:gd name="connsiteX45" fmla="*/ 175 w 10000"/>
                <a:gd name="connsiteY45" fmla="*/ 3110 h 10000"/>
                <a:gd name="connsiteX46" fmla="*/ 0 w 10000"/>
                <a:gd name="connsiteY46" fmla="*/ 2895 h 10000"/>
                <a:gd name="connsiteX47" fmla="*/ 0 w 10000"/>
                <a:gd name="connsiteY47" fmla="*/ 2895 h 10000"/>
                <a:gd name="connsiteX48" fmla="*/ 1841 w 10000"/>
                <a:gd name="connsiteY48" fmla="*/ 1985 h 10000"/>
                <a:gd name="connsiteX49" fmla="*/ 5961 w 10000"/>
                <a:gd name="connsiteY49" fmla="*/ 0 h 10000"/>
                <a:gd name="connsiteX50" fmla="*/ 6706 w 10000"/>
                <a:gd name="connsiteY50" fmla="*/ 407 h 10000"/>
                <a:gd name="connsiteX51" fmla="*/ 7057 w 10000"/>
                <a:gd name="connsiteY51" fmla="*/ 741 h 10000"/>
                <a:gd name="connsiteX52" fmla="*/ 7496 w 10000"/>
                <a:gd name="connsiteY52" fmla="*/ 1052 h 10000"/>
                <a:gd name="connsiteX53" fmla="*/ 7451 w 10000"/>
                <a:gd name="connsiteY53" fmla="*/ 1268 h 10000"/>
                <a:gd name="connsiteX54" fmla="*/ 7233 w 10000"/>
                <a:gd name="connsiteY54" fmla="*/ 1531 h 10000"/>
                <a:gd name="connsiteX55" fmla="*/ 7802 w 10000"/>
                <a:gd name="connsiteY55" fmla="*/ 1722 h 10000"/>
                <a:gd name="connsiteX56" fmla="*/ 8328 w 10000"/>
                <a:gd name="connsiteY56" fmla="*/ 1866 h 10000"/>
                <a:gd name="connsiteX57" fmla="*/ 8547 w 10000"/>
                <a:gd name="connsiteY57" fmla="*/ 1746 h 10000"/>
                <a:gd name="connsiteX58" fmla="*/ 9161 w 10000"/>
                <a:gd name="connsiteY58" fmla="*/ 1364 h 10000"/>
                <a:gd name="connsiteX59" fmla="*/ 9161 w 10000"/>
                <a:gd name="connsiteY59" fmla="*/ 1364 h 10000"/>
                <a:gd name="connsiteX60" fmla="*/ 9468 w 10000"/>
                <a:gd name="connsiteY60" fmla="*/ 1627 h 10000"/>
                <a:gd name="connsiteX61" fmla="*/ 9600 w 10000"/>
                <a:gd name="connsiteY61" fmla="*/ 1771 h 10000"/>
                <a:gd name="connsiteX62" fmla="*/ 9687 w 10000"/>
                <a:gd name="connsiteY62" fmla="*/ 1866 h 10000"/>
                <a:gd name="connsiteX63" fmla="*/ 9819 w 10000"/>
                <a:gd name="connsiteY63" fmla="*/ 1985 h 10000"/>
                <a:gd name="connsiteX64" fmla="*/ 9951 w 10000"/>
                <a:gd name="connsiteY64" fmla="*/ 2153 h 10000"/>
                <a:gd name="connsiteX65" fmla="*/ 9906 w 10000"/>
                <a:gd name="connsiteY65" fmla="*/ 3086 h 10000"/>
                <a:gd name="connsiteX66" fmla="*/ 9906 w 10000"/>
                <a:gd name="connsiteY66" fmla="*/ 3086 h 10000"/>
                <a:gd name="connsiteX67" fmla="*/ 9819 w 10000"/>
                <a:gd name="connsiteY67" fmla="*/ 2943 h 10000"/>
                <a:gd name="connsiteX68" fmla="*/ 9819 w 10000"/>
                <a:gd name="connsiteY68" fmla="*/ 2943 h 10000"/>
                <a:gd name="connsiteX69" fmla="*/ 9424 w 10000"/>
                <a:gd name="connsiteY69" fmla="*/ 2990 h 10000"/>
                <a:gd name="connsiteX70" fmla="*/ 9292 w 10000"/>
                <a:gd name="connsiteY70" fmla="*/ 2823 h 10000"/>
                <a:gd name="connsiteX71" fmla="*/ 9161 w 10000"/>
                <a:gd name="connsiteY71" fmla="*/ 2632 h 10000"/>
                <a:gd name="connsiteX72" fmla="*/ 8592 w 10000"/>
                <a:gd name="connsiteY72" fmla="*/ 2823 h 10000"/>
                <a:gd name="connsiteX73" fmla="*/ 8547 w 10000"/>
                <a:gd name="connsiteY73" fmla="*/ 2943 h 10000"/>
                <a:gd name="connsiteX74" fmla="*/ 9468 w 10000"/>
                <a:gd name="connsiteY74" fmla="*/ 3469 h 10000"/>
                <a:gd name="connsiteX75" fmla="*/ 9512 w 10000"/>
                <a:gd name="connsiteY75" fmla="*/ 3684 h 10000"/>
                <a:gd name="connsiteX76" fmla="*/ 9643 w 10000"/>
                <a:gd name="connsiteY76" fmla="*/ 3971 h 10000"/>
                <a:gd name="connsiteX77" fmla="*/ 9775 w 10000"/>
                <a:gd name="connsiteY77" fmla="*/ 4091 h 10000"/>
                <a:gd name="connsiteX78" fmla="*/ 9731 w 10000"/>
                <a:gd name="connsiteY78" fmla="*/ 4163 h 10000"/>
                <a:gd name="connsiteX79" fmla="*/ 9951 w 10000"/>
                <a:gd name="connsiteY79" fmla="*/ 4307 h 10000"/>
                <a:gd name="connsiteX80" fmla="*/ 9819 w 10000"/>
                <a:gd name="connsiteY80" fmla="*/ 4594 h 10000"/>
                <a:gd name="connsiteX81" fmla="*/ 9292 w 10000"/>
                <a:gd name="connsiteY81" fmla="*/ 4474 h 10000"/>
                <a:gd name="connsiteX82" fmla="*/ 9555 w 10000"/>
                <a:gd name="connsiteY82" fmla="*/ 4712 h 10000"/>
                <a:gd name="connsiteX83" fmla="*/ 9687 w 10000"/>
                <a:gd name="connsiteY83" fmla="*/ 4881 h 10000"/>
                <a:gd name="connsiteX84" fmla="*/ 9643 w 10000"/>
                <a:gd name="connsiteY84" fmla="*/ 4999 h 10000"/>
                <a:gd name="connsiteX85" fmla="*/ 9512 w 10000"/>
                <a:gd name="connsiteY85" fmla="*/ 5239 h 10000"/>
                <a:gd name="connsiteX86" fmla="*/ 9117 w 10000"/>
                <a:gd name="connsiteY86" fmla="*/ 5191 h 10000"/>
                <a:gd name="connsiteX87" fmla="*/ 9819 w 10000"/>
                <a:gd name="connsiteY87" fmla="*/ 5359 h 10000"/>
                <a:gd name="connsiteX88" fmla="*/ 9863 w 10000"/>
                <a:gd name="connsiteY88" fmla="*/ 5455 h 10000"/>
                <a:gd name="connsiteX89" fmla="*/ 9643 w 10000"/>
                <a:gd name="connsiteY89" fmla="*/ 5574 h 10000"/>
                <a:gd name="connsiteX90" fmla="*/ 9512 w 10000"/>
                <a:gd name="connsiteY90" fmla="*/ 5765 h 10000"/>
                <a:gd name="connsiteX91" fmla="*/ 9073 w 10000"/>
                <a:gd name="connsiteY91" fmla="*/ 5837 h 10000"/>
                <a:gd name="connsiteX92" fmla="*/ 8810 w 10000"/>
                <a:gd name="connsiteY92" fmla="*/ 5885 h 10000"/>
                <a:gd name="connsiteX93" fmla="*/ 8547 w 10000"/>
                <a:gd name="connsiteY93" fmla="*/ 5813 h 10000"/>
                <a:gd name="connsiteX94" fmla="*/ 8547 w 10000"/>
                <a:gd name="connsiteY94" fmla="*/ 5813 h 10000"/>
                <a:gd name="connsiteX95" fmla="*/ 8547 w 10000"/>
                <a:gd name="connsiteY95" fmla="*/ 5742 h 10000"/>
                <a:gd name="connsiteX96" fmla="*/ 7978 w 10000"/>
                <a:gd name="connsiteY96" fmla="*/ 5742 h 10000"/>
                <a:gd name="connsiteX97" fmla="*/ 7714 w 10000"/>
                <a:gd name="connsiteY97" fmla="*/ 6579 h 10000"/>
                <a:gd name="connsiteX98" fmla="*/ 6531 w 10000"/>
                <a:gd name="connsiteY98"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2279 w 10000"/>
                <a:gd name="connsiteY35" fmla="*/ 5263 h 10000"/>
                <a:gd name="connsiteX36" fmla="*/ 1973 w 10000"/>
                <a:gd name="connsiteY36" fmla="*/ 4856 h 10000"/>
                <a:gd name="connsiteX37" fmla="*/ 1753 w 10000"/>
                <a:gd name="connsiteY37" fmla="*/ 4450 h 10000"/>
                <a:gd name="connsiteX38" fmla="*/ 2060 w 10000"/>
                <a:gd name="connsiteY38" fmla="*/ 4067 h 10000"/>
                <a:gd name="connsiteX39" fmla="*/ 2016 w 10000"/>
                <a:gd name="connsiteY39" fmla="*/ 4067 h 10000"/>
                <a:gd name="connsiteX40" fmla="*/ 2016 w 10000"/>
                <a:gd name="connsiteY40" fmla="*/ 4067 h 10000"/>
                <a:gd name="connsiteX41" fmla="*/ 1652 w 10000"/>
                <a:gd name="connsiteY41" fmla="*/ 3670 h 10000"/>
                <a:gd name="connsiteX42" fmla="*/ 1139 w 10000"/>
                <a:gd name="connsiteY42" fmla="*/ 3564 h 10000"/>
                <a:gd name="connsiteX43" fmla="*/ 1008 w 10000"/>
                <a:gd name="connsiteY43" fmla="*/ 3349 h 10000"/>
                <a:gd name="connsiteX44" fmla="*/ 175 w 10000"/>
                <a:gd name="connsiteY44" fmla="*/ 3110 h 10000"/>
                <a:gd name="connsiteX45" fmla="*/ 0 w 10000"/>
                <a:gd name="connsiteY45" fmla="*/ 2895 h 10000"/>
                <a:gd name="connsiteX46" fmla="*/ 0 w 10000"/>
                <a:gd name="connsiteY46" fmla="*/ 2895 h 10000"/>
                <a:gd name="connsiteX47" fmla="*/ 1841 w 10000"/>
                <a:gd name="connsiteY47" fmla="*/ 1985 h 10000"/>
                <a:gd name="connsiteX48" fmla="*/ 5961 w 10000"/>
                <a:gd name="connsiteY48" fmla="*/ 0 h 10000"/>
                <a:gd name="connsiteX49" fmla="*/ 6706 w 10000"/>
                <a:gd name="connsiteY49" fmla="*/ 407 h 10000"/>
                <a:gd name="connsiteX50" fmla="*/ 7057 w 10000"/>
                <a:gd name="connsiteY50" fmla="*/ 741 h 10000"/>
                <a:gd name="connsiteX51" fmla="*/ 7496 w 10000"/>
                <a:gd name="connsiteY51" fmla="*/ 1052 h 10000"/>
                <a:gd name="connsiteX52" fmla="*/ 7451 w 10000"/>
                <a:gd name="connsiteY52" fmla="*/ 1268 h 10000"/>
                <a:gd name="connsiteX53" fmla="*/ 7233 w 10000"/>
                <a:gd name="connsiteY53" fmla="*/ 1531 h 10000"/>
                <a:gd name="connsiteX54" fmla="*/ 7802 w 10000"/>
                <a:gd name="connsiteY54" fmla="*/ 1722 h 10000"/>
                <a:gd name="connsiteX55" fmla="*/ 8328 w 10000"/>
                <a:gd name="connsiteY55" fmla="*/ 1866 h 10000"/>
                <a:gd name="connsiteX56" fmla="*/ 8547 w 10000"/>
                <a:gd name="connsiteY56" fmla="*/ 1746 h 10000"/>
                <a:gd name="connsiteX57" fmla="*/ 9161 w 10000"/>
                <a:gd name="connsiteY57" fmla="*/ 1364 h 10000"/>
                <a:gd name="connsiteX58" fmla="*/ 9161 w 10000"/>
                <a:gd name="connsiteY58" fmla="*/ 1364 h 10000"/>
                <a:gd name="connsiteX59" fmla="*/ 9468 w 10000"/>
                <a:gd name="connsiteY59" fmla="*/ 1627 h 10000"/>
                <a:gd name="connsiteX60" fmla="*/ 9600 w 10000"/>
                <a:gd name="connsiteY60" fmla="*/ 1771 h 10000"/>
                <a:gd name="connsiteX61" fmla="*/ 9687 w 10000"/>
                <a:gd name="connsiteY61" fmla="*/ 1866 h 10000"/>
                <a:gd name="connsiteX62" fmla="*/ 9819 w 10000"/>
                <a:gd name="connsiteY62" fmla="*/ 1985 h 10000"/>
                <a:gd name="connsiteX63" fmla="*/ 9951 w 10000"/>
                <a:gd name="connsiteY63" fmla="*/ 2153 h 10000"/>
                <a:gd name="connsiteX64" fmla="*/ 9906 w 10000"/>
                <a:gd name="connsiteY64" fmla="*/ 3086 h 10000"/>
                <a:gd name="connsiteX65" fmla="*/ 9906 w 10000"/>
                <a:gd name="connsiteY65" fmla="*/ 3086 h 10000"/>
                <a:gd name="connsiteX66" fmla="*/ 9819 w 10000"/>
                <a:gd name="connsiteY66" fmla="*/ 2943 h 10000"/>
                <a:gd name="connsiteX67" fmla="*/ 9819 w 10000"/>
                <a:gd name="connsiteY67" fmla="*/ 2943 h 10000"/>
                <a:gd name="connsiteX68" fmla="*/ 9424 w 10000"/>
                <a:gd name="connsiteY68" fmla="*/ 2990 h 10000"/>
                <a:gd name="connsiteX69" fmla="*/ 9292 w 10000"/>
                <a:gd name="connsiteY69" fmla="*/ 2823 h 10000"/>
                <a:gd name="connsiteX70" fmla="*/ 9161 w 10000"/>
                <a:gd name="connsiteY70" fmla="*/ 2632 h 10000"/>
                <a:gd name="connsiteX71" fmla="*/ 8592 w 10000"/>
                <a:gd name="connsiteY71" fmla="*/ 2823 h 10000"/>
                <a:gd name="connsiteX72" fmla="*/ 8547 w 10000"/>
                <a:gd name="connsiteY72" fmla="*/ 2943 h 10000"/>
                <a:gd name="connsiteX73" fmla="*/ 9468 w 10000"/>
                <a:gd name="connsiteY73" fmla="*/ 3469 h 10000"/>
                <a:gd name="connsiteX74" fmla="*/ 9512 w 10000"/>
                <a:gd name="connsiteY74" fmla="*/ 3684 h 10000"/>
                <a:gd name="connsiteX75" fmla="*/ 9643 w 10000"/>
                <a:gd name="connsiteY75" fmla="*/ 3971 h 10000"/>
                <a:gd name="connsiteX76" fmla="*/ 9775 w 10000"/>
                <a:gd name="connsiteY76" fmla="*/ 4091 h 10000"/>
                <a:gd name="connsiteX77" fmla="*/ 9731 w 10000"/>
                <a:gd name="connsiteY77" fmla="*/ 4163 h 10000"/>
                <a:gd name="connsiteX78" fmla="*/ 9951 w 10000"/>
                <a:gd name="connsiteY78" fmla="*/ 4307 h 10000"/>
                <a:gd name="connsiteX79" fmla="*/ 9819 w 10000"/>
                <a:gd name="connsiteY79" fmla="*/ 4594 h 10000"/>
                <a:gd name="connsiteX80" fmla="*/ 9292 w 10000"/>
                <a:gd name="connsiteY80" fmla="*/ 4474 h 10000"/>
                <a:gd name="connsiteX81" fmla="*/ 9555 w 10000"/>
                <a:gd name="connsiteY81" fmla="*/ 4712 h 10000"/>
                <a:gd name="connsiteX82" fmla="*/ 9687 w 10000"/>
                <a:gd name="connsiteY82" fmla="*/ 4881 h 10000"/>
                <a:gd name="connsiteX83" fmla="*/ 9643 w 10000"/>
                <a:gd name="connsiteY83" fmla="*/ 4999 h 10000"/>
                <a:gd name="connsiteX84" fmla="*/ 9512 w 10000"/>
                <a:gd name="connsiteY84" fmla="*/ 5239 h 10000"/>
                <a:gd name="connsiteX85" fmla="*/ 9117 w 10000"/>
                <a:gd name="connsiteY85" fmla="*/ 5191 h 10000"/>
                <a:gd name="connsiteX86" fmla="*/ 9819 w 10000"/>
                <a:gd name="connsiteY86" fmla="*/ 5359 h 10000"/>
                <a:gd name="connsiteX87" fmla="*/ 9863 w 10000"/>
                <a:gd name="connsiteY87" fmla="*/ 5455 h 10000"/>
                <a:gd name="connsiteX88" fmla="*/ 9643 w 10000"/>
                <a:gd name="connsiteY88" fmla="*/ 5574 h 10000"/>
                <a:gd name="connsiteX89" fmla="*/ 9512 w 10000"/>
                <a:gd name="connsiteY89" fmla="*/ 5765 h 10000"/>
                <a:gd name="connsiteX90" fmla="*/ 9073 w 10000"/>
                <a:gd name="connsiteY90" fmla="*/ 5837 h 10000"/>
                <a:gd name="connsiteX91" fmla="*/ 8810 w 10000"/>
                <a:gd name="connsiteY91" fmla="*/ 5885 h 10000"/>
                <a:gd name="connsiteX92" fmla="*/ 8547 w 10000"/>
                <a:gd name="connsiteY92" fmla="*/ 5813 h 10000"/>
                <a:gd name="connsiteX93" fmla="*/ 8547 w 10000"/>
                <a:gd name="connsiteY93" fmla="*/ 5813 h 10000"/>
                <a:gd name="connsiteX94" fmla="*/ 8547 w 10000"/>
                <a:gd name="connsiteY94" fmla="*/ 5742 h 10000"/>
                <a:gd name="connsiteX95" fmla="*/ 7978 w 10000"/>
                <a:gd name="connsiteY95" fmla="*/ 5742 h 10000"/>
                <a:gd name="connsiteX96" fmla="*/ 7714 w 10000"/>
                <a:gd name="connsiteY96" fmla="*/ 6579 h 10000"/>
                <a:gd name="connsiteX97" fmla="*/ 6531 w 10000"/>
                <a:gd name="connsiteY97"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1973 w 10000"/>
                <a:gd name="connsiteY35" fmla="*/ 4856 h 10000"/>
                <a:gd name="connsiteX36" fmla="*/ 1753 w 10000"/>
                <a:gd name="connsiteY36" fmla="*/ 4450 h 10000"/>
                <a:gd name="connsiteX37" fmla="*/ 2060 w 10000"/>
                <a:gd name="connsiteY37" fmla="*/ 4067 h 10000"/>
                <a:gd name="connsiteX38" fmla="*/ 2016 w 10000"/>
                <a:gd name="connsiteY38" fmla="*/ 4067 h 10000"/>
                <a:gd name="connsiteX39" fmla="*/ 2016 w 10000"/>
                <a:gd name="connsiteY39" fmla="*/ 4067 h 10000"/>
                <a:gd name="connsiteX40" fmla="*/ 1652 w 10000"/>
                <a:gd name="connsiteY40" fmla="*/ 3670 h 10000"/>
                <a:gd name="connsiteX41" fmla="*/ 1139 w 10000"/>
                <a:gd name="connsiteY41" fmla="*/ 3564 h 10000"/>
                <a:gd name="connsiteX42" fmla="*/ 1008 w 10000"/>
                <a:gd name="connsiteY42" fmla="*/ 3349 h 10000"/>
                <a:gd name="connsiteX43" fmla="*/ 175 w 10000"/>
                <a:gd name="connsiteY43" fmla="*/ 3110 h 10000"/>
                <a:gd name="connsiteX44" fmla="*/ 0 w 10000"/>
                <a:gd name="connsiteY44" fmla="*/ 2895 h 10000"/>
                <a:gd name="connsiteX45" fmla="*/ 0 w 10000"/>
                <a:gd name="connsiteY45" fmla="*/ 2895 h 10000"/>
                <a:gd name="connsiteX46" fmla="*/ 1841 w 10000"/>
                <a:gd name="connsiteY46" fmla="*/ 1985 h 10000"/>
                <a:gd name="connsiteX47" fmla="*/ 5961 w 10000"/>
                <a:gd name="connsiteY47" fmla="*/ 0 h 10000"/>
                <a:gd name="connsiteX48" fmla="*/ 6706 w 10000"/>
                <a:gd name="connsiteY48" fmla="*/ 407 h 10000"/>
                <a:gd name="connsiteX49" fmla="*/ 7057 w 10000"/>
                <a:gd name="connsiteY49" fmla="*/ 741 h 10000"/>
                <a:gd name="connsiteX50" fmla="*/ 7496 w 10000"/>
                <a:gd name="connsiteY50" fmla="*/ 1052 h 10000"/>
                <a:gd name="connsiteX51" fmla="*/ 7451 w 10000"/>
                <a:gd name="connsiteY51" fmla="*/ 1268 h 10000"/>
                <a:gd name="connsiteX52" fmla="*/ 7233 w 10000"/>
                <a:gd name="connsiteY52" fmla="*/ 1531 h 10000"/>
                <a:gd name="connsiteX53" fmla="*/ 7802 w 10000"/>
                <a:gd name="connsiteY53" fmla="*/ 1722 h 10000"/>
                <a:gd name="connsiteX54" fmla="*/ 8328 w 10000"/>
                <a:gd name="connsiteY54" fmla="*/ 1866 h 10000"/>
                <a:gd name="connsiteX55" fmla="*/ 8547 w 10000"/>
                <a:gd name="connsiteY55" fmla="*/ 1746 h 10000"/>
                <a:gd name="connsiteX56" fmla="*/ 9161 w 10000"/>
                <a:gd name="connsiteY56" fmla="*/ 1364 h 10000"/>
                <a:gd name="connsiteX57" fmla="*/ 9161 w 10000"/>
                <a:gd name="connsiteY57" fmla="*/ 1364 h 10000"/>
                <a:gd name="connsiteX58" fmla="*/ 9468 w 10000"/>
                <a:gd name="connsiteY58" fmla="*/ 1627 h 10000"/>
                <a:gd name="connsiteX59" fmla="*/ 9600 w 10000"/>
                <a:gd name="connsiteY59" fmla="*/ 1771 h 10000"/>
                <a:gd name="connsiteX60" fmla="*/ 9687 w 10000"/>
                <a:gd name="connsiteY60" fmla="*/ 1866 h 10000"/>
                <a:gd name="connsiteX61" fmla="*/ 9819 w 10000"/>
                <a:gd name="connsiteY61" fmla="*/ 1985 h 10000"/>
                <a:gd name="connsiteX62" fmla="*/ 9951 w 10000"/>
                <a:gd name="connsiteY62" fmla="*/ 2153 h 10000"/>
                <a:gd name="connsiteX63" fmla="*/ 9906 w 10000"/>
                <a:gd name="connsiteY63" fmla="*/ 3086 h 10000"/>
                <a:gd name="connsiteX64" fmla="*/ 9906 w 10000"/>
                <a:gd name="connsiteY64" fmla="*/ 3086 h 10000"/>
                <a:gd name="connsiteX65" fmla="*/ 9819 w 10000"/>
                <a:gd name="connsiteY65" fmla="*/ 2943 h 10000"/>
                <a:gd name="connsiteX66" fmla="*/ 9819 w 10000"/>
                <a:gd name="connsiteY66" fmla="*/ 2943 h 10000"/>
                <a:gd name="connsiteX67" fmla="*/ 9424 w 10000"/>
                <a:gd name="connsiteY67" fmla="*/ 2990 h 10000"/>
                <a:gd name="connsiteX68" fmla="*/ 9292 w 10000"/>
                <a:gd name="connsiteY68" fmla="*/ 2823 h 10000"/>
                <a:gd name="connsiteX69" fmla="*/ 9161 w 10000"/>
                <a:gd name="connsiteY69" fmla="*/ 2632 h 10000"/>
                <a:gd name="connsiteX70" fmla="*/ 8592 w 10000"/>
                <a:gd name="connsiteY70" fmla="*/ 2823 h 10000"/>
                <a:gd name="connsiteX71" fmla="*/ 8547 w 10000"/>
                <a:gd name="connsiteY71" fmla="*/ 2943 h 10000"/>
                <a:gd name="connsiteX72" fmla="*/ 9468 w 10000"/>
                <a:gd name="connsiteY72" fmla="*/ 3469 h 10000"/>
                <a:gd name="connsiteX73" fmla="*/ 9512 w 10000"/>
                <a:gd name="connsiteY73" fmla="*/ 3684 h 10000"/>
                <a:gd name="connsiteX74" fmla="*/ 9643 w 10000"/>
                <a:gd name="connsiteY74" fmla="*/ 3971 h 10000"/>
                <a:gd name="connsiteX75" fmla="*/ 9775 w 10000"/>
                <a:gd name="connsiteY75" fmla="*/ 4091 h 10000"/>
                <a:gd name="connsiteX76" fmla="*/ 9731 w 10000"/>
                <a:gd name="connsiteY76" fmla="*/ 4163 h 10000"/>
                <a:gd name="connsiteX77" fmla="*/ 9951 w 10000"/>
                <a:gd name="connsiteY77" fmla="*/ 4307 h 10000"/>
                <a:gd name="connsiteX78" fmla="*/ 9819 w 10000"/>
                <a:gd name="connsiteY78" fmla="*/ 4594 h 10000"/>
                <a:gd name="connsiteX79" fmla="*/ 9292 w 10000"/>
                <a:gd name="connsiteY79" fmla="*/ 4474 h 10000"/>
                <a:gd name="connsiteX80" fmla="*/ 9555 w 10000"/>
                <a:gd name="connsiteY80" fmla="*/ 4712 h 10000"/>
                <a:gd name="connsiteX81" fmla="*/ 9687 w 10000"/>
                <a:gd name="connsiteY81" fmla="*/ 4881 h 10000"/>
                <a:gd name="connsiteX82" fmla="*/ 9643 w 10000"/>
                <a:gd name="connsiteY82" fmla="*/ 4999 h 10000"/>
                <a:gd name="connsiteX83" fmla="*/ 9512 w 10000"/>
                <a:gd name="connsiteY83" fmla="*/ 5239 h 10000"/>
                <a:gd name="connsiteX84" fmla="*/ 9117 w 10000"/>
                <a:gd name="connsiteY84" fmla="*/ 5191 h 10000"/>
                <a:gd name="connsiteX85" fmla="*/ 9819 w 10000"/>
                <a:gd name="connsiteY85" fmla="*/ 5359 h 10000"/>
                <a:gd name="connsiteX86" fmla="*/ 9863 w 10000"/>
                <a:gd name="connsiteY86" fmla="*/ 5455 h 10000"/>
                <a:gd name="connsiteX87" fmla="*/ 9643 w 10000"/>
                <a:gd name="connsiteY87" fmla="*/ 5574 h 10000"/>
                <a:gd name="connsiteX88" fmla="*/ 9512 w 10000"/>
                <a:gd name="connsiteY88" fmla="*/ 5765 h 10000"/>
                <a:gd name="connsiteX89" fmla="*/ 9073 w 10000"/>
                <a:gd name="connsiteY89" fmla="*/ 5837 h 10000"/>
                <a:gd name="connsiteX90" fmla="*/ 8810 w 10000"/>
                <a:gd name="connsiteY90" fmla="*/ 5885 h 10000"/>
                <a:gd name="connsiteX91" fmla="*/ 8547 w 10000"/>
                <a:gd name="connsiteY91" fmla="*/ 5813 h 10000"/>
                <a:gd name="connsiteX92" fmla="*/ 8547 w 10000"/>
                <a:gd name="connsiteY92" fmla="*/ 5813 h 10000"/>
                <a:gd name="connsiteX93" fmla="*/ 8547 w 10000"/>
                <a:gd name="connsiteY93" fmla="*/ 5742 h 10000"/>
                <a:gd name="connsiteX94" fmla="*/ 7978 w 10000"/>
                <a:gd name="connsiteY94" fmla="*/ 5742 h 10000"/>
                <a:gd name="connsiteX95" fmla="*/ 7714 w 10000"/>
                <a:gd name="connsiteY95" fmla="*/ 6579 h 10000"/>
                <a:gd name="connsiteX96" fmla="*/ 6531 w 10000"/>
                <a:gd name="connsiteY96"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674 w 10000"/>
                <a:gd name="connsiteY34" fmla="*/ 5789 h 10000"/>
                <a:gd name="connsiteX35" fmla="*/ 1753 w 10000"/>
                <a:gd name="connsiteY35" fmla="*/ 4450 h 10000"/>
                <a:gd name="connsiteX36" fmla="*/ 2060 w 10000"/>
                <a:gd name="connsiteY36" fmla="*/ 4067 h 10000"/>
                <a:gd name="connsiteX37" fmla="*/ 2016 w 10000"/>
                <a:gd name="connsiteY37" fmla="*/ 4067 h 10000"/>
                <a:gd name="connsiteX38" fmla="*/ 2016 w 10000"/>
                <a:gd name="connsiteY38" fmla="*/ 4067 h 10000"/>
                <a:gd name="connsiteX39" fmla="*/ 1652 w 10000"/>
                <a:gd name="connsiteY39" fmla="*/ 3670 h 10000"/>
                <a:gd name="connsiteX40" fmla="*/ 1139 w 10000"/>
                <a:gd name="connsiteY40" fmla="*/ 3564 h 10000"/>
                <a:gd name="connsiteX41" fmla="*/ 1008 w 10000"/>
                <a:gd name="connsiteY41" fmla="*/ 3349 h 10000"/>
                <a:gd name="connsiteX42" fmla="*/ 175 w 10000"/>
                <a:gd name="connsiteY42" fmla="*/ 3110 h 10000"/>
                <a:gd name="connsiteX43" fmla="*/ 0 w 10000"/>
                <a:gd name="connsiteY43" fmla="*/ 2895 h 10000"/>
                <a:gd name="connsiteX44" fmla="*/ 0 w 10000"/>
                <a:gd name="connsiteY44" fmla="*/ 2895 h 10000"/>
                <a:gd name="connsiteX45" fmla="*/ 1841 w 10000"/>
                <a:gd name="connsiteY45" fmla="*/ 1985 h 10000"/>
                <a:gd name="connsiteX46" fmla="*/ 5961 w 10000"/>
                <a:gd name="connsiteY46" fmla="*/ 0 h 10000"/>
                <a:gd name="connsiteX47" fmla="*/ 6706 w 10000"/>
                <a:gd name="connsiteY47" fmla="*/ 407 h 10000"/>
                <a:gd name="connsiteX48" fmla="*/ 7057 w 10000"/>
                <a:gd name="connsiteY48" fmla="*/ 741 h 10000"/>
                <a:gd name="connsiteX49" fmla="*/ 7496 w 10000"/>
                <a:gd name="connsiteY49" fmla="*/ 1052 h 10000"/>
                <a:gd name="connsiteX50" fmla="*/ 7451 w 10000"/>
                <a:gd name="connsiteY50" fmla="*/ 1268 h 10000"/>
                <a:gd name="connsiteX51" fmla="*/ 7233 w 10000"/>
                <a:gd name="connsiteY51" fmla="*/ 1531 h 10000"/>
                <a:gd name="connsiteX52" fmla="*/ 7802 w 10000"/>
                <a:gd name="connsiteY52" fmla="*/ 1722 h 10000"/>
                <a:gd name="connsiteX53" fmla="*/ 8328 w 10000"/>
                <a:gd name="connsiteY53" fmla="*/ 1866 h 10000"/>
                <a:gd name="connsiteX54" fmla="*/ 8547 w 10000"/>
                <a:gd name="connsiteY54" fmla="*/ 1746 h 10000"/>
                <a:gd name="connsiteX55" fmla="*/ 9161 w 10000"/>
                <a:gd name="connsiteY55" fmla="*/ 1364 h 10000"/>
                <a:gd name="connsiteX56" fmla="*/ 9161 w 10000"/>
                <a:gd name="connsiteY56" fmla="*/ 1364 h 10000"/>
                <a:gd name="connsiteX57" fmla="*/ 9468 w 10000"/>
                <a:gd name="connsiteY57" fmla="*/ 1627 h 10000"/>
                <a:gd name="connsiteX58" fmla="*/ 9600 w 10000"/>
                <a:gd name="connsiteY58" fmla="*/ 1771 h 10000"/>
                <a:gd name="connsiteX59" fmla="*/ 9687 w 10000"/>
                <a:gd name="connsiteY59" fmla="*/ 1866 h 10000"/>
                <a:gd name="connsiteX60" fmla="*/ 9819 w 10000"/>
                <a:gd name="connsiteY60" fmla="*/ 1985 h 10000"/>
                <a:gd name="connsiteX61" fmla="*/ 9951 w 10000"/>
                <a:gd name="connsiteY61" fmla="*/ 2153 h 10000"/>
                <a:gd name="connsiteX62" fmla="*/ 9906 w 10000"/>
                <a:gd name="connsiteY62" fmla="*/ 3086 h 10000"/>
                <a:gd name="connsiteX63" fmla="*/ 9906 w 10000"/>
                <a:gd name="connsiteY63" fmla="*/ 3086 h 10000"/>
                <a:gd name="connsiteX64" fmla="*/ 9819 w 10000"/>
                <a:gd name="connsiteY64" fmla="*/ 2943 h 10000"/>
                <a:gd name="connsiteX65" fmla="*/ 9819 w 10000"/>
                <a:gd name="connsiteY65" fmla="*/ 2943 h 10000"/>
                <a:gd name="connsiteX66" fmla="*/ 9424 w 10000"/>
                <a:gd name="connsiteY66" fmla="*/ 2990 h 10000"/>
                <a:gd name="connsiteX67" fmla="*/ 9292 w 10000"/>
                <a:gd name="connsiteY67" fmla="*/ 2823 h 10000"/>
                <a:gd name="connsiteX68" fmla="*/ 9161 w 10000"/>
                <a:gd name="connsiteY68" fmla="*/ 2632 h 10000"/>
                <a:gd name="connsiteX69" fmla="*/ 8592 w 10000"/>
                <a:gd name="connsiteY69" fmla="*/ 2823 h 10000"/>
                <a:gd name="connsiteX70" fmla="*/ 8547 w 10000"/>
                <a:gd name="connsiteY70" fmla="*/ 2943 h 10000"/>
                <a:gd name="connsiteX71" fmla="*/ 9468 w 10000"/>
                <a:gd name="connsiteY71" fmla="*/ 3469 h 10000"/>
                <a:gd name="connsiteX72" fmla="*/ 9512 w 10000"/>
                <a:gd name="connsiteY72" fmla="*/ 3684 h 10000"/>
                <a:gd name="connsiteX73" fmla="*/ 9643 w 10000"/>
                <a:gd name="connsiteY73" fmla="*/ 3971 h 10000"/>
                <a:gd name="connsiteX74" fmla="*/ 9775 w 10000"/>
                <a:gd name="connsiteY74" fmla="*/ 4091 h 10000"/>
                <a:gd name="connsiteX75" fmla="*/ 9731 w 10000"/>
                <a:gd name="connsiteY75" fmla="*/ 4163 h 10000"/>
                <a:gd name="connsiteX76" fmla="*/ 9951 w 10000"/>
                <a:gd name="connsiteY76" fmla="*/ 4307 h 10000"/>
                <a:gd name="connsiteX77" fmla="*/ 9819 w 10000"/>
                <a:gd name="connsiteY77" fmla="*/ 4594 h 10000"/>
                <a:gd name="connsiteX78" fmla="*/ 9292 w 10000"/>
                <a:gd name="connsiteY78" fmla="*/ 4474 h 10000"/>
                <a:gd name="connsiteX79" fmla="*/ 9555 w 10000"/>
                <a:gd name="connsiteY79" fmla="*/ 4712 h 10000"/>
                <a:gd name="connsiteX80" fmla="*/ 9687 w 10000"/>
                <a:gd name="connsiteY80" fmla="*/ 4881 h 10000"/>
                <a:gd name="connsiteX81" fmla="*/ 9643 w 10000"/>
                <a:gd name="connsiteY81" fmla="*/ 4999 h 10000"/>
                <a:gd name="connsiteX82" fmla="*/ 9512 w 10000"/>
                <a:gd name="connsiteY82" fmla="*/ 5239 h 10000"/>
                <a:gd name="connsiteX83" fmla="*/ 9117 w 10000"/>
                <a:gd name="connsiteY83" fmla="*/ 5191 h 10000"/>
                <a:gd name="connsiteX84" fmla="*/ 9819 w 10000"/>
                <a:gd name="connsiteY84" fmla="*/ 5359 h 10000"/>
                <a:gd name="connsiteX85" fmla="*/ 9863 w 10000"/>
                <a:gd name="connsiteY85" fmla="*/ 5455 h 10000"/>
                <a:gd name="connsiteX86" fmla="*/ 9643 w 10000"/>
                <a:gd name="connsiteY86" fmla="*/ 5574 h 10000"/>
                <a:gd name="connsiteX87" fmla="*/ 9512 w 10000"/>
                <a:gd name="connsiteY87" fmla="*/ 5765 h 10000"/>
                <a:gd name="connsiteX88" fmla="*/ 9073 w 10000"/>
                <a:gd name="connsiteY88" fmla="*/ 5837 h 10000"/>
                <a:gd name="connsiteX89" fmla="*/ 8810 w 10000"/>
                <a:gd name="connsiteY89" fmla="*/ 5885 h 10000"/>
                <a:gd name="connsiteX90" fmla="*/ 8547 w 10000"/>
                <a:gd name="connsiteY90" fmla="*/ 5813 h 10000"/>
                <a:gd name="connsiteX91" fmla="*/ 8547 w 10000"/>
                <a:gd name="connsiteY91" fmla="*/ 5813 h 10000"/>
                <a:gd name="connsiteX92" fmla="*/ 8547 w 10000"/>
                <a:gd name="connsiteY92" fmla="*/ 5742 h 10000"/>
                <a:gd name="connsiteX93" fmla="*/ 7978 w 10000"/>
                <a:gd name="connsiteY93" fmla="*/ 5742 h 10000"/>
                <a:gd name="connsiteX94" fmla="*/ 7714 w 10000"/>
                <a:gd name="connsiteY94" fmla="*/ 6579 h 10000"/>
                <a:gd name="connsiteX95" fmla="*/ 6531 w 10000"/>
                <a:gd name="connsiteY95" fmla="*/ 6555 h 10000"/>
                <a:gd name="connsiteX0" fmla="*/ 6531 w 10000"/>
                <a:gd name="connsiteY0" fmla="*/ 6555 h 10000"/>
                <a:gd name="connsiteX1" fmla="*/ 6575 w 10000"/>
                <a:gd name="connsiteY1" fmla="*/ 6890 h 10000"/>
                <a:gd name="connsiteX2" fmla="*/ 6312 w 10000"/>
                <a:gd name="connsiteY2" fmla="*/ 7105 h 10000"/>
                <a:gd name="connsiteX3" fmla="*/ 6049 w 10000"/>
                <a:gd name="connsiteY3" fmla="*/ 7273 h 10000"/>
                <a:gd name="connsiteX4" fmla="*/ 6049 w 10000"/>
                <a:gd name="connsiteY4" fmla="*/ 7511 h 10000"/>
                <a:gd name="connsiteX5" fmla="*/ 6443 w 10000"/>
                <a:gd name="connsiteY5" fmla="*/ 7990 h 10000"/>
                <a:gd name="connsiteX6" fmla="*/ 7101 w 10000"/>
                <a:gd name="connsiteY6" fmla="*/ 8182 h 10000"/>
                <a:gd name="connsiteX7" fmla="*/ 7451 w 10000"/>
                <a:gd name="connsiteY7" fmla="*/ 8541 h 10000"/>
                <a:gd name="connsiteX8" fmla="*/ 7320 w 10000"/>
                <a:gd name="connsiteY8" fmla="*/ 8660 h 10000"/>
                <a:gd name="connsiteX9" fmla="*/ 7145 w 10000"/>
                <a:gd name="connsiteY9" fmla="*/ 8732 h 10000"/>
                <a:gd name="connsiteX10" fmla="*/ 7320 w 10000"/>
                <a:gd name="connsiteY10" fmla="*/ 8756 h 10000"/>
                <a:gd name="connsiteX11" fmla="*/ 7320 w 10000"/>
                <a:gd name="connsiteY11" fmla="*/ 8756 h 10000"/>
                <a:gd name="connsiteX12" fmla="*/ 7276 w 10000"/>
                <a:gd name="connsiteY12" fmla="*/ 8828 h 10000"/>
                <a:gd name="connsiteX13" fmla="*/ 7233 w 10000"/>
                <a:gd name="connsiteY13" fmla="*/ 8995 h 10000"/>
                <a:gd name="connsiteX14" fmla="*/ 7583 w 10000"/>
                <a:gd name="connsiteY14" fmla="*/ 8899 h 10000"/>
                <a:gd name="connsiteX15" fmla="*/ 8022 w 10000"/>
                <a:gd name="connsiteY15" fmla="*/ 8899 h 10000"/>
                <a:gd name="connsiteX16" fmla="*/ 8022 w 10000"/>
                <a:gd name="connsiteY16" fmla="*/ 8899 h 10000"/>
                <a:gd name="connsiteX17" fmla="*/ 7934 w 10000"/>
                <a:gd name="connsiteY17" fmla="*/ 9235 h 10000"/>
                <a:gd name="connsiteX18" fmla="*/ 8022 w 10000"/>
                <a:gd name="connsiteY18" fmla="*/ 9736 h 10000"/>
                <a:gd name="connsiteX19" fmla="*/ 8635 w 10000"/>
                <a:gd name="connsiteY19" fmla="*/ 9617 h 10000"/>
                <a:gd name="connsiteX20" fmla="*/ 8372 w 10000"/>
                <a:gd name="connsiteY20" fmla="*/ 10000 h 10000"/>
                <a:gd name="connsiteX21" fmla="*/ 7934 w 10000"/>
                <a:gd name="connsiteY21" fmla="*/ 9952 h 10000"/>
                <a:gd name="connsiteX22" fmla="*/ 7408 w 10000"/>
                <a:gd name="connsiteY22" fmla="*/ 9880 h 10000"/>
                <a:gd name="connsiteX23" fmla="*/ 6443 w 10000"/>
                <a:gd name="connsiteY23" fmla="*/ 9473 h 10000"/>
                <a:gd name="connsiteX24" fmla="*/ 5084 w 10000"/>
                <a:gd name="connsiteY24" fmla="*/ 9402 h 10000"/>
                <a:gd name="connsiteX25" fmla="*/ 3682 w 10000"/>
                <a:gd name="connsiteY25" fmla="*/ 8684 h 10000"/>
                <a:gd name="connsiteX26" fmla="*/ 3638 w 10000"/>
                <a:gd name="connsiteY26" fmla="*/ 8349 h 10000"/>
                <a:gd name="connsiteX27" fmla="*/ 2981 w 10000"/>
                <a:gd name="connsiteY27" fmla="*/ 7488 h 10000"/>
                <a:gd name="connsiteX28" fmla="*/ 2849 w 10000"/>
                <a:gd name="connsiteY28" fmla="*/ 7081 h 10000"/>
                <a:gd name="connsiteX29" fmla="*/ 3375 w 10000"/>
                <a:gd name="connsiteY29" fmla="*/ 6579 h 10000"/>
                <a:gd name="connsiteX30" fmla="*/ 3243 w 10000"/>
                <a:gd name="connsiteY30" fmla="*/ 6267 h 10000"/>
                <a:gd name="connsiteX31" fmla="*/ 3375 w 10000"/>
                <a:gd name="connsiteY31" fmla="*/ 5885 h 10000"/>
                <a:gd name="connsiteX32" fmla="*/ 3331 w 10000"/>
                <a:gd name="connsiteY32" fmla="*/ 5861 h 10000"/>
                <a:gd name="connsiteX33" fmla="*/ 3024 w 10000"/>
                <a:gd name="connsiteY33" fmla="*/ 5742 h 10000"/>
                <a:gd name="connsiteX34" fmla="*/ 2189 w 10000"/>
                <a:gd name="connsiteY34" fmla="*/ 5326 h 10000"/>
                <a:gd name="connsiteX35" fmla="*/ 1753 w 10000"/>
                <a:gd name="connsiteY35" fmla="*/ 4450 h 10000"/>
                <a:gd name="connsiteX36" fmla="*/ 2060 w 10000"/>
                <a:gd name="connsiteY36" fmla="*/ 4067 h 10000"/>
                <a:gd name="connsiteX37" fmla="*/ 2016 w 10000"/>
                <a:gd name="connsiteY37" fmla="*/ 4067 h 10000"/>
                <a:gd name="connsiteX38" fmla="*/ 2016 w 10000"/>
                <a:gd name="connsiteY38" fmla="*/ 4067 h 10000"/>
                <a:gd name="connsiteX39" fmla="*/ 1652 w 10000"/>
                <a:gd name="connsiteY39" fmla="*/ 3670 h 10000"/>
                <a:gd name="connsiteX40" fmla="*/ 1139 w 10000"/>
                <a:gd name="connsiteY40" fmla="*/ 3564 h 10000"/>
                <a:gd name="connsiteX41" fmla="*/ 1008 w 10000"/>
                <a:gd name="connsiteY41" fmla="*/ 3349 h 10000"/>
                <a:gd name="connsiteX42" fmla="*/ 175 w 10000"/>
                <a:gd name="connsiteY42" fmla="*/ 3110 h 10000"/>
                <a:gd name="connsiteX43" fmla="*/ 0 w 10000"/>
                <a:gd name="connsiteY43" fmla="*/ 2895 h 10000"/>
                <a:gd name="connsiteX44" fmla="*/ 0 w 10000"/>
                <a:gd name="connsiteY44" fmla="*/ 2895 h 10000"/>
                <a:gd name="connsiteX45" fmla="*/ 1841 w 10000"/>
                <a:gd name="connsiteY45" fmla="*/ 1985 h 10000"/>
                <a:gd name="connsiteX46" fmla="*/ 5961 w 10000"/>
                <a:gd name="connsiteY46" fmla="*/ 0 h 10000"/>
                <a:gd name="connsiteX47" fmla="*/ 6706 w 10000"/>
                <a:gd name="connsiteY47" fmla="*/ 407 h 10000"/>
                <a:gd name="connsiteX48" fmla="*/ 7057 w 10000"/>
                <a:gd name="connsiteY48" fmla="*/ 741 h 10000"/>
                <a:gd name="connsiteX49" fmla="*/ 7496 w 10000"/>
                <a:gd name="connsiteY49" fmla="*/ 1052 h 10000"/>
                <a:gd name="connsiteX50" fmla="*/ 7451 w 10000"/>
                <a:gd name="connsiteY50" fmla="*/ 1268 h 10000"/>
                <a:gd name="connsiteX51" fmla="*/ 7233 w 10000"/>
                <a:gd name="connsiteY51" fmla="*/ 1531 h 10000"/>
                <a:gd name="connsiteX52" fmla="*/ 7802 w 10000"/>
                <a:gd name="connsiteY52" fmla="*/ 1722 h 10000"/>
                <a:gd name="connsiteX53" fmla="*/ 8328 w 10000"/>
                <a:gd name="connsiteY53" fmla="*/ 1866 h 10000"/>
                <a:gd name="connsiteX54" fmla="*/ 8547 w 10000"/>
                <a:gd name="connsiteY54" fmla="*/ 1746 h 10000"/>
                <a:gd name="connsiteX55" fmla="*/ 9161 w 10000"/>
                <a:gd name="connsiteY55" fmla="*/ 1364 h 10000"/>
                <a:gd name="connsiteX56" fmla="*/ 9161 w 10000"/>
                <a:gd name="connsiteY56" fmla="*/ 1364 h 10000"/>
                <a:gd name="connsiteX57" fmla="*/ 9468 w 10000"/>
                <a:gd name="connsiteY57" fmla="*/ 1627 h 10000"/>
                <a:gd name="connsiteX58" fmla="*/ 9600 w 10000"/>
                <a:gd name="connsiteY58" fmla="*/ 1771 h 10000"/>
                <a:gd name="connsiteX59" fmla="*/ 9687 w 10000"/>
                <a:gd name="connsiteY59" fmla="*/ 1866 h 10000"/>
                <a:gd name="connsiteX60" fmla="*/ 9819 w 10000"/>
                <a:gd name="connsiteY60" fmla="*/ 1985 h 10000"/>
                <a:gd name="connsiteX61" fmla="*/ 9951 w 10000"/>
                <a:gd name="connsiteY61" fmla="*/ 2153 h 10000"/>
                <a:gd name="connsiteX62" fmla="*/ 9906 w 10000"/>
                <a:gd name="connsiteY62" fmla="*/ 3086 h 10000"/>
                <a:gd name="connsiteX63" fmla="*/ 9906 w 10000"/>
                <a:gd name="connsiteY63" fmla="*/ 3086 h 10000"/>
                <a:gd name="connsiteX64" fmla="*/ 9819 w 10000"/>
                <a:gd name="connsiteY64" fmla="*/ 2943 h 10000"/>
                <a:gd name="connsiteX65" fmla="*/ 9819 w 10000"/>
                <a:gd name="connsiteY65" fmla="*/ 2943 h 10000"/>
                <a:gd name="connsiteX66" fmla="*/ 9424 w 10000"/>
                <a:gd name="connsiteY66" fmla="*/ 2990 h 10000"/>
                <a:gd name="connsiteX67" fmla="*/ 9292 w 10000"/>
                <a:gd name="connsiteY67" fmla="*/ 2823 h 10000"/>
                <a:gd name="connsiteX68" fmla="*/ 9161 w 10000"/>
                <a:gd name="connsiteY68" fmla="*/ 2632 h 10000"/>
                <a:gd name="connsiteX69" fmla="*/ 8592 w 10000"/>
                <a:gd name="connsiteY69" fmla="*/ 2823 h 10000"/>
                <a:gd name="connsiteX70" fmla="*/ 8547 w 10000"/>
                <a:gd name="connsiteY70" fmla="*/ 2943 h 10000"/>
                <a:gd name="connsiteX71" fmla="*/ 9468 w 10000"/>
                <a:gd name="connsiteY71" fmla="*/ 3469 h 10000"/>
                <a:gd name="connsiteX72" fmla="*/ 9512 w 10000"/>
                <a:gd name="connsiteY72" fmla="*/ 3684 h 10000"/>
                <a:gd name="connsiteX73" fmla="*/ 9643 w 10000"/>
                <a:gd name="connsiteY73" fmla="*/ 3971 h 10000"/>
                <a:gd name="connsiteX74" fmla="*/ 9775 w 10000"/>
                <a:gd name="connsiteY74" fmla="*/ 4091 h 10000"/>
                <a:gd name="connsiteX75" fmla="*/ 9731 w 10000"/>
                <a:gd name="connsiteY75" fmla="*/ 4163 h 10000"/>
                <a:gd name="connsiteX76" fmla="*/ 9951 w 10000"/>
                <a:gd name="connsiteY76" fmla="*/ 4307 h 10000"/>
                <a:gd name="connsiteX77" fmla="*/ 9819 w 10000"/>
                <a:gd name="connsiteY77" fmla="*/ 4594 h 10000"/>
                <a:gd name="connsiteX78" fmla="*/ 9292 w 10000"/>
                <a:gd name="connsiteY78" fmla="*/ 4474 h 10000"/>
                <a:gd name="connsiteX79" fmla="*/ 9555 w 10000"/>
                <a:gd name="connsiteY79" fmla="*/ 4712 h 10000"/>
                <a:gd name="connsiteX80" fmla="*/ 9687 w 10000"/>
                <a:gd name="connsiteY80" fmla="*/ 4881 h 10000"/>
                <a:gd name="connsiteX81" fmla="*/ 9643 w 10000"/>
                <a:gd name="connsiteY81" fmla="*/ 4999 h 10000"/>
                <a:gd name="connsiteX82" fmla="*/ 9512 w 10000"/>
                <a:gd name="connsiteY82" fmla="*/ 5239 h 10000"/>
                <a:gd name="connsiteX83" fmla="*/ 9117 w 10000"/>
                <a:gd name="connsiteY83" fmla="*/ 5191 h 10000"/>
                <a:gd name="connsiteX84" fmla="*/ 9819 w 10000"/>
                <a:gd name="connsiteY84" fmla="*/ 5359 h 10000"/>
                <a:gd name="connsiteX85" fmla="*/ 9863 w 10000"/>
                <a:gd name="connsiteY85" fmla="*/ 5455 h 10000"/>
                <a:gd name="connsiteX86" fmla="*/ 9643 w 10000"/>
                <a:gd name="connsiteY86" fmla="*/ 5574 h 10000"/>
                <a:gd name="connsiteX87" fmla="*/ 9512 w 10000"/>
                <a:gd name="connsiteY87" fmla="*/ 5765 h 10000"/>
                <a:gd name="connsiteX88" fmla="*/ 9073 w 10000"/>
                <a:gd name="connsiteY88" fmla="*/ 5837 h 10000"/>
                <a:gd name="connsiteX89" fmla="*/ 8810 w 10000"/>
                <a:gd name="connsiteY89" fmla="*/ 5885 h 10000"/>
                <a:gd name="connsiteX90" fmla="*/ 8547 w 10000"/>
                <a:gd name="connsiteY90" fmla="*/ 5813 h 10000"/>
                <a:gd name="connsiteX91" fmla="*/ 8547 w 10000"/>
                <a:gd name="connsiteY91" fmla="*/ 5813 h 10000"/>
                <a:gd name="connsiteX92" fmla="*/ 8547 w 10000"/>
                <a:gd name="connsiteY92" fmla="*/ 5742 h 10000"/>
                <a:gd name="connsiteX93" fmla="*/ 7978 w 10000"/>
                <a:gd name="connsiteY93" fmla="*/ 5742 h 10000"/>
                <a:gd name="connsiteX94" fmla="*/ 7714 w 10000"/>
                <a:gd name="connsiteY94" fmla="*/ 6579 h 10000"/>
                <a:gd name="connsiteX95" fmla="*/ 6531 w 10000"/>
                <a:gd name="connsiteY95" fmla="*/ 65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000" h="10000">
                  <a:moveTo>
                    <a:pt x="6531" y="6555"/>
                  </a:moveTo>
                  <a:cubicBezTo>
                    <a:pt x="6443" y="6579"/>
                    <a:pt x="6531" y="6818"/>
                    <a:pt x="6575" y="6890"/>
                  </a:cubicBezTo>
                  <a:cubicBezTo>
                    <a:pt x="6575" y="7010"/>
                    <a:pt x="6443" y="7033"/>
                    <a:pt x="6312" y="7105"/>
                  </a:cubicBezTo>
                  <a:cubicBezTo>
                    <a:pt x="6268" y="7153"/>
                    <a:pt x="6092" y="7224"/>
                    <a:pt x="6049" y="7273"/>
                  </a:cubicBezTo>
                  <a:cubicBezTo>
                    <a:pt x="6006" y="7320"/>
                    <a:pt x="6049" y="7464"/>
                    <a:pt x="6049" y="7511"/>
                  </a:cubicBezTo>
                  <a:cubicBezTo>
                    <a:pt x="6049" y="7655"/>
                    <a:pt x="6312" y="7871"/>
                    <a:pt x="6443" y="7990"/>
                  </a:cubicBezTo>
                  <a:cubicBezTo>
                    <a:pt x="6663" y="8014"/>
                    <a:pt x="6926" y="8110"/>
                    <a:pt x="7101" y="8182"/>
                  </a:cubicBezTo>
                  <a:cubicBezTo>
                    <a:pt x="7364" y="8278"/>
                    <a:pt x="7451" y="8373"/>
                    <a:pt x="7451" y="8541"/>
                  </a:cubicBezTo>
                  <a:cubicBezTo>
                    <a:pt x="7451" y="8588"/>
                    <a:pt x="7408" y="8612"/>
                    <a:pt x="7320" y="8660"/>
                  </a:cubicBezTo>
                  <a:cubicBezTo>
                    <a:pt x="7276" y="8660"/>
                    <a:pt x="7145" y="8684"/>
                    <a:pt x="7145" y="8732"/>
                  </a:cubicBezTo>
                  <a:cubicBezTo>
                    <a:pt x="7145" y="8779"/>
                    <a:pt x="7276" y="8756"/>
                    <a:pt x="7320" y="8756"/>
                  </a:cubicBezTo>
                  <a:lnTo>
                    <a:pt x="7320" y="8756"/>
                  </a:lnTo>
                  <a:cubicBezTo>
                    <a:pt x="7320" y="8779"/>
                    <a:pt x="7276" y="8804"/>
                    <a:pt x="7276" y="8828"/>
                  </a:cubicBezTo>
                  <a:cubicBezTo>
                    <a:pt x="7188" y="8875"/>
                    <a:pt x="7145" y="8948"/>
                    <a:pt x="7233" y="8995"/>
                  </a:cubicBezTo>
                  <a:cubicBezTo>
                    <a:pt x="7320" y="9066"/>
                    <a:pt x="7539" y="8923"/>
                    <a:pt x="7583" y="8899"/>
                  </a:cubicBezTo>
                  <a:cubicBezTo>
                    <a:pt x="7671" y="8828"/>
                    <a:pt x="7890" y="8899"/>
                    <a:pt x="8022" y="8899"/>
                  </a:cubicBezTo>
                  <a:lnTo>
                    <a:pt x="8022" y="8899"/>
                  </a:lnTo>
                  <a:cubicBezTo>
                    <a:pt x="7847" y="8971"/>
                    <a:pt x="7802" y="9139"/>
                    <a:pt x="7934" y="9235"/>
                  </a:cubicBezTo>
                  <a:cubicBezTo>
                    <a:pt x="8065" y="9306"/>
                    <a:pt x="7978" y="9640"/>
                    <a:pt x="8022" y="9736"/>
                  </a:cubicBezTo>
                  <a:cubicBezTo>
                    <a:pt x="8153" y="10072"/>
                    <a:pt x="8372" y="9665"/>
                    <a:pt x="8635" y="9617"/>
                  </a:cubicBezTo>
                  <a:cubicBezTo>
                    <a:pt x="8679" y="9760"/>
                    <a:pt x="8328" y="9904"/>
                    <a:pt x="8372" y="10000"/>
                  </a:cubicBezTo>
                  <a:lnTo>
                    <a:pt x="7934" y="9952"/>
                  </a:lnTo>
                  <a:cubicBezTo>
                    <a:pt x="7759" y="9928"/>
                    <a:pt x="7656" y="9960"/>
                    <a:pt x="7408" y="9880"/>
                  </a:cubicBezTo>
                  <a:cubicBezTo>
                    <a:pt x="7160" y="9800"/>
                    <a:pt x="6830" y="9553"/>
                    <a:pt x="6443" y="9473"/>
                  </a:cubicBezTo>
                  <a:cubicBezTo>
                    <a:pt x="6006" y="9210"/>
                    <a:pt x="5567" y="9306"/>
                    <a:pt x="5084" y="9402"/>
                  </a:cubicBezTo>
                  <a:cubicBezTo>
                    <a:pt x="4624" y="9271"/>
                    <a:pt x="3923" y="8859"/>
                    <a:pt x="3682" y="8684"/>
                  </a:cubicBezTo>
                  <a:cubicBezTo>
                    <a:pt x="3814" y="8541"/>
                    <a:pt x="3638" y="8469"/>
                    <a:pt x="3638" y="8349"/>
                  </a:cubicBezTo>
                  <a:cubicBezTo>
                    <a:pt x="3521" y="8150"/>
                    <a:pt x="3112" y="7699"/>
                    <a:pt x="2981" y="7488"/>
                  </a:cubicBezTo>
                  <a:cubicBezTo>
                    <a:pt x="2674" y="7297"/>
                    <a:pt x="2674" y="7320"/>
                    <a:pt x="2849" y="7081"/>
                  </a:cubicBezTo>
                  <a:cubicBezTo>
                    <a:pt x="3024" y="6890"/>
                    <a:pt x="3375" y="6818"/>
                    <a:pt x="3375" y="6579"/>
                  </a:cubicBezTo>
                  <a:cubicBezTo>
                    <a:pt x="3375" y="6412"/>
                    <a:pt x="3331" y="6387"/>
                    <a:pt x="3243" y="6267"/>
                  </a:cubicBezTo>
                  <a:cubicBezTo>
                    <a:pt x="3200" y="6149"/>
                    <a:pt x="3375" y="6005"/>
                    <a:pt x="3375" y="5885"/>
                  </a:cubicBezTo>
                  <a:cubicBezTo>
                    <a:pt x="3331" y="5885"/>
                    <a:pt x="3331" y="5861"/>
                    <a:pt x="3331" y="5861"/>
                  </a:cubicBezTo>
                  <a:cubicBezTo>
                    <a:pt x="3288" y="5813"/>
                    <a:pt x="3112" y="5669"/>
                    <a:pt x="3024" y="5742"/>
                  </a:cubicBezTo>
                  <a:cubicBezTo>
                    <a:pt x="2893" y="5813"/>
                    <a:pt x="2408" y="5398"/>
                    <a:pt x="2189" y="5326"/>
                  </a:cubicBezTo>
                  <a:cubicBezTo>
                    <a:pt x="1977" y="5111"/>
                    <a:pt x="1855" y="4737"/>
                    <a:pt x="1753" y="4450"/>
                  </a:cubicBezTo>
                  <a:cubicBezTo>
                    <a:pt x="1798" y="4330"/>
                    <a:pt x="2060" y="4211"/>
                    <a:pt x="2060" y="4067"/>
                  </a:cubicBezTo>
                  <a:lnTo>
                    <a:pt x="2016" y="4067"/>
                  </a:lnTo>
                  <a:lnTo>
                    <a:pt x="2016" y="4067"/>
                  </a:lnTo>
                  <a:lnTo>
                    <a:pt x="1652" y="3670"/>
                  </a:lnTo>
                  <a:cubicBezTo>
                    <a:pt x="1506" y="3586"/>
                    <a:pt x="1308" y="3684"/>
                    <a:pt x="1139" y="3564"/>
                  </a:cubicBezTo>
                  <a:cubicBezTo>
                    <a:pt x="1096" y="3517"/>
                    <a:pt x="1052" y="3373"/>
                    <a:pt x="1008" y="3349"/>
                  </a:cubicBezTo>
                  <a:cubicBezTo>
                    <a:pt x="745" y="3349"/>
                    <a:pt x="263" y="3230"/>
                    <a:pt x="175" y="3110"/>
                  </a:cubicBezTo>
                  <a:cubicBezTo>
                    <a:pt x="88" y="3039"/>
                    <a:pt x="88" y="2966"/>
                    <a:pt x="0" y="2895"/>
                  </a:cubicBezTo>
                  <a:lnTo>
                    <a:pt x="0" y="2895"/>
                  </a:lnTo>
                  <a:lnTo>
                    <a:pt x="1841" y="1985"/>
                  </a:lnTo>
                  <a:lnTo>
                    <a:pt x="5961" y="0"/>
                  </a:lnTo>
                  <a:lnTo>
                    <a:pt x="6706" y="407"/>
                  </a:lnTo>
                  <a:cubicBezTo>
                    <a:pt x="6794" y="503"/>
                    <a:pt x="6926" y="670"/>
                    <a:pt x="7057" y="741"/>
                  </a:cubicBezTo>
                  <a:cubicBezTo>
                    <a:pt x="7364" y="885"/>
                    <a:pt x="7496" y="790"/>
                    <a:pt x="7496" y="1052"/>
                  </a:cubicBezTo>
                  <a:cubicBezTo>
                    <a:pt x="7496" y="1124"/>
                    <a:pt x="7496" y="1196"/>
                    <a:pt x="7451" y="1268"/>
                  </a:cubicBezTo>
                  <a:cubicBezTo>
                    <a:pt x="7320" y="1364"/>
                    <a:pt x="7233" y="1411"/>
                    <a:pt x="7233" y="1531"/>
                  </a:cubicBezTo>
                  <a:cubicBezTo>
                    <a:pt x="7408" y="1602"/>
                    <a:pt x="7583" y="1651"/>
                    <a:pt x="7802" y="1722"/>
                  </a:cubicBezTo>
                  <a:cubicBezTo>
                    <a:pt x="7890" y="1746"/>
                    <a:pt x="8284" y="1866"/>
                    <a:pt x="8328" y="1866"/>
                  </a:cubicBezTo>
                  <a:cubicBezTo>
                    <a:pt x="8328" y="1842"/>
                    <a:pt x="8504" y="1794"/>
                    <a:pt x="8547" y="1746"/>
                  </a:cubicBezTo>
                  <a:lnTo>
                    <a:pt x="9161" y="1364"/>
                  </a:lnTo>
                  <a:lnTo>
                    <a:pt x="9161" y="1364"/>
                  </a:lnTo>
                  <a:cubicBezTo>
                    <a:pt x="9292" y="1435"/>
                    <a:pt x="9380" y="1531"/>
                    <a:pt x="9468" y="1627"/>
                  </a:cubicBezTo>
                  <a:lnTo>
                    <a:pt x="9600" y="1771"/>
                  </a:lnTo>
                  <a:cubicBezTo>
                    <a:pt x="9643" y="1794"/>
                    <a:pt x="9687" y="1842"/>
                    <a:pt x="9687" y="1866"/>
                  </a:cubicBezTo>
                  <a:cubicBezTo>
                    <a:pt x="9731" y="1889"/>
                    <a:pt x="9819" y="1962"/>
                    <a:pt x="9819" y="1985"/>
                  </a:cubicBezTo>
                  <a:cubicBezTo>
                    <a:pt x="9906" y="2033"/>
                    <a:pt x="9906" y="2105"/>
                    <a:pt x="9951" y="2153"/>
                  </a:cubicBezTo>
                  <a:lnTo>
                    <a:pt x="9906" y="3086"/>
                  </a:lnTo>
                  <a:lnTo>
                    <a:pt x="9906" y="3086"/>
                  </a:lnTo>
                  <a:cubicBezTo>
                    <a:pt x="9906" y="3039"/>
                    <a:pt x="9863" y="2990"/>
                    <a:pt x="9819" y="2943"/>
                  </a:cubicBezTo>
                  <a:lnTo>
                    <a:pt x="9819" y="2943"/>
                  </a:lnTo>
                  <a:cubicBezTo>
                    <a:pt x="9819" y="3134"/>
                    <a:pt x="9512" y="3206"/>
                    <a:pt x="9424" y="2990"/>
                  </a:cubicBezTo>
                  <a:cubicBezTo>
                    <a:pt x="9380" y="2919"/>
                    <a:pt x="9337" y="2895"/>
                    <a:pt x="9292" y="2823"/>
                  </a:cubicBezTo>
                  <a:cubicBezTo>
                    <a:pt x="9249" y="2799"/>
                    <a:pt x="9205" y="2656"/>
                    <a:pt x="9161" y="2632"/>
                  </a:cubicBezTo>
                  <a:cubicBezTo>
                    <a:pt x="9161" y="2966"/>
                    <a:pt x="8723" y="2727"/>
                    <a:pt x="8592" y="2823"/>
                  </a:cubicBezTo>
                  <a:cubicBezTo>
                    <a:pt x="8592" y="2847"/>
                    <a:pt x="8460" y="2919"/>
                    <a:pt x="8547" y="2943"/>
                  </a:cubicBezTo>
                  <a:cubicBezTo>
                    <a:pt x="8986" y="3086"/>
                    <a:pt x="9205" y="3253"/>
                    <a:pt x="9468" y="3469"/>
                  </a:cubicBezTo>
                  <a:cubicBezTo>
                    <a:pt x="9600" y="3588"/>
                    <a:pt x="9512" y="3564"/>
                    <a:pt x="9512" y="3684"/>
                  </a:cubicBezTo>
                  <a:cubicBezTo>
                    <a:pt x="9512" y="3780"/>
                    <a:pt x="9555" y="3876"/>
                    <a:pt x="9643" y="3971"/>
                  </a:cubicBezTo>
                  <a:cubicBezTo>
                    <a:pt x="9731" y="4019"/>
                    <a:pt x="9775" y="4043"/>
                    <a:pt x="9775" y="4091"/>
                  </a:cubicBezTo>
                  <a:cubicBezTo>
                    <a:pt x="9819" y="4115"/>
                    <a:pt x="9731" y="4138"/>
                    <a:pt x="9731" y="4163"/>
                  </a:cubicBezTo>
                  <a:cubicBezTo>
                    <a:pt x="9643" y="4234"/>
                    <a:pt x="9863" y="4234"/>
                    <a:pt x="9951" y="4307"/>
                  </a:cubicBezTo>
                  <a:cubicBezTo>
                    <a:pt x="9994" y="4378"/>
                    <a:pt x="10082" y="4641"/>
                    <a:pt x="9819" y="4594"/>
                  </a:cubicBezTo>
                  <a:cubicBezTo>
                    <a:pt x="9687" y="4569"/>
                    <a:pt x="9380" y="4474"/>
                    <a:pt x="9292" y="4474"/>
                  </a:cubicBezTo>
                  <a:cubicBezTo>
                    <a:pt x="9292" y="4569"/>
                    <a:pt x="9600" y="4594"/>
                    <a:pt x="9555" y="4712"/>
                  </a:cubicBezTo>
                  <a:cubicBezTo>
                    <a:pt x="9512" y="4808"/>
                    <a:pt x="9600" y="4808"/>
                    <a:pt x="9687" y="4881"/>
                  </a:cubicBezTo>
                  <a:cubicBezTo>
                    <a:pt x="9775" y="4928"/>
                    <a:pt x="9687" y="4952"/>
                    <a:pt x="9643" y="4999"/>
                  </a:cubicBezTo>
                  <a:cubicBezTo>
                    <a:pt x="9555" y="5072"/>
                    <a:pt x="9643" y="5168"/>
                    <a:pt x="9512" y="5239"/>
                  </a:cubicBezTo>
                  <a:cubicBezTo>
                    <a:pt x="9249" y="5335"/>
                    <a:pt x="9292" y="5191"/>
                    <a:pt x="9117" y="5191"/>
                  </a:cubicBezTo>
                  <a:cubicBezTo>
                    <a:pt x="9117" y="5550"/>
                    <a:pt x="9555" y="5239"/>
                    <a:pt x="9819" y="5359"/>
                  </a:cubicBezTo>
                  <a:cubicBezTo>
                    <a:pt x="9863" y="5406"/>
                    <a:pt x="9951" y="5406"/>
                    <a:pt x="9863" y="5455"/>
                  </a:cubicBezTo>
                  <a:cubicBezTo>
                    <a:pt x="9819" y="5502"/>
                    <a:pt x="9687" y="5455"/>
                    <a:pt x="9643" y="5574"/>
                  </a:cubicBezTo>
                  <a:cubicBezTo>
                    <a:pt x="9600" y="5646"/>
                    <a:pt x="9555" y="5693"/>
                    <a:pt x="9512" y="5765"/>
                  </a:cubicBezTo>
                  <a:cubicBezTo>
                    <a:pt x="9424" y="5813"/>
                    <a:pt x="9249" y="5813"/>
                    <a:pt x="9073" y="5837"/>
                  </a:cubicBezTo>
                  <a:cubicBezTo>
                    <a:pt x="8986" y="5837"/>
                    <a:pt x="8942" y="5885"/>
                    <a:pt x="8810" y="5885"/>
                  </a:cubicBezTo>
                  <a:cubicBezTo>
                    <a:pt x="8767" y="5885"/>
                    <a:pt x="8635" y="5813"/>
                    <a:pt x="8547" y="5813"/>
                  </a:cubicBezTo>
                  <a:lnTo>
                    <a:pt x="8547" y="5813"/>
                  </a:lnTo>
                  <a:lnTo>
                    <a:pt x="8547" y="5742"/>
                  </a:lnTo>
                  <a:lnTo>
                    <a:pt x="7978" y="5742"/>
                  </a:lnTo>
                  <a:lnTo>
                    <a:pt x="7714" y="6579"/>
                  </a:lnTo>
                  <a:lnTo>
                    <a:pt x="6531" y="6555"/>
                  </a:lnTo>
                  <a:close/>
                </a:path>
              </a:pathLst>
            </a:custGeom>
            <a:solidFill>
              <a:schemeClr val="accent2">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33" name="HAMPTON"/>
            <p:cNvSpPr>
              <a:spLocks/>
            </p:cNvSpPr>
            <p:nvPr/>
          </p:nvSpPr>
          <p:spPr bwMode="auto">
            <a:xfrm>
              <a:off x="3938588" y="4384676"/>
              <a:ext cx="800100" cy="755650"/>
            </a:xfrm>
            <a:custGeom>
              <a:avLst/>
              <a:gdLst>
                <a:gd name="T0" fmla="*/ 75 w 305"/>
                <a:gd name="T1" fmla="*/ 288 h 288"/>
                <a:gd name="T2" fmla="*/ 117 w 305"/>
                <a:gd name="T3" fmla="*/ 250 h 288"/>
                <a:gd name="T4" fmla="*/ 211 w 305"/>
                <a:gd name="T5" fmla="*/ 167 h 288"/>
                <a:gd name="T6" fmla="*/ 228 w 305"/>
                <a:gd name="T7" fmla="*/ 184 h 288"/>
                <a:gd name="T8" fmla="*/ 236 w 305"/>
                <a:gd name="T9" fmla="*/ 198 h 288"/>
                <a:gd name="T10" fmla="*/ 246 w 305"/>
                <a:gd name="T11" fmla="*/ 211 h 288"/>
                <a:gd name="T12" fmla="*/ 245 w 305"/>
                <a:gd name="T13" fmla="*/ 220 h 288"/>
                <a:gd name="T14" fmla="*/ 240 w 305"/>
                <a:gd name="T15" fmla="*/ 231 h 288"/>
                <a:gd name="T16" fmla="*/ 253 w 305"/>
                <a:gd name="T17" fmla="*/ 239 h 288"/>
                <a:gd name="T18" fmla="*/ 265 w 305"/>
                <a:gd name="T19" fmla="*/ 245 h 288"/>
                <a:gd name="T20" fmla="*/ 270 w 305"/>
                <a:gd name="T21" fmla="*/ 240 h 288"/>
                <a:gd name="T22" fmla="*/ 284 w 305"/>
                <a:gd name="T23" fmla="*/ 224 h 288"/>
                <a:gd name="T24" fmla="*/ 284 w 305"/>
                <a:gd name="T25" fmla="*/ 224 h 288"/>
                <a:gd name="T26" fmla="*/ 305 w 305"/>
                <a:gd name="T27" fmla="*/ 196 h 288"/>
                <a:gd name="T28" fmla="*/ 305 w 305"/>
                <a:gd name="T29" fmla="*/ 196 h 288"/>
                <a:gd name="T30" fmla="*/ 300 w 305"/>
                <a:gd name="T31" fmla="*/ 188 h 288"/>
                <a:gd name="T32" fmla="*/ 296 w 305"/>
                <a:gd name="T33" fmla="*/ 182 h 288"/>
                <a:gd name="T34" fmla="*/ 296 w 305"/>
                <a:gd name="T35" fmla="*/ 181 h 288"/>
                <a:gd name="T36" fmla="*/ 296 w 305"/>
                <a:gd name="T37" fmla="*/ 180 h 288"/>
                <a:gd name="T38" fmla="*/ 294 w 305"/>
                <a:gd name="T39" fmla="*/ 173 h 288"/>
                <a:gd name="T40" fmla="*/ 291 w 305"/>
                <a:gd name="T41" fmla="*/ 166 h 288"/>
                <a:gd name="T42" fmla="*/ 289 w 305"/>
                <a:gd name="T43" fmla="*/ 161 h 288"/>
                <a:gd name="T44" fmla="*/ 287 w 305"/>
                <a:gd name="T45" fmla="*/ 157 h 288"/>
                <a:gd name="T46" fmla="*/ 286 w 305"/>
                <a:gd name="T47" fmla="*/ 154 h 288"/>
                <a:gd name="T48" fmla="*/ 284 w 305"/>
                <a:gd name="T49" fmla="*/ 149 h 288"/>
                <a:gd name="T50" fmla="*/ 271 w 305"/>
                <a:gd name="T51" fmla="*/ 125 h 288"/>
                <a:gd name="T52" fmla="*/ 251 w 305"/>
                <a:gd name="T53" fmla="*/ 98 h 288"/>
                <a:gd name="T54" fmla="*/ 236 w 305"/>
                <a:gd name="T55" fmla="*/ 87 h 288"/>
                <a:gd name="T56" fmla="*/ 219 w 305"/>
                <a:gd name="T57" fmla="*/ 62 h 288"/>
                <a:gd name="T58" fmla="*/ 211 w 305"/>
                <a:gd name="T59" fmla="*/ 43 h 288"/>
                <a:gd name="T60" fmla="*/ 200 w 305"/>
                <a:gd name="T61" fmla="*/ 27 h 288"/>
                <a:gd name="T62" fmla="*/ 192 w 305"/>
                <a:gd name="T63" fmla="*/ 17 h 288"/>
                <a:gd name="T64" fmla="*/ 187 w 305"/>
                <a:gd name="T65" fmla="*/ 5 h 288"/>
                <a:gd name="T66" fmla="*/ 182 w 305"/>
                <a:gd name="T67" fmla="*/ 0 h 288"/>
                <a:gd name="T68" fmla="*/ 182 w 305"/>
                <a:gd name="T69" fmla="*/ 0 h 288"/>
                <a:gd name="T70" fmla="*/ 104 w 305"/>
                <a:gd name="T71" fmla="*/ 49 h 288"/>
                <a:gd name="T72" fmla="*/ 102 w 305"/>
                <a:gd name="T73" fmla="*/ 57 h 288"/>
                <a:gd name="T74" fmla="*/ 102 w 305"/>
                <a:gd name="T75" fmla="*/ 64 h 288"/>
                <a:gd name="T76" fmla="*/ 99 w 305"/>
                <a:gd name="T77" fmla="*/ 73 h 288"/>
                <a:gd name="T78" fmla="*/ 88 w 305"/>
                <a:gd name="T79" fmla="*/ 78 h 288"/>
                <a:gd name="T80" fmla="*/ 83 w 305"/>
                <a:gd name="T81" fmla="*/ 84 h 288"/>
                <a:gd name="T82" fmla="*/ 85 w 305"/>
                <a:gd name="T83" fmla="*/ 118 h 288"/>
                <a:gd name="T84" fmla="*/ 56 w 305"/>
                <a:gd name="T85" fmla="*/ 146 h 288"/>
                <a:gd name="T86" fmla="*/ 37 w 305"/>
                <a:gd name="T87" fmla="*/ 162 h 288"/>
                <a:gd name="T88" fmla="*/ 26 w 305"/>
                <a:gd name="T89" fmla="*/ 167 h 288"/>
                <a:gd name="T90" fmla="*/ 11 w 305"/>
                <a:gd name="T91" fmla="*/ 175 h 288"/>
                <a:gd name="T92" fmla="*/ 11 w 305"/>
                <a:gd name="T93" fmla="*/ 175 h 288"/>
                <a:gd name="T94" fmla="*/ 7 w 305"/>
                <a:gd name="T95" fmla="*/ 184 h 288"/>
                <a:gd name="T96" fmla="*/ 6 w 305"/>
                <a:gd name="T97" fmla="*/ 189 h 288"/>
                <a:gd name="T98" fmla="*/ 1 w 305"/>
                <a:gd name="T99" fmla="*/ 196 h 288"/>
                <a:gd name="T100" fmla="*/ 8 w 305"/>
                <a:gd name="T101" fmla="*/ 200 h 288"/>
                <a:gd name="T102" fmla="*/ 13 w 305"/>
                <a:gd name="T103" fmla="*/ 205 h 288"/>
                <a:gd name="T104" fmla="*/ 15 w 305"/>
                <a:gd name="T105" fmla="*/ 223 h 288"/>
                <a:gd name="T106" fmla="*/ 11 w 305"/>
                <a:gd name="T107" fmla="*/ 233 h 288"/>
                <a:gd name="T108" fmla="*/ 6 w 305"/>
                <a:gd name="T109" fmla="*/ 238 h 288"/>
                <a:gd name="T110" fmla="*/ 25 w 305"/>
                <a:gd name="T111" fmla="*/ 264 h 288"/>
                <a:gd name="T112" fmla="*/ 40 w 305"/>
                <a:gd name="T113" fmla="*/ 274 h 288"/>
                <a:gd name="T114" fmla="*/ 60 w 305"/>
                <a:gd name="T115" fmla="*/ 281 h 288"/>
                <a:gd name="T116" fmla="*/ 71 w 305"/>
                <a:gd name="T117" fmla="*/ 283 h 288"/>
                <a:gd name="T118" fmla="*/ 75 w 305"/>
                <a:gd name="T119"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288">
                  <a:moveTo>
                    <a:pt x="75" y="288"/>
                  </a:moveTo>
                  <a:cubicBezTo>
                    <a:pt x="117" y="250"/>
                    <a:pt x="117" y="250"/>
                    <a:pt x="117" y="250"/>
                  </a:cubicBezTo>
                  <a:cubicBezTo>
                    <a:pt x="211" y="167"/>
                    <a:pt x="211" y="167"/>
                    <a:pt x="211" y="167"/>
                  </a:cubicBezTo>
                  <a:cubicBezTo>
                    <a:pt x="228" y="184"/>
                    <a:pt x="228" y="184"/>
                    <a:pt x="228" y="184"/>
                  </a:cubicBezTo>
                  <a:cubicBezTo>
                    <a:pt x="230" y="188"/>
                    <a:pt x="233" y="195"/>
                    <a:pt x="236" y="198"/>
                  </a:cubicBezTo>
                  <a:cubicBezTo>
                    <a:pt x="243" y="204"/>
                    <a:pt x="246" y="200"/>
                    <a:pt x="246" y="211"/>
                  </a:cubicBezTo>
                  <a:cubicBezTo>
                    <a:pt x="246" y="214"/>
                    <a:pt x="246" y="217"/>
                    <a:pt x="245" y="220"/>
                  </a:cubicBezTo>
                  <a:cubicBezTo>
                    <a:pt x="242" y="224"/>
                    <a:pt x="240" y="226"/>
                    <a:pt x="240" y="231"/>
                  </a:cubicBezTo>
                  <a:cubicBezTo>
                    <a:pt x="244" y="234"/>
                    <a:pt x="248" y="236"/>
                    <a:pt x="253" y="239"/>
                  </a:cubicBezTo>
                  <a:cubicBezTo>
                    <a:pt x="255" y="240"/>
                    <a:pt x="264" y="245"/>
                    <a:pt x="265" y="245"/>
                  </a:cubicBezTo>
                  <a:cubicBezTo>
                    <a:pt x="265" y="244"/>
                    <a:pt x="269" y="242"/>
                    <a:pt x="270" y="240"/>
                  </a:cubicBezTo>
                  <a:cubicBezTo>
                    <a:pt x="284" y="224"/>
                    <a:pt x="284" y="224"/>
                    <a:pt x="284" y="224"/>
                  </a:cubicBezTo>
                  <a:cubicBezTo>
                    <a:pt x="284" y="224"/>
                    <a:pt x="284" y="224"/>
                    <a:pt x="284" y="224"/>
                  </a:cubicBezTo>
                  <a:cubicBezTo>
                    <a:pt x="305" y="196"/>
                    <a:pt x="305" y="196"/>
                    <a:pt x="305" y="196"/>
                  </a:cubicBezTo>
                  <a:cubicBezTo>
                    <a:pt x="305" y="196"/>
                    <a:pt x="305" y="196"/>
                    <a:pt x="305" y="196"/>
                  </a:cubicBezTo>
                  <a:cubicBezTo>
                    <a:pt x="300" y="188"/>
                    <a:pt x="300" y="188"/>
                    <a:pt x="300" y="188"/>
                  </a:cubicBezTo>
                  <a:cubicBezTo>
                    <a:pt x="298" y="186"/>
                    <a:pt x="298" y="184"/>
                    <a:pt x="296" y="182"/>
                  </a:cubicBezTo>
                  <a:cubicBezTo>
                    <a:pt x="296" y="181"/>
                    <a:pt x="296" y="181"/>
                    <a:pt x="296" y="181"/>
                  </a:cubicBezTo>
                  <a:cubicBezTo>
                    <a:pt x="296" y="180"/>
                    <a:pt x="296" y="180"/>
                    <a:pt x="296" y="180"/>
                  </a:cubicBezTo>
                  <a:cubicBezTo>
                    <a:pt x="294" y="179"/>
                    <a:pt x="294" y="175"/>
                    <a:pt x="294" y="173"/>
                  </a:cubicBezTo>
                  <a:cubicBezTo>
                    <a:pt x="293" y="171"/>
                    <a:pt x="292" y="168"/>
                    <a:pt x="291" y="166"/>
                  </a:cubicBezTo>
                  <a:cubicBezTo>
                    <a:pt x="290" y="165"/>
                    <a:pt x="289" y="163"/>
                    <a:pt x="289" y="161"/>
                  </a:cubicBezTo>
                  <a:cubicBezTo>
                    <a:pt x="288" y="160"/>
                    <a:pt x="288" y="158"/>
                    <a:pt x="287" y="157"/>
                  </a:cubicBezTo>
                  <a:cubicBezTo>
                    <a:pt x="287" y="156"/>
                    <a:pt x="286" y="155"/>
                    <a:pt x="286" y="154"/>
                  </a:cubicBezTo>
                  <a:cubicBezTo>
                    <a:pt x="286" y="153"/>
                    <a:pt x="284" y="151"/>
                    <a:pt x="284" y="149"/>
                  </a:cubicBezTo>
                  <a:cubicBezTo>
                    <a:pt x="278" y="145"/>
                    <a:pt x="273" y="132"/>
                    <a:pt x="271" y="125"/>
                  </a:cubicBezTo>
                  <a:cubicBezTo>
                    <a:pt x="269" y="113"/>
                    <a:pt x="261" y="104"/>
                    <a:pt x="251" y="98"/>
                  </a:cubicBezTo>
                  <a:cubicBezTo>
                    <a:pt x="246" y="95"/>
                    <a:pt x="239" y="93"/>
                    <a:pt x="236" y="87"/>
                  </a:cubicBezTo>
                  <a:cubicBezTo>
                    <a:pt x="231" y="79"/>
                    <a:pt x="226" y="70"/>
                    <a:pt x="219" y="62"/>
                  </a:cubicBezTo>
                  <a:cubicBezTo>
                    <a:pt x="218" y="56"/>
                    <a:pt x="213" y="48"/>
                    <a:pt x="211" y="43"/>
                  </a:cubicBezTo>
                  <a:cubicBezTo>
                    <a:pt x="208" y="37"/>
                    <a:pt x="203" y="32"/>
                    <a:pt x="200" y="27"/>
                  </a:cubicBezTo>
                  <a:cubicBezTo>
                    <a:pt x="198" y="23"/>
                    <a:pt x="194" y="21"/>
                    <a:pt x="192" y="17"/>
                  </a:cubicBezTo>
                  <a:cubicBezTo>
                    <a:pt x="191" y="14"/>
                    <a:pt x="190" y="7"/>
                    <a:pt x="187" y="5"/>
                  </a:cubicBezTo>
                  <a:cubicBezTo>
                    <a:pt x="186" y="3"/>
                    <a:pt x="183" y="1"/>
                    <a:pt x="182" y="0"/>
                  </a:cubicBezTo>
                  <a:cubicBezTo>
                    <a:pt x="182" y="0"/>
                    <a:pt x="182" y="0"/>
                    <a:pt x="182" y="0"/>
                  </a:cubicBezTo>
                  <a:cubicBezTo>
                    <a:pt x="104" y="49"/>
                    <a:pt x="104" y="49"/>
                    <a:pt x="104" y="49"/>
                  </a:cubicBezTo>
                  <a:cubicBezTo>
                    <a:pt x="103" y="52"/>
                    <a:pt x="102" y="54"/>
                    <a:pt x="102" y="57"/>
                  </a:cubicBezTo>
                  <a:cubicBezTo>
                    <a:pt x="102" y="59"/>
                    <a:pt x="102" y="62"/>
                    <a:pt x="102" y="64"/>
                  </a:cubicBezTo>
                  <a:cubicBezTo>
                    <a:pt x="101" y="67"/>
                    <a:pt x="102" y="71"/>
                    <a:pt x="99" y="73"/>
                  </a:cubicBezTo>
                  <a:cubicBezTo>
                    <a:pt x="95" y="73"/>
                    <a:pt x="90" y="75"/>
                    <a:pt x="88" y="78"/>
                  </a:cubicBezTo>
                  <a:cubicBezTo>
                    <a:pt x="85" y="79"/>
                    <a:pt x="84" y="82"/>
                    <a:pt x="83" y="84"/>
                  </a:cubicBezTo>
                  <a:cubicBezTo>
                    <a:pt x="81" y="94"/>
                    <a:pt x="92" y="109"/>
                    <a:pt x="85" y="118"/>
                  </a:cubicBezTo>
                  <a:cubicBezTo>
                    <a:pt x="76" y="128"/>
                    <a:pt x="63" y="134"/>
                    <a:pt x="56" y="146"/>
                  </a:cubicBezTo>
                  <a:cubicBezTo>
                    <a:pt x="51" y="156"/>
                    <a:pt x="48" y="160"/>
                    <a:pt x="37" y="162"/>
                  </a:cubicBezTo>
                  <a:cubicBezTo>
                    <a:pt x="33" y="163"/>
                    <a:pt x="30" y="166"/>
                    <a:pt x="26" y="167"/>
                  </a:cubicBezTo>
                  <a:cubicBezTo>
                    <a:pt x="11" y="175"/>
                    <a:pt x="11" y="175"/>
                    <a:pt x="11" y="175"/>
                  </a:cubicBezTo>
                  <a:cubicBezTo>
                    <a:pt x="11" y="175"/>
                    <a:pt x="11" y="175"/>
                    <a:pt x="11" y="175"/>
                  </a:cubicBezTo>
                  <a:cubicBezTo>
                    <a:pt x="10" y="178"/>
                    <a:pt x="7" y="181"/>
                    <a:pt x="7" y="184"/>
                  </a:cubicBezTo>
                  <a:cubicBezTo>
                    <a:pt x="7" y="186"/>
                    <a:pt x="7" y="187"/>
                    <a:pt x="6" y="189"/>
                  </a:cubicBezTo>
                  <a:cubicBezTo>
                    <a:pt x="5" y="190"/>
                    <a:pt x="0" y="195"/>
                    <a:pt x="1" y="196"/>
                  </a:cubicBezTo>
                  <a:cubicBezTo>
                    <a:pt x="2" y="197"/>
                    <a:pt x="7" y="199"/>
                    <a:pt x="8" y="200"/>
                  </a:cubicBezTo>
                  <a:cubicBezTo>
                    <a:pt x="10" y="201"/>
                    <a:pt x="11" y="203"/>
                    <a:pt x="13" y="205"/>
                  </a:cubicBezTo>
                  <a:cubicBezTo>
                    <a:pt x="15" y="210"/>
                    <a:pt x="14" y="218"/>
                    <a:pt x="15" y="223"/>
                  </a:cubicBezTo>
                  <a:cubicBezTo>
                    <a:pt x="17" y="231"/>
                    <a:pt x="15" y="228"/>
                    <a:pt x="11" y="233"/>
                  </a:cubicBezTo>
                  <a:cubicBezTo>
                    <a:pt x="11" y="234"/>
                    <a:pt x="7" y="237"/>
                    <a:pt x="6" y="238"/>
                  </a:cubicBezTo>
                  <a:cubicBezTo>
                    <a:pt x="6" y="244"/>
                    <a:pt x="20" y="259"/>
                    <a:pt x="25" y="264"/>
                  </a:cubicBezTo>
                  <a:cubicBezTo>
                    <a:pt x="31" y="264"/>
                    <a:pt x="34" y="272"/>
                    <a:pt x="40" y="274"/>
                  </a:cubicBezTo>
                  <a:cubicBezTo>
                    <a:pt x="46" y="277"/>
                    <a:pt x="52" y="283"/>
                    <a:pt x="60" y="281"/>
                  </a:cubicBezTo>
                  <a:cubicBezTo>
                    <a:pt x="66" y="280"/>
                    <a:pt x="65" y="282"/>
                    <a:pt x="71" y="283"/>
                  </a:cubicBezTo>
                  <a:cubicBezTo>
                    <a:pt x="73" y="284"/>
                    <a:pt x="75" y="286"/>
                    <a:pt x="75" y="288"/>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34" name="ALLENDALE"/>
            <p:cNvSpPr>
              <a:spLocks/>
            </p:cNvSpPr>
            <p:nvPr/>
          </p:nvSpPr>
          <p:spPr bwMode="auto">
            <a:xfrm>
              <a:off x="3697288" y="4183063"/>
              <a:ext cx="719138" cy="661988"/>
            </a:xfrm>
            <a:custGeom>
              <a:avLst/>
              <a:gdLst>
                <a:gd name="T0" fmla="*/ 0 w 274"/>
                <a:gd name="T1" fmla="*/ 42 h 252"/>
                <a:gd name="T2" fmla="*/ 1 w 274"/>
                <a:gd name="T3" fmla="*/ 49 h 252"/>
                <a:gd name="T4" fmla="*/ 7 w 274"/>
                <a:gd name="T5" fmla="*/ 49 h 252"/>
                <a:gd name="T6" fmla="*/ 11 w 274"/>
                <a:gd name="T7" fmla="*/ 57 h 252"/>
                <a:gd name="T8" fmla="*/ 24 w 274"/>
                <a:gd name="T9" fmla="*/ 66 h 252"/>
                <a:gd name="T10" fmla="*/ 28 w 274"/>
                <a:gd name="T11" fmla="*/ 71 h 252"/>
                <a:gd name="T12" fmla="*/ 37 w 274"/>
                <a:gd name="T13" fmla="*/ 73 h 252"/>
                <a:gd name="T14" fmla="*/ 46 w 274"/>
                <a:gd name="T15" fmla="*/ 79 h 252"/>
                <a:gd name="T16" fmla="*/ 52 w 274"/>
                <a:gd name="T17" fmla="*/ 90 h 252"/>
                <a:gd name="T18" fmla="*/ 59 w 274"/>
                <a:gd name="T19" fmla="*/ 95 h 252"/>
                <a:gd name="T20" fmla="*/ 60 w 274"/>
                <a:gd name="T21" fmla="*/ 106 h 252"/>
                <a:gd name="T22" fmla="*/ 51 w 274"/>
                <a:gd name="T23" fmla="*/ 119 h 252"/>
                <a:gd name="T24" fmla="*/ 56 w 274"/>
                <a:gd name="T25" fmla="*/ 130 h 252"/>
                <a:gd name="T26" fmla="*/ 60 w 274"/>
                <a:gd name="T27" fmla="*/ 140 h 252"/>
                <a:gd name="T28" fmla="*/ 64 w 274"/>
                <a:gd name="T29" fmla="*/ 144 h 252"/>
                <a:gd name="T30" fmla="*/ 66 w 274"/>
                <a:gd name="T31" fmla="*/ 159 h 252"/>
                <a:gd name="T32" fmla="*/ 74 w 274"/>
                <a:gd name="T33" fmla="*/ 159 h 252"/>
                <a:gd name="T34" fmla="*/ 72 w 274"/>
                <a:gd name="T35" fmla="*/ 171 h 252"/>
                <a:gd name="T36" fmla="*/ 81 w 274"/>
                <a:gd name="T37" fmla="*/ 184 h 252"/>
                <a:gd name="T38" fmla="*/ 83 w 274"/>
                <a:gd name="T39" fmla="*/ 192 h 252"/>
                <a:gd name="T40" fmla="*/ 93 w 274"/>
                <a:gd name="T41" fmla="*/ 198 h 252"/>
                <a:gd name="T42" fmla="*/ 95 w 274"/>
                <a:gd name="T43" fmla="*/ 220 h 252"/>
                <a:gd name="T44" fmla="*/ 96 w 274"/>
                <a:gd name="T45" fmla="*/ 235 h 252"/>
                <a:gd name="T46" fmla="*/ 101 w 274"/>
                <a:gd name="T47" fmla="*/ 246 h 252"/>
                <a:gd name="T48" fmla="*/ 103 w 274"/>
                <a:gd name="T49" fmla="*/ 252 h 252"/>
                <a:gd name="T50" fmla="*/ 103 w 274"/>
                <a:gd name="T51" fmla="*/ 252 h 252"/>
                <a:gd name="T52" fmla="*/ 118 w 274"/>
                <a:gd name="T53" fmla="*/ 244 h 252"/>
                <a:gd name="T54" fmla="*/ 129 w 274"/>
                <a:gd name="T55" fmla="*/ 239 h 252"/>
                <a:gd name="T56" fmla="*/ 148 w 274"/>
                <a:gd name="T57" fmla="*/ 223 h 252"/>
                <a:gd name="T58" fmla="*/ 177 w 274"/>
                <a:gd name="T59" fmla="*/ 195 h 252"/>
                <a:gd name="T60" fmla="*/ 175 w 274"/>
                <a:gd name="T61" fmla="*/ 161 h 252"/>
                <a:gd name="T62" fmla="*/ 180 w 274"/>
                <a:gd name="T63" fmla="*/ 155 h 252"/>
                <a:gd name="T64" fmla="*/ 191 w 274"/>
                <a:gd name="T65" fmla="*/ 150 h 252"/>
                <a:gd name="T66" fmla="*/ 194 w 274"/>
                <a:gd name="T67" fmla="*/ 141 h 252"/>
                <a:gd name="T68" fmla="*/ 194 w 274"/>
                <a:gd name="T69" fmla="*/ 134 h 252"/>
                <a:gd name="T70" fmla="*/ 196 w 274"/>
                <a:gd name="T71" fmla="*/ 126 h 252"/>
                <a:gd name="T72" fmla="*/ 274 w 274"/>
                <a:gd name="T73" fmla="*/ 77 h 252"/>
                <a:gd name="T74" fmla="*/ 274 w 274"/>
                <a:gd name="T75" fmla="*/ 77 h 252"/>
                <a:gd name="T76" fmla="*/ 266 w 274"/>
                <a:gd name="T77" fmla="*/ 67 h 252"/>
                <a:gd name="T78" fmla="*/ 258 w 274"/>
                <a:gd name="T79" fmla="*/ 60 h 252"/>
                <a:gd name="T80" fmla="*/ 250 w 274"/>
                <a:gd name="T81" fmla="*/ 54 h 252"/>
                <a:gd name="T82" fmla="*/ 232 w 274"/>
                <a:gd name="T83" fmla="*/ 41 h 252"/>
                <a:gd name="T84" fmla="*/ 222 w 274"/>
                <a:gd name="T85" fmla="*/ 30 h 252"/>
                <a:gd name="T86" fmla="*/ 214 w 274"/>
                <a:gd name="T87" fmla="*/ 21 h 252"/>
                <a:gd name="T88" fmla="*/ 212 w 274"/>
                <a:gd name="T89" fmla="*/ 20 h 252"/>
                <a:gd name="T90" fmla="*/ 212 w 274"/>
                <a:gd name="T91" fmla="*/ 20 h 252"/>
                <a:gd name="T92" fmla="*/ 202 w 274"/>
                <a:gd name="T93" fmla="*/ 24 h 252"/>
                <a:gd name="T94" fmla="*/ 195 w 274"/>
                <a:gd name="T95" fmla="*/ 25 h 252"/>
                <a:gd name="T96" fmla="*/ 190 w 274"/>
                <a:gd name="T97" fmla="*/ 25 h 252"/>
                <a:gd name="T98" fmla="*/ 180 w 274"/>
                <a:gd name="T99" fmla="*/ 26 h 252"/>
                <a:gd name="T100" fmla="*/ 176 w 274"/>
                <a:gd name="T101" fmla="*/ 27 h 252"/>
                <a:gd name="T102" fmla="*/ 172 w 274"/>
                <a:gd name="T103" fmla="*/ 28 h 252"/>
                <a:gd name="T104" fmla="*/ 171 w 274"/>
                <a:gd name="T105" fmla="*/ 29 h 252"/>
                <a:gd name="T106" fmla="*/ 128 w 274"/>
                <a:gd name="T107" fmla="*/ 30 h 252"/>
                <a:gd name="T108" fmla="*/ 40 w 274"/>
                <a:gd name="T109" fmla="*/ 0 h 252"/>
                <a:gd name="T110" fmla="*/ 0 w 274"/>
                <a:gd name="T111" fmla="*/ 42 h 252"/>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1861 w 10000"/>
                <a:gd name="connsiteY11" fmla="*/ 4722 h 10000"/>
                <a:gd name="connsiteX12" fmla="*/ 2044 w 10000"/>
                <a:gd name="connsiteY12" fmla="*/ 5159 h 10000"/>
                <a:gd name="connsiteX13" fmla="*/ 2190 w 10000"/>
                <a:gd name="connsiteY13" fmla="*/ 5556 h 10000"/>
                <a:gd name="connsiteX14" fmla="*/ 2336 w 10000"/>
                <a:gd name="connsiteY14" fmla="*/ 5714 h 10000"/>
                <a:gd name="connsiteX15" fmla="*/ 2701 w 10000"/>
                <a:gd name="connsiteY15" fmla="*/ 6310 h 10000"/>
                <a:gd name="connsiteX16" fmla="*/ 2628 w 10000"/>
                <a:gd name="connsiteY16" fmla="*/ 6786 h 10000"/>
                <a:gd name="connsiteX17" fmla="*/ 2956 w 10000"/>
                <a:gd name="connsiteY17" fmla="*/ 7302 h 10000"/>
                <a:gd name="connsiteX18" fmla="*/ 3029 w 10000"/>
                <a:gd name="connsiteY18" fmla="*/ 7619 h 10000"/>
                <a:gd name="connsiteX19" fmla="*/ 3394 w 10000"/>
                <a:gd name="connsiteY19" fmla="*/ 7857 h 10000"/>
                <a:gd name="connsiteX20" fmla="*/ 3467 w 10000"/>
                <a:gd name="connsiteY20" fmla="*/ 8730 h 10000"/>
                <a:gd name="connsiteX21" fmla="*/ 3504 w 10000"/>
                <a:gd name="connsiteY21" fmla="*/ 9325 h 10000"/>
                <a:gd name="connsiteX22" fmla="*/ 3686 w 10000"/>
                <a:gd name="connsiteY22" fmla="*/ 9762 h 10000"/>
                <a:gd name="connsiteX23" fmla="*/ 3759 w 10000"/>
                <a:gd name="connsiteY23" fmla="*/ 10000 h 10000"/>
                <a:gd name="connsiteX24" fmla="*/ 3759 w 10000"/>
                <a:gd name="connsiteY24" fmla="*/ 10000 h 10000"/>
                <a:gd name="connsiteX25" fmla="*/ 4307 w 10000"/>
                <a:gd name="connsiteY25" fmla="*/ 9683 h 10000"/>
                <a:gd name="connsiteX26" fmla="*/ 4708 w 10000"/>
                <a:gd name="connsiteY26" fmla="*/ 9484 h 10000"/>
                <a:gd name="connsiteX27" fmla="*/ 5401 w 10000"/>
                <a:gd name="connsiteY27" fmla="*/ 8849 h 10000"/>
                <a:gd name="connsiteX28" fmla="*/ 6460 w 10000"/>
                <a:gd name="connsiteY28" fmla="*/ 7738 h 10000"/>
                <a:gd name="connsiteX29" fmla="*/ 6387 w 10000"/>
                <a:gd name="connsiteY29" fmla="*/ 6389 h 10000"/>
                <a:gd name="connsiteX30" fmla="*/ 6569 w 10000"/>
                <a:gd name="connsiteY30" fmla="*/ 6151 h 10000"/>
                <a:gd name="connsiteX31" fmla="*/ 6971 w 10000"/>
                <a:gd name="connsiteY31" fmla="*/ 5952 h 10000"/>
                <a:gd name="connsiteX32" fmla="*/ 7080 w 10000"/>
                <a:gd name="connsiteY32" fmla="*/ 5595 h 10000"/>
                <a:gd name="connsiteX33" fmla="*/ 7080 w 10000"/>
                <a:gd name="connsiteY33" fmla="*/ 5317 h 10000"/>
                <a:gd name="connsiteX34" fmla="*/ 7153 w 10000"/>
                <a:gd name="connsiteY34" fmla="*/ 5000 h 10000"/>
                <a:gd name="connsiteX35" fmla="*/ 10000 w 10000"/>
                <a:gd name="connsiteY35" fmla="*/ 3056 h 10000"/>
                <a:gd name="connsiteX36" fmla="*/ 10000 w 10000"/>
                <a:gd name="connsiteY36" fmla="*/ 3056 h 10000"/>
                <a:gd name="connsiteX37" fmla="*/ 9708 w 10000"/>
                <a:gd name="connsiteY37" fmla="*/ 2659 h 10000"/>
                <a:gd name="connsiteX38" fmla="*/ 9416 w 10000"/>
                <a:gd name="connsiteY38" fmla="*/ 2381 h 10000"/>
                <a:gd name="connsiteX39" fmla="*/ 9124 w 10000"/>
                <a:gd name="connsiteY39" fmla="*/ 2143 h 10000"/>
                <a:gd name="connsiteX40" fmla="*/ 8467 w 10000"/>
                <a:gd name="connsiteY40" fmla="*/ 1627 h 10000"/>
                <a:gd name="connsiteX41" fmla="*/ 8102 w 10000"/>
                <a:gd name="connsiteY41" fmla="*/ 1190 h 10000"/>
                <a:gd name="connsiteX42" fmla="*/ 7810 w 10000"/>
                <a:gd name="connsiteY42" fmla="*/ 833 h 10000"/>
                <a:gd name="connsiteX43" fmla="*/ 7737 w 10000"/>
                <a:gd name="connsiteY43" fmla="*/ 794 h 10000"/>
                <a:gd name="connsiteX44" fmla="*/ 7737 w 10000"/>
                <a:gd name="connsiteY44" fmla="*/ 794 h 10000"/>
                <a:gd name="connsiteX45" fmla="*/ 7372 w 10000"/>
                <a:gd name="connsiteY45" fmla="*/ 952 h 10000"/>
                <a:gd name="connsiteX46" fmla="*/ 7117 w 10000"/>
                <a:gd name="connsiteY46" fmla="*/ 992 h 10000"/>
                <a:gd name="connsiteX47" fmla="*/ 6934 w 10000"/>
                <a:gd name="connsiteY47" fmla="*/ 992 h 10000"/>
                <a:gd name="connsiteX48" fmla="*/ 6569 w 10000"/>
                <a:gd name="connsiteY48" fmla="*/ 1032 h 10000"/>
                <a:gd name="connsiteX49" fmla="*/ 6423 w 10000"/>
                <a:gd name="connsiteY49" fmla="*/ 1071 h 10000"/>
                <a:gd name="connsiteX50" fmla="*/ 6277 w 10000"/>
                <a:gd name="connsiteY50" fmla="*/ 1111 h 10000"/>
                <a:gd name="connsiteX51" fmla="*/ 6241 w 10000"/>
                <a:gd name="connsiteY51" fmla="*/ 1151 h 10000"/>
                <a:gd name="connsiteX52" fmla="*/ 4672 w 10000"/>
                <a:gd name="connsiteY52" fmla="*/ 1190 h 10000"/>
                <a:gd name="connsiteX53" fmla="*/ 1460 w 10000"/>
                <a:gd name="connsiteY53" fmla="*/ 0 h 10000"/>
                <a:gd name="connsiteX54" fmla="*/ 0 w 10000"/>
                <a:gd name="connsiteY54"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1861 w 10000"/>
                <a:gd name="connsiteY11" fmla="*/ 4722 h 10000"/>
                <a:gd name="connsiteX12" fmla="*/ 2044 w 10000"/>
                <a:gd name="connsiteY12" fmla="*/ 5159 h 10000"/>
                <a:gd name="connsiteX13" fmla="*/ 2190 w 10000"/>
                <a:gd name="connsiteY13" fmla="*/ 5556 h 10000"/>
                <a:gd name="connsiteX14" fmla="*/ 2336 w 10000"/>
                <a:gd name="connsiteY14" fmla="*/ 5714 h 10000"/>
                <a:gd name="connsiteX15" fmla="*/ 2628 w 10000"/>
                <a:gd name="connsiteY15" fmla="*/ 6786 h 10000"/>
                <a:gd name="connsiteX16" fmla="*/ 2956 w 10000"/>
                <a:gd name="connsiteY16" fmla="*/ 7302 h 10000"/>
                <a:gd name="connsiteX17" fmla="*/ 3029 w 10000"/>
                <a:gd name="connsiteY17" fmla="*/ 7619 h 10000"/>
                <a:gd name="connsiteX18" fmla="*/ 3394 w 10000"/>
                <a:gd name="connsiteY18" fmla="*/ 7857 h 10000"/>
                <a:gd name="connsiteX19" fmla="*/ 3467 w 10000"/>
                <a:gd name="connsiteY19" fmla="*/ 8730 h 10000"/>
                <a:gd name="connsiteX20" fmla="*/ 3504 w 10000"/>
                <a:gd name="connsiteY20" fmla="*/ 9325 h 10000"/>
                <a:gd name="connsiteX21" fmla="*/ 3686 w 10000"/>
                <a:gd name="connsiteY21" fmla="*/ 9762 h 10000"/>
                <a:gd name="connsiteX22" fmla="*/ 3759 w 10000"/>
                <a:gd name="connsiteY22" fmla="*/ 10000 h 10000"/>
                <a:gd name="connsiteX23" fmla="*/ 3759 w 10000"/>
                <a:gd name="connsiteY23" fmla="*/ 10000 h 10000"/>
                <a:gd name="connsiteX24" fmla="*/ 4307 w 10000"/>
                <a:gd name="connsiteY24" fmla="*/ 9683 h 10000"/>
                <a:gd name="connsiteX25" fmla="*/ 4708 w 10000"/>
                <a:gd name="connsiteY25" fmla="*/ 9484 h 10000"/>
                <a:gd name="connsiteX26" fmla="*/ 5401 w 10000"/>
                <a:gd name="connsiteY26" fmla="*/ 8849 h 10000"/>
                <a:gd name="connsiteX27" fmla="*/ 6460 w 10000"/>
                <a:gd name="connsiteY27" fmla="*/ 7738 h 10000"/>
                <a:gd name="connsiteX28" fmla="*/ 6387 w 10000"/>
                <a:gd name="connsiteY28" fmla="*/ 6389 h 10000"/>
                <a:gd name="connsiteX29" fmla="*/ 6569 w 10000"/>
                <a:gd name="connsiteY29" fmla="*/ 6151 h 10000"/>
                <a:gd name="connsiteX30" fmla="*/ 6971 w 10000"/>
                <a:gd name="connsiteY30" fmla="*/ 5952 h 10000"/>
                <a:gd name="connsiteX31" fmla="*/ 7080 w 10000"/>
                <a:gd name="connsiteY31" fmla="*/ 5595 h 10000"/>
                <a:gd name="connsiteX32" fmla="*/ 7080 w 10000"/>
                <a:gd name="connsiteY32" fmla="*/ 5317 h 10000"/>
                <a:gd name="connsiteX33" fmla="*/ 7153 w 10000"/>
                <a:gd name="connsiteY33" fmla="*/ 5000 h 10000"/>
                <a:gd name="connsiteX34" fmla="*/ 10000 w 10000"/>
                <a:gd name="connsiteY34" fmla="*/ 3056 h 10000"/>
                <a:gd name="connsiteX35" fmla="*/ 10000 w 10000"/>
                <a:gd name="connsiteY35" fmla="*/ 3056 h 10000"/>
                <a:gd name="connsiteX36" fmla="*/ 9708 w 10000"/>
                <a:gd name="connsiteY36" fmla="*/ 2659 h 10000"/>
                <a:gd name="connsiteX37" fmla="*/ 9416 w 10000"/>
                <a:gd name="connsiteY37" fmla="*/ 2381 h 10000"/>
                <a:gd name="connsiteX38" fmla="*/ 9124 w 10000"/>
                <a:gd name="connsiteY38" fmla="*/ 2143 h 10000"/>
                <a:gd name="connsiteX39" fmla="*/ 8467 w 10000"/>
                <a:gd name="connsiteY39" fmla="*/ 1627 h 10000"/>
                <a:gd name="connsiteX40" fmla="*/ 8102 w 10000"/>
                <a:gd name="connsiteY40" fmla="*/ 1190 h 10000"/>
                <a:gd name="connsiteX41" fmla="*/ 7810 w 10000"/>
                <a:gd name="connsiteY41" fmla="*/ 833 h 10000"/>
                <a:gd name="connsiteX42" fmla="*/ 7737 w 10000"/>
                <a:gd name="connsiteY42" fmla="*/ 794 h 10000"/>
                <a:gd name="connsiteX43" fmla="*/ 7737 w 10000"/>
                <a:gd name="connsiteY43" fmla="*/ 794 h 10000"/>
                <a:gd name="connsiteX44" fmla="*/ 7372 w 10000"/>
                <a:gd name="connsiteY44" fmla="*/ 952 h 10000"/>
                <a:gd name="connsiteX45" fmla="*/ 7117 w 10000"/>
                <a:gd name="connsiteY45" fmla="*/ 992 h 10000"/>
                <a:gd name="connsiteX46" fmla="*/ 6934 w 10000"/>
                <a:gd name="connsiteY46" fmla="*/ 992 h 10000"/>
                <a:gd name="connsiteX47" fmla="*/ 6569 w 10000"/>
                <a:gd name="connsiteY47" fmla="*/ 1032 h 10000"/>
                <a:gd name="connsiteX48" fmla="*/ 6423 w 10000"/>
                <a:gd name="connsiteY48" fmla="*/ 1071 h 10000"/>
                <a:gd name="connsiteX49" fmla="*/ 6277 w 10000"/>
                <a:gd name="connsiteY49" fmla="*/ 1111 h 10000"/>
                <a:gd name="connsiteX50" fmla="*/ 6241 w 10000"/>
                <a:gd name="connsiteY50" fmla="*/ 1151 h 10000"/>
                <a:gd name="connsiteX51" fmla="*/ 4672 w 10000"/>
                <a:gd name="connsiteY51" fmla="*/ 1190 h 10000"/>
                <a:gd name="connsiteX52" fmla="*/ 1460 w 10000"/>
                <a:gd name="connsiteY52" fmla="*/ 0 h 10000"/>
                <a:gd name="connsiteX53" fmla="*/ 0 w 10000"/>
                <a:gd name="connsiteY53"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336 w 10000"/>
                <a:gd name="connsiteY13" fmla="*/ 5714 h 10000"/>
                <a:gd name="connsiteX14" fmla="*/ 2628 w 10000"/>
                <a:gd name="connsiteY14" fmla="*/ 6786 h 10000"/>
                <a:gd name="connsiteX15" fmla="*/ 2956 w 10000"/>
                <a:gd name="connsiteY15" fmla="*/ 7302 h 10000"/>
                <a:gd name="connsiteX16" fmla="*/ 3029 w 10000"/>
                <a:gd name="connsiteY16" fmla="*/ 7619 h 10000"/>
                <a:gd name="connsiteX17" fmla="*/ 3394 w 10000"/>
                <a:gd name="connsiteY17" fmla="*/ 7857 h 10000"/>
                <a:gd name="connsiteX18" fmla="*/ 3467 w 10000"/>
                <a:gd name="connsiteY18" fmla="*/ 8730 h 10000"/>
                <a:gd name="connsiteX19" fmla="*/ 3504 w 10000"/>
                <a:gd name="connsiteY19" fmla="*/ 9325 h 10000"/>
                <a:gd name="connsiteX20" fmla="*/ 3686 w 10000"/>
                <a:gd name="connsiteY20" fmla="*/ 9762 h 10000"/>
                <a:gd name="connsiteX21" fmla="*/ 3759 w 10000"/>
                <a:gd name="connsiteY21" fmla="*/ 10000 h 10000"/>
                <a:gd name="connsiteX22" fmla="*/ 3759 w 10000"/>
                <a:gd name="connsiteY22" fmla="*/ 10000 h 10000"/>
                <a:gd name="connsiteX23" fmla="*/ 4307 w 10000"/>
                <a:gd name="connsiteY23" fmla="*/ 9683 h 10000"/>
                <a:gd name="connsiteX24" fmla="*/ 4708 w 10000"/>
                <a:gd name="connsiteY24" fmla="*/ 9484 h 10000"/>
                <a:gd name="connsiteX25" fmla="*/ 5401 w 10000"/>
                <a:gd name="connsiteY25" fmla="*/ 8849 h 10000"/>
                <a:gd name="connsiteX26" fmla="*/ 6460 w 10000"/>
                <a:gd name="connsiteY26" fmla="*/ 7738 h 10000"/>
                <a:gd name="connsiteX27" fmla="*/ 6387 w 10000"/>
                <a:gd name="connsiteY27" fmla="*/ 6389 h 10000"/>
                <a:gd name="connsiteX28" fmla="*/ 6569 w 10000"/>
                <a:gd name="connsiteY28" fmla="*/ 6151 h 10000"/>
                <a:gd name="connsiteX29" fmla="*/ 6971 w 10000"/>
                <a:gd name="connsiteY29" fmla="*/ 5952 h 10000"/>
                <a:gd name="connsiteX30" fmla="*/ 7080 w 10000"/>
                <a:gd name="connsiteY30" fmla="*/ 5595 h 10000"/>
                <a:gd name="connsiteX31" fmla="*/ 7080 w 10000"/>
                <a:gd name="connsiteY31" fmla="*/ 5317 h 10000"/>
                <a:gd name="connsiteX32" fmla="*/ 7153 w 10000"/>
                <a:gd name="connsiteY32" fmla="*/ 5000 h 10000"/>
                <a:gd name="connsiteX33" fmla="*/ 10000 w 10000"/>
                <a:gd name="connsiteY33" fmla="*/ 3056 h 10000"/>
                <a:gd name="connsiteX34" fmla="*/ 10000 w 10000"/>
                <a:gd name="connsiteY34" fmla="*/ 3056 h 10000"/>
                <a:gd name="connsiteX35" fmla="*/ 9708 w 10000"/>
                <a:gd name="connsiteY35" fmla="*/ 2659 h 10000"/>
                <a:gd name="connsiteX36" fmla="*/ 9416 w 10000"/>
                <a:gd name="connsiteY36" fmla="*/ 2381 h 10000"/>
                <a:gd name="connsiteX37" fmla="*/ 9124 w 10000"/>
                <a:gd name="connsiteY37" fmla="*/ 2143 h 10000"/>
                <a:gd name="connsiteX38" fmla="*/ 8467 w 10000"/>
                <a:gd name="connsiteY38" fmla="*/ 1627 h 10000"/>
                <a:gd name="connsiteX39" fmla="*/ 8102 w 10000"/>
                <a:gd name="connsiteY39" fmla="*/ 1190 h 10000"/>
                <a:gd name="connsiteX40" fmla="*/ 7810 w 10000"/>
                <a:gd name="connsiteY40" fmla="*/ 833 h 10000"/>
                <a:gd name="connsiteX41" fmla="*/ 7737 w 10000"/>
                <a:gd name="connsiteY41" fmla="*/ 794 h 10000"/>
                <a:gd name="connsiteX42" fmla="*/ 7737 w 10000"/>
                <a:gd name="connsiteY42" fmla="*/ 794 h 10000"/>
                <a:gd name="connsiteX43" fmla="*/ 7372 w 10000"/>
                <a:gd name="connsiteY43" fmla="*/ 952 h 10000"/>
                <a:gd name="connsiteX44" fmla="*/ 7117 w 10000"/>
                <a:gd name="connsiteY44" fmla="*/ 992 h 10000"/>
                <a:gd name="connsiteX45" fmla="*/ 6934 w 10000"/>
                <a:gd name="connsiteY45" fmla="*/ 992 h 10000"/>
                <a:gd name="connsiteX46" fmla="*/ 6569 w 10000"/>
                <a:gd name="connsiteY46" fmla="*/ 1032 h 10000"/>
                <a:gd name="connsiteX47" fmla="*/ 6423 w 10000"/>
                <a:gd name="connsiteY47" fmla="*/ 1071 h 10000"/>
                <a:gd name="connsiteX48" fmla="*/ 6277 w 10000"/>
                <a:gd name="connsiteY48" fmla="*/ 1111 h 10000"/>
                <a:gd name="connsiteX49" fmla="*/ 6241 w 10000"/>
                <a:gd name="connsiteY49" fmla="*/ 1151 h 10000"/>
                <a:gd name="connsiteX50" fmla="*/ 4672 w 10000"/>
                <a:gd name="connsiteY50" fmla="*/ 1190 h 10000"/>
                <a:gd name="connsiteX51" fmla="*/ 1460 w 10000"/>
                <a:gd name="connsiteY51" fmla="*/ 0 h 10000"/>
                <a:gd name="connsiteX52" fmla="*/ 0 w 10000"/>
                <a:gd name="connsiteY52"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394 w 10000"/>
                <a:gd name="connsiteY16" fmla="*/ 7857 h 10000"/>
                <a:gd name="connsiteX17" fmla="*/ 3467 w 10000"/>
                <a:gd name="connsiteY17" fmla="*/ 8730 h 10000"/>
                <a:gd name="connsiteX18" fmla="*/ 3504 w 10000"/>
                <a:gd name="connsiteY18" fmla="*/ 9325 h 10000"/>
                <a:gd name="connsiteX19" fmla="*/ 3686 w 10000"/>
                <a:gd name="connsiteY19" fmla="*/ 9762 h 10000"/>
                <a:gd name="connsiteX20" fmla="*/ 3759 w 10000"/>
                <a:gd name="connsiteY20" fmla="*/ 10000 h 10000"/>
                <a:gd name="connsiteX21" fmla="*/ 3759 w 10000"/>
                <a:gd name="connsiteY21" fmla="*/ 10000 h 10000"/>
                <a:gd name="connsiteX22" fmla="*/ 4307 w 10000"/>
                <a:gd name="connsiteY22" fmla="*/ 9683 h 10000"/>
                <a:gd name="connsiteX23" fmla="*/ 4708 w 10000"/>
                <a:gd name="connsiteY23" fmla="*/ 9484 h 10000"/>
                <a:gd name="connsiteX24" fmla="*/ 5401 w 10000"/>
                <a:gd name="connsiteY24" fmla="*/ 8849 h 10000"/>
                <a:gd name="connsiteX25" fmla="*/ 6460 w 10000"/>
                <a:gd name="connsiteY25" fmla="*/ 7738 h 10000"/>
                <a:gd name="connsiteX26" fmla="*/ 6387 w 10000"/>
                <a:gd name="connsiteY26" fmla="*/ 6389 h 10000"/>
                <a:gd name="connsiteX27" fmla="*/ 6569 w 10000"/>
                <a:gd name="connsiteY27" fmla="*/ 6151 h 10000"/>
                <a:gd name="connsiteX28" fmla="*/ 6971 w 10000"/>
                <a:gd name="connsiteY28" fmla="*/ 5952 h 10000"/>
                <a:gd name="connsiteX29" fmla="*/ 7080 w 10000"/>
                <a:gd name="connsiteY29" fmla="*/ 5595 h 10000"/>
                <a:gd name="connsiteX30" fmla="*/ 7080 w 10000"/>
                <a:gd name="connsiteY30" fmla="*/ 5317 h 10000"/>
                <a:gd name="connsiteX31" fmla="*/ 7153 w 10000"/>
                <a:gd name="connsiteY31" fmla="*/ 5000 h 10000"/>
                <a:gd name="connsiteX32" fmla="*/ 10000 w 10000"/>
                <a:gd name="connsiteY32" fmla="*/ 3056 h 10000"/>
                <a:gd name="connsiteX33" fmla="*/ 10000 w 10000"/>
                <a:gd name="connsiteY33" fmla="*/ 3056 h 10000"/>
                <a:gd name="connsiteX34" fmla="*/ 9708 w 10000"/>
                <a:gd name="connsiteY34" fmla="*/ 2659 h 10000"/>
                <a:gd name="connsiteX35" fmla="*/ 9416 w 10000"/>
                <a:gd name="connsiteY35" fmla="*/ 2381 h 10000"/>
                <a:gd name="connsiteX36" fmla="*/ 9124 w 10000"/>
                <a:gd name="connsiteY36" fmla="*/ 2143 h 10000"/>
                <a:gd name="connsiteX37" fmla="*/ 8467 w 10000"/>
                <a:gd name="connsiteY37" fmla="*/ 1627 h 10000"/>
                <a:gd name="connsiteX38" fmla="*/ 8102 w 10000"/>
                <a:gd name="connsiteY38" fmla="*/ 1190 h 10000"/>
                <a:gd name="connsiteX39" fmla="*/ 7810 w 10000"/>
                <a:gd name="connsiteY39" fmla="*/ 833 h 10000"/>
                <a:gd name="connsiteX40" fmla="*/ 7737 w 10000"/>
                <a:gd name="connsiteY40" fmla="*/ 794 h 10000"/>
                <a:gd name="connsiteX41" fmla="*/ 7737 w 10000"/>
                <a:gd name="connsiteY41" fmla="*/ 794 h 10000"/>
                <a:gd name="connsiteX42" fmla="*/ 7372 w 10000"/>
                <a:gd name="connsiteY42" fmla="*/ 952 h 10000"/>
                <a:gd name="connsiteX43" fmla="*/ 7117 w 10000"/>
                <a:gd name="connsiteY43" fmla="*/ 992 h 10000"/>
                <a:gd name="connsiteX44" fmla="*/ 6934 w 10000"/>
                <a:gd name="connsiteY44" fmla="*/ 992 h 10000"/>
                <a:gd name="connsiteX45" fmla="*/ 6569 w 10000"/>
                <a:gd name="connsiteY45" fmla="*/ 1032 h 10000"/>
                <a:gd name="connsiteX46" fmla="*/ 6423 w 10000"/>
                <a:gd name="connsiteY46" fmla="*/ 1071 h 10000"/>
                <a:gd name="connsiteX47" fmla="*/ 6277 w 10000"/>
                <a:gd name="connsiteY47" fmla="*/ 1111 h 10000"/>
                <a:gd name="connsiteX48" fmla="*/ 6241 w 10000"/>
                <a:gd name="connsiteY48" fmla="*/ 1151 h 10000"/>
                <a:gd name="connsiteX49" fmla="*/ 4672 w 10000"/>
                <a:gd name="connsiteY49" fmla="*/ 1190 h 10000"/>
                <a:gd name="connsiteX50" fmla="*/ 1460 w 10000"/>
                <a:gd name="connsiteY50" fmla="*/ 0 h 10000"/>
                <a:gd name="connsiteX51" fmla="*/ 0 w 10000"/>
                <a:gd name="connsiteY51"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467 w 10000"/>
                <a:gd name="connsiteY16" fmla="*/ 8730 h 10000"/>
                <a:gd name="connsiteX17" fmla="*/ 3504 w 10000"/>
                <a:gd name="connsiteY17" fmla="*/ 9325 h 10000"/>
                <a:gd name="connsiteX18" fmla="*/ 3686 w 10000"/>
                <a:gd name="connsiteY18" fmla="*/ 9762 h 10000"/>
                <a:gd name="connsiteX19" fmla="*/ 3759 w 10000"/>
                <a:gd name="connsiteY19" fmla="*/ 10000 h 10000"/>
                <a:gd name="connsiteX20" fmla="*/ 3759 w 10000"/>
                <a:gd name="connsiteY20" fmla="*/ 10000 h 10000"/>
                <a:gd name="connsiteX21" fmla="*/ 4307 w 10000"/>
                <a:gd name="connsiteY21" fmla="*/ 9683 h 10000"/>
                <a:gd name="connsiteX22" fmla="*/ 4708 w 10000"/>
                <a:gd name="connsiteY22" fmla="*/ 9484 h 10000"/>
                <a:gd name="connsiteX23" fmla="*/ 5401 w 10000"/>
                <a:gd name="connsiteY23" fmla="*/ 8849 h 10000"/>
                <a:gd name="connsiteX24" fmla="*/ 6460 w 10000"/>
                <a:gd name="connsiteY24" fmla="*/ 7738 h 10000"/>
                <a:gd name="connsiteX25" fmla="*/ 6387 w 10000"/>
                <a:gd name="connsiteY25" fmla="*/ 6389 h 10000"/>
                <a:gd name="connsiteX26" fmla="*/ 6569 w 10000"/>
                <a:gd name="connsiteY26" fmla="*/ 6151 h 10000"/>
                <a:gd name="connsiteX27" fmla="*/ 6971 w 10000"/>
                <a:gd name="connsiteY27" fmla="*/ 5952 h 10000"/>
                <a:gd name="connsiteX28" fmla="*/ 7080 w 10000"/>
                <a:gd name="connsiteY28" fmla="*/ 5595 h 10000"/>
                <a:gd name="connsiteX29" fmla="*/ 7080 w 10000"/>
                <a:gd name="connsiteY29" fmla="*/ 5317 h 10000"/>
                <a:gd name="connsiteX30" fmla="*/ 7153 w 10000"/>
                <a:gd name="connsiteY30" fmla="*/ 5000 h 10000"/>
                <a:gd name="connsiteX31" fmla="*/ 10000 w 10000"/>
                <a:gd name="connsiteY31" fmla="*/ 3056 h 10000"/>
                <a:gd name="connsiteX32" fmla="*/ 10000 w 10000"/>
                <a:gd name="connsiteY32" fmla="*/ 3056 h 10000"/>
                <a:gd name="connsiteX33" fmla="*/ 9708 w 10000"/>
                <a:gd name="connsiteY33" fmla="*/ 2659 h 10000"/>
                <a:gd name="connsiteX34" fmla="*/ 9416 w 10000"/>
                <a:gd name="connsiteY34" fmla="*/ 2381 h 10000"/>
                <a:gd name="connsiteX35" fmla="*/ 9124 w 10000"/>
                <a:gd name="connsiteY35" fmla="*/ 2143 h 10000"/>
                <a:gd name="connsiteX36" fmla="*/ 8467 w 10000"/>
                <a:gd name="connsiteY36" fmla="*/ 1627 h 10000"/>
                <a:gd name="connsiteX37" fmla="*/ 8102 w 10000"/>
                <a:gd name="connsiteY37" fmla="*/ 1190 h 10000"/>
                <a:gd name="connsiteX38" fmla="*/ 7810 w 10000"/>
                <a:gd name="connsiteY38" fmla="*/ 833 h 10000"/>
                <a:gd name="connsiteX39" fmla="*/ 7737 w 10000"/>
                <a:gd name="connsiteY39" fmla="*/ 794 h 10000"/>
                <a:gd name="connsiteX40" fmla="*/ 7737 w 10000"/>
                <a:gd name="connsiteY40" fmla="*/ 794 h 10000"/>
                <a:gd name="connsiteX41" fmla="*/ 7372 w 10000"/>
                <a:gd name="connsiteY41" fmla="*/ 952 h 10000"/>
                <a:gd name="connsiteX42" fmla="*/ 7117 w 10000"/>
                <a:gd name="connsiteY42" fmla="*/ 992 h 10000"/>
                <a:gd name="connsiteX43" fmla="*/ 6934 w 10000"/>
                <a:gd name="connsiteY43" fmla="*/ 992 h 10000"/>
                <a:gd name="connsiteX44" fmla="*/ 6569 w 10000"/>
                <a:gd name="connsiteY44" fmla="*/ 1032 h 10000"/>
                <a:gd name="connsiteX45" fmla="*/ 6423 w 10000"/>
                <a:gd name="connsiteY45" fmla="*/ 1071 h 10000"/>
                <a:gd name="connsiteX46" fmla="*/ 6277 w 10000"/>
                <a:gd name="connsiteY46" fmla="*/ 1111 h 10000"/>
                <a:gd name="connsiteX47" fmla="*/ 6241 w 10000"/>
                <a:gd name="connsiteY47" fmla="*/ 1151 h 10000"/>
                <a:gd name="connsiteX48" fmla="*/ 4672 w 10000"/>
                <a:gd name="connsiteY48" fmla="*/ 1190 h 10000"/>
                <a:gd name="connsiteX49" fmla="*/ 1460 w 10000"/>
                <a:gd name="connsiteY49" fmla="*/ 0 h 10000"/>
                <a:gd name="connsiteX50" fmla="*/ 0 w 10000"/>
                <a:gd name="connsiteY50"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876 w 10000"/>
                <a:gd name="connsiteY4" fmla="*/ 2619 h 10000"/>
                <a:gd name="connsiteX5" fmla="*/ 1022 w 10000"/>
                <a:gd name="connsiteY5" fmla="*/ 2817 h 10000"/>
                <a:gd name="connsiteX6" fmla="*/ 1350 w 10000"/>
                <a:gd name="connsiteY6" fmla="*/ 2897 h 10000"/>
                <a:gd name="connsiteX7" fmla="*/ 1679 w 10000"/>
                <a:gd name="connsiteY7" fmla="*/ 3135 h 10000"/>
                <a:gd name="connsiteX8" fmla="*/ 1898 w 10000"/>
                <a:gd name="connsiteY8" fmla="*/ 3571 h 10000"/>
                <a:gd name="connsiteX9" fmla="*/ 2153 w 10000"/>
                <a:gd name="connsiteY9" fmla="*/ 3770 h 10000"/>
                <a:gd name="connsiteX10" fmla="*/ 2190 w 10000"/>
                <a:gd name="connsiteY10" fmla="*/ 4206 h 10000"/>
                <a:gd name="connsiteX11" fmla="*/ 2044 w 10000"/>
                <a:gd name="connsiteY11" fmla="*/ 5159 h 10000"/>
                <a:gd name="connsiteX12" fmla="*/ 2190 w 10000"/>
                <a:gd name="connsiteY12" fmla="*/ 5556 h 10000"/>
                <a:gd name="connsiteX13" fmla="*/ 2628 w 10000"/>
                <a:gd name="connsiteY13" fmla="*/ 6786 h 10000"/>
                <a:gd name="connsiteX14" fmla="*/ 2956 w 10000"/>
                <a:gd name="connsiteY14" fmla="*/ 7302 h 10000"/>
                <a:gd name="connsiteX15" fmla="*/ 3029 w 10000"/>
                <a:gd name="connsiteY15" fmla="*/ 7619 h 10000"/>
                <a:gd name="connsiteX16" fmla="*/ 3504 w 10000"/>
                <a:gd name="connsiteY16" fmla="*/ 9325 h 10000"/>
                <a:gd name="connsiteX17" fmla="*/ 3686 w 10000"/>
                <a:gd name="connsiteY17" fmla="*/ 9762 h 10000"/>
                <a:gd name="connsiteX18" fmla="*/ 3759 w 10000"/>
                <a:gd name="connsiteY18" fmla="*/ 10000 h 10000"/>
                <a:gd name="connsiteX19" fmla="*/ 3759 w 10000"/>
                <a:gd name="connsiteY19" fmla="*/ 10000 h 10000"/>
                <a:gd name="connsiteX20" fmla="*/ 4307 w 10000"/>
                <a:gd name="connsiteY20" fmla="*/ 9683 h 10000"/>
                <a:gd name="connsiteX21" fmla="*/ 4708 w 10000"/>
                <a:gd name="connsiteY21" fmla="*/ 9484 h 10000"/>
                <a:gd name="connsiteX22" fmla="*/ 5401 w 10000"/>
                <a:gd name="connsiteY22" fmla="*/ 8849 h 10000"/>
                <a:gd name="connsiteX23" fmla="*/ 6460 w 10000"/>
                <a:gd name="connsiteY23" fmla="*/ 7738 h 10000"/>
                <a:gd name="connsiteX24" fmla="*/ 6387 w 10000"/>
                <a:gd name="connsiteY24" fmla="*/ 6389 h 10000"/>
                <a:gd name="connsiteX25" fmla="*/ 6569 w 10000"/>
                <a:gd name="connsiteY25" fmla="*/ 6151 h 10000"/>
                <a:gd name="connsiteX26" fmla="*/ 6971 w 10000"/>
                <a:gd name="connsiteY26" fmla="*/ 5952 h 10000"/>
                <a:gd name="connsiteX27" fmla="*/ 7080 w 10000"/>
                <a:gd name="connsiteY27" fmla="*/ 5595 h 10000"/>
                <a:gd name="connsiteX28" fmla="*/ 7080 w 10000"/>
                <a:gd name="connsiteY28" fmla="*/ 5317 h 10000"/>
                <a:gd name="connsiteX29" fmla="*/ 7153 w 10000"/>
                <a:gd name="connsiteY29" fmla="*/ 5000 h 10000"/>
                <a:gd name="connsiteX30" fmla="*/ 10000 w 10000"/>
                <a:gd name="connsiteY30" fmla="*/ 3056 h 10000"/>
                <a:gd name="connsiteX31" fmla="*/ 10000 w 10000"/>
                <a:gd name="connsiteY31" fmla="*/ 3056 h 10000"/>
                <a:gd name="connsiteX32" fmla="*/ 9708 w 10000"/>
                <a:gd name="connsiteY32" fmla="*/ 2659 h 10000"/>
                <a:gd name="connsiteX33" fmla="*/ 9416 w 10000"/>
                <a:gd name="connsiteY33" fmla="*/ 2381 h 10000"/>
                <a:gd name="connsiteX34" fmla="*/ 9124 w 10000"/>
                <a:gd name="connsiteY34" fmla="*/ 2143 h 10000"/>
                <a:gd name="connsiteX35" fmla="*/ 8467 w 10000"/>
                <a:gd name="connsiteY35" fmla="*/ 1627 h 10000"/>
                <a:gd name="connsiteX36" fmla="*/ 8102 w 10000"/>
                <a:gd name="connsiteY36" fmla="*/ 1190 h 10000"/>
                <a:gd name="connsiteX37" fmla="*/ 7810 w 10000"/>
                <a:gd name="connsiteY37" fmla="*/ 833 h 10000"/>
                <a:gd name="connsiteX38" fmla="*/ 7737 w 10000"/>
                <a:gd name="connsiteY38" fmla="*/ 794 h 10000"/>
                <a:gd name="connsiteX39" fmla="*/ 7737 w 10000"/>
                <a:gd name="connsiteY39" fmla="*/ 794 h 10000"/>
                <a:gd name="connsiteX40" fmla="*/ 7372 w 10000"/>
                <a:gd name="connsiteY40" fmla="*/ 952 h 10000"/>
                <a:gd name="connsiteX41" fmla="*/ 7117 w 10000"/>
                <a:gd name="connsiteY41" fmla="*/ 992 h 10000"/>
                <a:gd name="connsiteX42" fmla="*/ 6934 w 10000"/>
                <a:gd name="connsiteY42" fmla="*/ 992 h 10000"/>
                <a:gd name="connsiteX43" fmla="*/ 6569 w 10000"/>
                <a:gd name="connsiteY43" fmla="*/ 1032 h 10000"/>
                <a:gd name="connsiteX44" fmla="*/ 6423 w 10000"/>
                <a:gd name="connsiteY44" fmla="*/ 1071 h 10000"/>
                <a:gd name="connsiteX45" fmla="*/ 6277 w 10000"/>
                <a:gd name="connsiteY45" fmla="*/ 1111 h 10000"/>
                <a:gd name="connsiteX46" fmla="*/ 6241 w 10000"/>
                <a:gd name="connsiteY46" fmla="*/ 1151 h 10000"/>
                <a:gd name="connsiteX47" fmla="*/ 4672 w 10000"/>
                <a:gd name="connsiteY47" fmla="*/ 1190 h 10000"/>
                <a:gd name="connsiteX48" fmla="*/ 1460 w 10000"/>
                <a:gd name="connsiteY48" fmla="*/ 0 h 10000"/>
                <a:gd name="connsiteX49" fmla="*/ 0 w 10000"/>
                <a:gd name="connsiteY49"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350 w 10000"/>
                <a:gd name="connsiteY5" fmla="*/ 2897 h 10000"/>
                <a:gd name="connsiteX6" fmla="*/ 1679 w 10000"/>
                <a:gd name="connsiteY6" fmla="*/ 3135 h 10000"/>
                <a:gd name="connsiteX7" fmla="*/ 1898 w 10000"/>
                <a:gd name="connsiteY7" fmla="*/ 3571 h 10000"/>
                <a:gd name="connsiteX8" fmla="*/ 2153 w 10000"/>
                <a:gd name="connsiteY8" fmla="*/ 3770 h 10000"/>
                <a:gd name="connsiteX9" fmla="*/ 2190 w 10000"/>
                <a:gd name="connsiteY9" fmla="*/ 4206 h 10000"/>
                <a:gd name="connsiteX10" fmla="*/ 2044 w 10000"/>
                <a:gd name="connsiteY10" fmla="*/ 5159 h 10000"/>
                <a:gd name="connsiteX11" fmla="*/ 2190 w 10000"/>
                <a:gd name="connsiteY11" fmla="*/ 5556 h 10000"/>
                <a:gd name="connsiteX12" fmla="*/ 2628 w 10000"/>
                <a:gd name="connsiteY12" fmla="*/ 6786 h 10000"/>
                <a:gd name="connsiteX13" fmla="*/ 2956 w 10000"/>
                <a:gd name="connsiteY13" fmla="*/ 7302 h 10000"/>
                <a:gd name="connsiteX14" fmla="*/ 3029 w 10000"/>
                <a:gd name="connsiteY14" fmla="*/ 7619 h 10000"/>
                <a:gd name="connsiteX15" fmla="*/ 3504 w 10000"/>
                <a:gd name="connsiteY15" fmla="*/ 9325 h 10000"/>
                <a:gd name="connsiteX16" fmla="*/ 3686 w 10000"/>
                <a:gd name="connsiteY16" fmla="*/ 9762 h 10000"/>
                <a:gd name="connsiteX17" fmla="*/ 3759 w 10000"/>
                <a:gd name="connsiteY17" fmla="*/ 10000 h 10000"/>
                <a:gd name="connsiteX18" fmla="*/ 3759 w 10000"/>
                <a:gd name="connsiteY18" fmla="*/ 10000 h 10000"/>
                <a:gd name="connsiteX19" fmla="*/ 4307 w 10000"/>
                <a:gd name="connsiteY19" fmla="*/ 9683 h 10000"/>
                <a:gd name="connsiteX20" fmla="*/ 4708 w 10000"/>
                <a:gd name="connsiteY20" fmla="*/ 9484 h 10000"/>
                <a:gd name="connsiteX21" fmla="*/ 5401 w 10000"/>
                <a:gd name="connsiteY21" fmla="*/ 8849 h 10000"/>
                <a:gd name="connsiteX22" fmla="*/ 6460 w 10000"/>
                <a:gd name="connsiteY22" fmla="*/ 7738 h 10000"/>
                <a:gd name="connsiteX23" fmla="*/ 6387 w 10000"/>
                <a:gd name="connsiteY23" fmla="*/ 6389 h 10000"/>
                <a:gd name="connsiteX24" fmla="*/ 6569 w 10000"/>
                <a:gd name="connsiteY24" fmla="*/ 6151 h 10000"/>
                <a:gd name="connsiteX25" fmla="*/ 6971 w 10000"/>
                <a:gd name="connsiteY25" fmla="*/ 5952 h 10000"/>
                <a:gd name="connsiteX26" fmla="*/ 7080 w 10000"/>
                <a:gd name="connsiteY26" fmla="*/ 5595 h 10000"/>
                <a:gd name="connsiteX27" fmla="*/ 7080 w 10000"/>
                <a:gd name="connsiteY27" fmla="*/ 5317 h 10000"/>
                <a:gd name="connsiteX28" fmla="*/ 7153 w 10000"/>
                <a:gd name="connsiteY28" fmla="*/ 5000 h 10000"/>
                <a:gd name="connsiteX29" fmla="*/ 10000 w 10000"/>
                <a:gd name="connsiteY29" fmla="*/ 3056 h 10000"/>
                <a:gd name="connsiteX30" fmla="*/ 10000 w 10000"/>
                <a:gd name="connsiteY30" fmla="*/ 3056 h 10000"/>
                <a:gd name="connsiteX31" fmla="*/ 9708 w 10000"/>
                <a:gd name="connsiteY31" fmla="*/ 2659 h 10000"/>
                <a:gd name="connsiteX32" fmla="*/ 9416 w 10000"/>
                <a:gd name="connsiteY32" fmla="*/ 2381 h 10000"/>
                <a:gd name="connsiteX33" fmla="*/ 9124 w 10000"/>
                <a:gd name="connsiteY33" fmla="*/ 2143 h 10000"/>
                <a:gd name="connsiteX34" fmla="*/ 8467 w 10000"/>
                <a:gd name="connsiteY34" fmla="*/ 1627 h 10000"/>
                <a:gd name="connsiteX35" fmla="*/ 8102 w 10000"/>
                <a:gd name="connsiteY35" fmla="*/ 1190 h 10000"/>
                <a:gd name="connsiteX36" fmla="*/ 7810 w 10000"/>
                <a:gd name="connsiteY36" fmla="*/ 833 h 10000"/>
                <a:gd name="connsiteX37" fmla="*/ 7737 w 10000"/>
                <a:gd name="connsiteY37" fmla="*/ 794 h 10000"/>
                <a:gd name="connsiteX38" fmla="*/ 7737 w 10000"/>
                <a:gd name="connsiteY38" fmla="*/ 794 h 10000"/>
                <a:gd name="connsiteX39" fmla="*/ 7372 w 10000"/>
                <a:gd name="connsiteY39" fmla="*/ 952 h 10000"/>
                <a:gd name="connsiteX40" fmla="*/ 7117 w 10000"/>
                <a:gd name="connsiteY40" fmla="*/ 992 h 10000"/>
                <a:gd name="connsiteX41" fmla="*/ 6934 w 10000"/>
                <a:gd name="connsiteY41" fmla="*/ 992 h 10000"/>
                <a:gd name="connsiteX42" fmla="*/ 6569 w 10000"/>
                <a:gd name="connsiteY42" fmla="*/ 1032 h 10000"/>
                <a:gd name="connsiteX43" fmla="*/ 6423 w 10000"/>
                <a:gd name="connsiteY43" fmla="*/ 1071 h 10000"/>
                <a:gd name="connsiteX44" fmla="*/ 6277 w 10000"/>
                <a:gd name="connsiteY44" fmla="*/ 1111 h 10000"/>
                <a:gd name="connsiteX45" fmla="*/ 6241 w 10000"/>
                <a:gd name="connsiteY45" fmla="*/ 1151 h 10000"/>
                <a:gd name="connsiteX46" fmla="*/ 4672 w 10000"/>
                <a:gd name="connsiteY46" fmla="*/ 1190 h 10000"/>
                <a:gd name="connsiteX47" fmla="*/ 1460 w 10000"/>
                <a:gd name="connsiteY47" fmla="*/ 0 h 10000"/>
                <a:gd name="connsiteX48" fmla="*/ 0 w 10000"/>
                <a:gd name="connsiteY48"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679 w 10000"/>
                <a:gd name="connsiteY5" fmla="*/ 3135 h 10000"/>
                <a:gd name="connsiteX6" fmla="*/ 1898 w 10000"/>
                <a:gd name="connsiteY6" fmla="*/ 3571 h 10000"/>
                <a:gd name="connsiteX7" fmla="*/ 2153 w 10000"/>
                <a:gd name="connsiteY7" fmla="*/ 3770 h 10000"/>
                <a:gd name="connsiteX8" fmla="*/ 2190 w 10000"/>
                <a:gd name="connsiteY8" fmla="*/ 4206 h 10000"/>
                <a:gd name="connsiteX9" fmla="*/ 2044 w 10000"/>
                <a:gd name="connsiteY9" fmla="*/ 5159 h 10000"/>
                <a:gd name="connsiteX10" fmla="*/ 2190 w 10000"/>
                <a:gd name="connsiteY10" fmla="*/ 5556 h 10000"/>
                <a:gd name="connsiteX11" fmla="*/ 2628 w 10000"/>
                <a:gd name="connsiteY11" fmla="*/ 6786 h 10000"/>
                <a:gd name="connsiteX12" fmla="*/ 2956 w 10000"/>
                <a:gd name="connsiteY12" fmla="*/ 7302 h 10000"/>
                <a:gd name="connsiteX13" fmla="*/ 3029 w 10000"/>
                <a:gd name="connsiteY13" fmla="*/ 7619 h 10000"/>
                <a:gd name="connsiteX14" fmla="*/ 3504 w 10000"/>
                <a:gd name="connsiteY14" fmla="*/ 9325 h 10000"/>
                <a:gd name="connsiteX15" fmla="*/ 3686 w 10000"/>
                <a:gd name="connsiteY15" fmla="*/ 9762 h 10000"/>
                <a:gd name="connsiteX16" fmla="*/ 3759 w 10000"/>
                <a:gd name="connsiteY16" fmla="*/ 10000 h 10000"/>
                <a:gd name="connsiteX17" fmla="*/ 3759 w 10000"/>
                <a:gd name="connsiteY17" fmla="*/ 10000 h 10000"/>
                <a:gd name="connsiteX18" fmla="*/ 4307 w 10000"/>
                <a:gd name="connsiteY18" fmla="*/ 9683 h 10000"/>
                <a:gd name="connsiteX19" fmla="*/ 4708 w 10000"/>
                <a:gd name="connsiteY19" fmla="*/ 9484 h 10000"/>
                <a:gd name="connsiteX20" fmla="*/ 5401 w 10000"/>
                <a:gd name="connsiteY20" fmla="*/ 8849 h 10000"/>
                <a:gd name="connsiteX21" fmla="*/ 6460 w 10000"/>
                <a:gd name="connsiteY21" fmla="*/ 7738 h 10000"/>
                <a:gd name="connsiteX22" fmla="*/ 6387 w 10000"/>
                <a:gd name="connsiteY22" fmla="*/ 6389 h 10000"/>
                <a:gd name="connsiteX23" fmla="*/ 6569 w 10000"/>
                <a:gd name="connsiteY23" fmla="*/ 6151 h 10000"/>
                <a:gd name="connsiteX24" fmla="*/ 6971 w 10000"/>
                <a:gd name="connsiteY24" fmla="*/ 5952 h 10000"/>
                <a:gd name="connsiteX25" fmla="*/ 7080 w 10000"/>
                <a:gd name="connsiteY25" fmla="*/ 5595 h 10000"/>
                <a:gd name="connsiteX26" fmla="*/ 7080 w 10000"/>
                <a:gd name="connsiteY26" fmla="*/ 5317 h 10000"/>
                <a:gd name="connsiteX27" fmla="*/ 7153 w 10000"/>
                <a:gd name="connsiteY27" fmla="*/ 5000 h 10000"/>
                <a:gd name="connsiteX28" fmla="*/ 10000 w 10000"/>
                <a:gd name="connsiteY28" fmla="*/ 3056 h 10000"/>
                <a:gd name="connsiteX29" fmla="*/ 10000 w 10000"/>
                <a:gd name="connsiteY29" fmla="*/ 3056 h 10000"/>
                <a:gd name="connsiteX30" fmla="*/ 9708 w 10000"/>
                <a:gd name="connsiteY30" fmla="*/ 2659 h 10000"/>
                <a:gd name="connsiteX31" fmla="*/ 9416 w 10000"/>
                <a:gd name="connsiteY31" fmla="*/ 2381 h 10000"/>
                <a:gd name="connsiteX32" fmla="*/ 9124 w 10000"/>
                <a:gd name="connsiteY32" fmla="*/ 2143 h 10000"/>
                <a:gd name="connsiteX33" fmla="*/ 8467 w 10000"/>
                <a:gd name="connsiteY33" fmla="*/ 1627 h 10000"/>
                <a:gd name="connsiteX34" fmla="*/ 8102 w 10000"/>
                <a:gd name="connsiteY34" fmla="*/ 1190 h 10000"/>
                <a:gd name="connsiteX35" fmla="*/ 7810 w 10000"/>
                <a:gd name="connsiteY35" fmla="*/ 833 h 10000"/>
                <a:gd name="connsiteX36" fmla="*/ 7737 w 10000"/>
                <a:gd name="connsiteY36" fmla="*/ 794 h 10000"/>
                <a:gd name="connsiteX37" fmla="*/ 7737 w 10000"/>
                <a:gd name="connsiteY37" fmla="*/ 794 h 10000"/>
                <a:gd name="connsiteX38" fmla="*/ 7372 w 10000"/>
                <a:gd name="connsiteY38" fmla="*/ 952 h 10000"/>
                <a:gd name="connsiteX39" fmla="*/ 7117 w 10000"/>
                <a:gd name="connsiteY39" fmla="*/ 992 h 10000"/>
                <a:gd name="connsiteX40" fmla="*/ 6934 w 10000"/>
                <a:gd name="connsiteY40" fmla="*/ 992 h 10000"/>
                <a:gd name="connsiteX41" fmla="*/ 6569 w 10000"/>
                <a:gd name="connsiteY41" fmla="*/ 1032 h 10000"/>
                <a:gd name="connsiteX42" fmla="*/ 6423 w 10000"/>
                <a:gd name="connsiteY42" fmla="*/ 1071 h 10000"/>
                <a:gd name="connsiteX43" fmla="*/ 6277 w 10000"/>
                <a:gd name="connsiteY43" fmla="*/ 1111 h 10000"/>
                <a:gd name="connsiteX44" fmla="*/ 6241 w 10000"/>
                <a:gd name="connsiteY44" fmla="*/ 1151 h 10000"/>
                <a:gd name="connsiteX45" fmla="*/ 4672 w 10000"/>
                <a:gd name="connsiteY45" fmla="*/ 1190 h 10000"/>
                <a:gd name="connsiteX46" fmla="*/ 1460 w 10000"/>
                <a:gd name="connsiteY46" fmla="*/ 0 h 10000"/>
                <a:gd name="connsiteX47" fmla="*/ 0 w 10000"/>
                <a:gd name="connsiteY47" fmla="*/ 1667 h 10000"/>
                <a:gd name="connsiteX0" fmla="*/ 0 w 10000"/>
                <a:gd name="connsiteY0" fmla="*/ 1667 h 10000"/>
                <a:gd name="connsiteX1" fmla="*/ 36 w 10000"/>
                <a:gd name="connsiteY1" fmla="*/ 1944 h 10000"/>
                <a:gd name="connsiteX2" fmla="*/ 255 w 10000"/>
                <a:gd name="connsiteY2" fmla="*/ 1944 h 10000"/>
                <a:gd name="connsiteX3" fmla="*/ 401 w 10000"/>
                <a:gd name="connsiteY3" fmla="*/ 2262 h 10000"/>
                <a:gd name="connsiteX4" fmla="*/ 1022 w 10000"/>
                <a:gd name="connsiteY4" fmla="*/ 2817 h 10000"/>
                <a:gd name="connsiteX5" fmla="*/ 1679 w 10000"/>
                <a:gd name="connsiteY5" fmla="*/ 3135 h 10000"/>
                <a:gd name="connsiteX6" fmla="*/ 1898 w 10000"/>
                <a:gd name="connsiteY6" fmla="*/ 3571 h 10000"/>
                <a:gd name="connsiteX7" fmla="*/ 2190 w 10000"/>
                <a:gd name="connsiteY7" fmla="*/ 4206 h 10000"/>
                <a:gd name="connsiteX8" fmla="*/ 2044 w 10000"/>
                <a:gd name="connsiteY8" fmla="*/ 5159 h 10000"/>
                <a:gd name="connsiteX9" fmla="*/ 2190 w 10000"/>
                <a:gd name="connsiteY9" fmla="*/ 5556 h 10000"/>
                <a:gd name="connsiteX10" fmla="*/ 2628 w 10000"/>
                <a:gd name="connsiteY10" fmla="*/ 6786 h 10000"/>
                <a:gd name="connsiteX11" fmla="*/ 2956 w 10000"/>
                <a:gd name="connsiteY11" fmla="*/ 7302 h 10000"/>
                <a:gd name="connsiteX12" fmla="*/ 3029 w 10000"/>
                <a:gd name="connsiteY12" fmla="*/ 7619 h 10000"/>
                <a:gd name="connsiteX13" fmla="*/ 3504 w 10000"/>
                <a:gd name="connsiteY13" fmla="*/ 9325 h 10000"/>
                <a:gd name="connsiteX14" fmla="*/ 3686 w 10000"/>
                <a:gd name="connsiteY14" fmla="*/ 9762 h 10000"/>
                <a:gd name="connsiteX15" fmla="*/ 3759 w 10000"/>
                <a:gd name="connsiteY15" fmla="*/ 10000 h 10000"/>
                <a:gd name="connsiteX16" fmla="*/ 3759 w 10000"/>
                <a:gd name="connsiteY16" fmla="*/ 10000 h 10000"/>
                <a:gd name="connsiteX17" fmla="*/ 4307 w 10000"/>
                <a:gd name="connsiteY17" fmla="*/ 9683 h 10000"/>
                <a:gd name="connsiteX18" fmla="*/ 4708 w 10000"/>
                <a:gd name="connsiteY18" fmla="*/ 9484 h 10000"/>
                <a:gd name="connsiteX19" fmla="*/ 5401 w 10000"/>
                <a:gd name="connsiteY19" fmla="*/ 8849 h 10000"/>
                <a:gd name="connsiteX20" fmla="*/ 6460 w 10000"/>
                <a:gd name="connsiteY20" fmla="*/ 7738 h 10000"/>
                <a:gd name="connsiteX21" fmla="*/ 6387 w 10000"/>
                <a:gd name="connsiteY21" fmla="*/ 6389 h 10000"/>
                <a:gd name="connsiteX22" fmla="*/ 6569 w 10000"/>
                <a:gd name="connsiteY22" fmla="*/ 6151 h 10000"/>
                <a:gd name="connsiteX23" fmla="*/ 6971 w 10000"/>
                <a:gd name="connsiteY23" fmla="*/ 5952 h 10000"/>
                <a:gd name="connsiteX24" fmla="*/ 7080 w 10000"/>
                <a:gd name="connsiteY24" fmla="*/ 5595 h 10000"/>
                <a:gd name="connsiteX25" fmla="*/ 7080 w 10000"/>
                <a:gd name="connsiteY25" fmla="*/ 5317 h 10000"/>
                <a:gd name="connsiteX26" fmla="*/ 7153 w 10000"/>
                <a:gd name="connsiteY26" fmla="*/ 5000 h 10000"/>
                <a:gd name="connsiteX27" fmla="*/ 10000 w 10000"/>
                <a:gd name="connsiteY27" fmla="*/ 3056 h 10000"/>
                <a:gd name="connsiteX28" fmla="*/ 10000 w 10000"/>
                <a:gd name="connsiteY28" fmla="*/ 3056 h 10000"/>
                <a:gd name="connsiteX29" fmla="*/ 9708 w 10000"/>
                <a:gd name="connsiteY29" fmla="*/ 2659 h 10000"/>
                <a:gd name="connsiteX30" fmla="*/ 9416 w 10000"/>
                <a:gd name="connsiteY30" fmla="*/ 2381 h 10000"/>
                <a:gd name="connsiteX31" fmla="*/ 9124 w 10000"/>
                <a:gd name="connsiteY31" fmla="*/ 2143 h 10000"/>
                <a:gd name="connsiteX32" fmla="*/ 8467 w 10000"/>
                <a:gd name="connsiteY32" fmla="*/ 1627 h 10000"/>
                <a:gd name="connsiteX33" fmla="*/ 8102 w 10000"/>
                <a:gd name="connsiteY33" fmla="*/ 1190 h 10000"/>
                <a:gd name="connsiteX34" fmla="*/ 7810 w 10000"/>
                <a:gd name="connsiteY34" fmla="*/ 833 h 10000"/>
                <a:gd name="connsiteX35" fmla="*/ 7737 w 10000"/>
                <a:gd name="connsiteY35" fmla="*/ 794 h 10000"/>
                <a:gd name="connsiteX36" fmla="*/ 7737 w 10000"/>
                <a:gd name="connsiteY36" fmla="*/ 794 h 10000"/>
                <a:gd name="connsiteX37" fmla="*/ 7372 w 10000"/>
                <a:gd name="connsiteY37" fmla="*/ 952 h 10000"/>
                <a:gd name="connsiteX38" fmla="*/ 7117 w 10000"/>
                <a:gd name="connsiteY38" fmla="*/ 992 h 10000"/>
                <a:gd name="connsiteX39" fmla="*/ 6934 w 10000"/>
                <a:gd name="connsiteY39" fmla="*/ 992 h 10000"/>
                <a:gd name="connsiteX40" fmla="*/ 6569 w 10000"/>
                <a:gd name="connsiteY40" fmla="*/ 1032 h 10000"/>
                <a:gd name="connsiteX41" fmla="*/ 6423 w 10000"/>
                <a:gd name="connsiteY41" fmla="*/ 1071 h 10000"/>
                <a:gd name="connsiteX42" fmla="*/ 6277 w 10000"/>
                <a:gd name="connsiteY42" fmla="*/ 1111 h 10000"/>
                <a:gd name="connsiteX43" fmla="*/ 6241 w 10000"/>
                <a:gd name="connsiteY43" fmla="*/ 1151 h 10000"/>
                <a:gd name="connsiteX44" fmla="*/ 4672 w 10000"/>
                <a:gd name="connsiteY44" fmla="*/ 1190 h 10000"/>
                <a:gd name="connsiteX45" fmla="*/ 1460 w 10000"/>
                <a:gd name="connsiteY45" fmla="*/ 0 h 10000"/>
                <a:gd name="connsiteX46" fmla="*/ 0 w 10000"/>
                <a:gd name="connsiteY4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0" y="1667"/>
                  </a:moveTo>
                  <a:cubicBezTo>
                    <a:pt x="36" y="1706"/>
                    <a:pt x="0" y="1825"/>
                    <a:pt x="36" y="1944"/>
                  </a:cubicBezTo>
                  <a:cubicBezTo>
                    <a:pt x="109" y="2103"/>
                    <a:pt x="219" y="1865"/>
                    <a:pt x="255" y="1944"/>
                  </a:cubicBezTo>
                  <a:cubicBezTo>
                    <a:pt x="365" y="2063"/>
                    <a:pt x="182" y="2222"/>
                    <a:pt x="401" y="2262"/>
                  </a:cubicBezTo>
                  <a:cubicBezTo>
                    <a:pt x="529" y="2407"/>
                    <a:pt x="864" y="2711"/>
                    <a:pt x="1022" y="2817"/>
                  </a:cubicBezTo>
                  <a:cubicBezTo>
                    <a:pt x="1235" y="2963"/>
                    <a:pt x="1533" y="3009"/>
                    <a:pt x="1679" y="3135"/>
                  </a:cubicBezTo>
                  <a:cubicBezTo>
                    <a:pt x="1788" y="3214"/>
                    <a:pt x="1861" y="3571"/>
                    <a:pt x="1898" y="3571"/>
                  </a:cubicBezTo>
                  <a:cubicBezTo>
                    <a:pt x="1983" y="3749"/>
                    <a:pt x="2166" y="3941"/>
                    <a:pt x="2190" y="4206"/>
                  </a:cubicBezTo>
                  <a:cubicBezTo>
                    <a:pt x="2214" y="4471"/>
                    <a:pt x="2044" y="4934"/>
                    <a:pt x="2044" y="5159"/>
                  </a:cubicBezTo>
                  <a:cubicBezTo>
                    <a:pt x="2044" y="5278"/>
                    <a:pt x="2080" y="5476"/>
                    <a:pt x="2190" y="5556"/>
                  </a:cubicBezTo>
                  <a:cubicBezTo>
                    <a:pt x="2287" y="5827"/>
                    <a:pt x="2500" y="6495"/>
                    <a:pt x="2628" y="6786"/>
                  </a:cubicBezTo>
                  <a:cubicBezTo>
                    <a:pt x="2883" y="6825"/>
                    <a:pt x="3029" y="7024"/>
                    <a:pt x="2956" y="7302"/>
                  </a:cubicBezTo>
                  <a:cubicBezTo>
                    <a:pt x="2920" y="7500"/>
                    <a:pt x="2938" y="7282"/>
                    <a:pt x="3029" y="7619"/>
                  </a:cubicBezTo>
                  <a:cubicBezTo>
                    <a:pt x="3120" y="7956"/>
                    <a:pt x="3395" y="8968"/>
                    <a:pt x="3504" y="9325"/>
                  </a:cubicBezTo>
                  <a:cubicBezTo>
                    <a:pt x="3650" y="9444"/>
                    <a:pt x="3759" y="9563"/>
                    <a:pt x="3686" y="9762"/>
                  </a:cubicBezTo>
                  <a:cubicBezTo>
                    <a:pt x="3577" y="9960"/>
                    <a:pt x="3759" y="9881"/>
                    <a:pt x="3759" y="10000"/>
                  </a:cubicBezTo>
                  <a:lnTo>
                    <a:pt x="3759" y="10000"/>
                  </a:lnTo>
                  <a:lnTo>
                    <a:pt x="4307" y="9683"/>
                  </a:lnTo>
                  <a:cubicBezTo>
                    <a:pt x="4453" y="9643"/>
                    <a:pt x="4562" y="9524"/>
                    <a:pt x="4708" y="9484"/>
                  </a:cubicBezTo>
                  <a:cubicBezTo>
                    <a:pt x="5109" y="9405"/>
                    <a:pt x="5219" y="9246"/>
                    <a:pt x="5401" y="8849"/>
                  </a:cubicBezTo>
                  <a:cubicBezTo>
                    <a:pt x="5657" y="8373"/>
                    <a:pt x="6131" y="8135"/>
                    <a:pt x="6460" y="7738"/>
                  </a:cubicBezTo>
                  <a:cubicBezTo>
                    <a:pt x="6715" y="7381"/>
                    <a:pt x="6314" y="6786"/>
                    <a:pt x="6387" y="6389"/>
                  </a:cubicBezTo>
                  <a:cubicBezTo>
                    <a:pt x="6423" y="6310"/>
                    <a:pt x="6460" y="6190"/>
                    <a:pt x="6569" y="6151"/>
                  </a:cubicBezTo>
                  <a:cubicBezTo>
                    <a:pt x="6642" y="6032"/>
                    <a:pt x="6825" y="5952"/>
                    <a:pt x="6971" y="5952"/>
                  </a:cubicBezTo>
                  <a:cubicBezTo>
                    <a:pt x="7080" y="5873"/>
                    <a:pt x="7044" y="5714"/>
                    <a:pt x="7080" y="5595"/>
                  </a:cubicBezTo>
                  <a:lnTo>
                    <a:pt x="7080" y="5317"/>
                  </a:lnTo>
                  <a:cubicBezTo>
                    <a:pt x="7080" y="5198"/>
                    <a:pt x="7117" y="5119"/>
                    <a:pt x="7153" y="5000"/>
                  </a:cubicBezTo>
                  <a:lnTo>
                    <a:pt x="10000" y="3056"/>
                  </a:lnTo>
                  <a:lnTo>
                    <a:pt x="10000" y="3056"/>
                  </a:lnTo>
                  <a:lnTo>
                    <a:pt x="9708" y="2659"/>
                  </a:lnTo>
                  <a:cubicBezTo>
                    <a:pt x="9599" y="2579"/>
                    <a:pt x="9526" y="2460"/>
                    <a:pt x="9416" y="2381"/>
                  </a:cubicBezTo>
                  <a:cubicBezTo>
                    <a:pt x="9343" y="2302"/>
                    <a:pt x="9234" y="2222"/>
                    <a:pt x="9124" y="2143"/>
                  </a:cubicBezTo>
                  <a:cubicBezTo>
                    <a:pt x="8942" y="2024"/>
                    <a:pt x="8613" y="1825"/>
                    <a:pt x="8467" y="1627"/>
                  </a:cubicBezTo>
                  <a:cubicBezTo>
                    <a:pt x="8321" y="1548"/>
                    <a:pt x="8212" y="1310"/>
                    <a:pt x="8102" y="1190"/>
                  </a:cubicBezTo>
                  <a:cubicBezTo>
                    <a:pt x="8029" y="1111"/>
                    <a:pt x="7883" y="873"/>
                    <a:pt x="7810" y="833"/>
                  </a:cubicBezTo>
                  <a:cubicBezTo>
                    <a:pt x="7774" y="833"/>
                    <a:pt x="7774" y="794"/>
                    <a:pt x="7737" y="794"/>
                  </a:cubicBezTo>
                  <a:lnTo>
                    <a:pt x="7737" y="794"/>
                  </a:lnTo>
                  <a:lnTo>
                    <a:pt x="7372" y="952"/>
                  </a:lnTo>
                  <a:cubicBezTo>
                    <a:pt x="7263" y="952"/>
                    <a:pt x="7190" y="952"/>
                    <a:pt x="7117" y="992"/>
                  </a:cubicBezTo>
                  <a:lnTo>
                    <a:pt x="6934" y="992"/>
                  </a:lnTo>
                  <a:cubicBezTo>
                    <a:pt x="6825" y="1032"/>
                    <a:pt x="6715" y="992"/>
                    <a:pt x="6569" y="1032"/>
                  </a:cubicBezTo>
                  <a:cubicBezTo>
                    <a:pt x="6533" y="1032"/>
                    <a:pt x="6460" y="1071"/>
                    <a:pt x="6423" y="1071"/>
                  </a:cubicBezTo>
                  <a:cubicBezTo>
                    <a:pt x="6387" y="1111"/>
                    <a:pt x="6314" y="1111"/>
                    <a:pt x="6277" y="1111"/>
                  </a:cubicBezTo>
                  <a:cubicBezTo>
                    <a:pt x="6265" y="1124"/>
                    <a:pt x="6253" y="1138"/>
                    <a:pt x="6241" y="1151"/>
                  </a:cubicBezTo>
                  <a:lnTo>
                    <a:pt x="4672" y="1190"/>
                  </a:lnTo>
                  <a:lnTo>
                    <a:pt x="1460" y="0"/>
                  </a:lnTo>
                  <a:lnTo>
                    <a:pt x="0" y="1667"/>
                  </a:lnTo>
                  <a:close/>
                </a:path>
              </a:pathLst>
            </a:custGeom>
            <a:solidFill>
              <a:schemeClr val="accent2">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35" name="BARNWELL"/>
            <p:cNvSpPr>
              <a:spLocks/>
            </p:cNvSpPr>
            <p:nvPr/>
          </p:nvSpPr>
          <p:spPr bwMode="auto">
            <a:xfrm>
              <a:off x="3490913" y="3660776"/>
              <a:ext cx="762000" cy="639763"/>
            </a:xfrm>
            <a:custGeom>
              <a:avLst/>
              <a:gdLst>
                <a:gd name="T0" fmla="*/ 79 w 291"/>
                <a:gd name="T1" fmla="*/ 241 h 244"/>
                <a:gd name="T2" fmla="*/ 119 w 291"/>
                <a:gd name="T3" fmla="*/ 199 h 244"/>
                <a:gd name="T4" fmla="*/ 207 w 291"/>
                <a:gd name="T5" fmla="*/ 229 h 244"/>
                <a:gd name="T6" fmla="*/ 250 w 291"/>
                <a:gd name="T7" fmla="*/ 228 h 244"/>
                <a:gd name="T8" fmla="*/ 251 w 291"/>
                <a:gd name="T9" fmla="*/ 227 h 244"/>
                <a:gd name="T10" fmla="*/ 255 w 291"/>
                <a:gd name="T11" fmla="*/ 226 h 244"/>
                <a:gd name="T12" fmla="*/ 259 w 291"/>
                <a:gd name="T13" fmla="*/ 225 h 244"/>
                <a:gd name="T14" fmla="*/ 269 w 291"/>
                <a:gd name="T15" fmla="*/ 224 h 244"/>
                <a:gd name="T16" fmla="*/ 274 w 291"/>
                <a:gd name="T17" fmla="*/ 224 h 244"/>
                <a:gd name="T18" fmla="*/ 281 w 291"/>
                <a:gd name="T19" fmla="*/ 223 h 244"/>
                <a:gd name="T20" fmla="*/ 291 w 291"/>
                <a:gd name="T21" fmla="*/ 219 h 244"/>
                <a:gd name="T22" fmla="*/ 291 w 291"/>
                <a:gd name="T23" fmla="*/ 219 h 244"/>
                <a:gd name="T24" fmla="*/ 279 w 291"/>
                <a:gd name="T25" fmla="*/ 200 h 244"/>
                <a:gd name="T26" fmla="*/ 282 w 291"/>
                <a:gd name="T27" fmla="*/ 30 h 244"/>
                <a:gd name="T28" fmla="*/ 282 w 291"/>
                <a:gd name="T29" fmla="*/ 30 h 244"/>
                <a:gd name="T30" fmla="*/ 270 w 291"/>
                <a:gd name="T31" fmla="*/ 27 h 244"/>
                <a:gd name="T32" fmla="*/ 261 w 291"/>
                <a:gd name="T33" fmla="*/ 21 h 244"/>
                <a:gd name="T34" fmla="*/ 260 w 291"/>
                <a:gd name="T35" fmla="*/ 20 h 244"/>
                <a:gd name="T36" fmla="*/ 255 w 291"/>
                <a:gd name="T37" fmla="*/ 15 h 244"/>
                <a:gd name="T38" fmla="*/ 231 w 291"/>
                <a:gd name="T39" fmla="*/ 3 h 244"/>
                <a:gd name="T40" fmla="*/ 201 w 291"/>
                <a:gd name="T41" fmla="*/ 1 h 244"/>
                <a:gd name="T42" fmla="*/ 201 w 291"/>
                <a:gd name="T43" fmla="*/ 1 h 244"/>
                <a:gd name="T44" fmla="*/ 6 w 291"/>
                <a:gd name="T45" fmla="*/ 180 h 244"/>
                <a:gd name="T46" fmla="*/ 6 w 291"/>
                <a:gd name="T47" fmla="*/ 180 h 244"/>
                <a:gd name="T48" fmla="*/ 6 w 291"/>
                <a:gd name="T49" fmla="*/ 182 h 244"/>
                <a:gd name="T50" fmla="*/ 4 w 291"/>
                <a:gd name="T51" fmla="*/ 200 h 244"/>
                <a:gd name="T52" fmla="*/ 32 w 291"/>
                <a:gd name="T53" fmla="*/ 225 h 244"/>
                <a:gd name="T54" fmla="*/ 58 w 291"/>
                <a:gd name="T55" fmla="*/ 238 h 244"/>
                <a:gd name="T56" fmla="*/ 74 w 291"/>
                <a:gd name="T57" fmla="*/ 241 h 244"/>
                <a:gd name="T58" fmla="*/ 79 w 291"/>
                <a:gd name="T59" fmla="*/ 24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1" h="244">
                  <a:moveTo>
                    <a:pt x="79" y="241"/>
                  </a:moveTo>
                  <a:cubicBezTo>
                    <a:pt x="119" y="199"/>
                    <a:pt x="119" y="199"/>
                    <a:pt x="119" y="199"/>
                  </a:cubicBezTo>
                  <a:cubicBezTo>
                    <a:pt x="207" y="229"/>
                    <a:pt x="207" y="229"/>
                    <a:pt x="207" y="229"/>
                  </a:cubicBezTo>
                  <a:cubicBezTo>
                    <a:pt x="250" y="228"/>
                    <a:pt x="250" y="228"/>
                    <a:pt x="250" y="228"/>
                  </a:cubicBezTo>
                  <a:cubicBezTo>
                    <a:pt x="250" y="228"/>
                    <a:pt x="251" y="227"/>
                    <a:pt x="251" y="227"/>
                  </a:cubicBezTo>
                  <a:cubicBezTo>
                    <a:pt x="252" y="227"/>
                    <a:pt x="254" y="227"/>
                    <a:pt x="255" y="226"/>
                  </a:cubicBezTo>
                  <a:cubicBezTo>
                    <a:pt x="256" y="226"/>
                    <a:pt x="258" y="225"/>
                    <a:pt x="259" y="225"/>
                  </a:cubicBezTo>
                  <a:cubicBezTo>
                    <a:pt x="263" y="224"/>
                    <a:pt x="266" y="225"/>
                    <a:pt x="269" y="224"/>
                  </a:cubicBezTo>
                  <a:cubicBezTo>
                    <a:pt x="270" y="224"/>
                    <a:pt x="272" y="224"/>
                    <a:pt x="274" y="224"/>
                  </a:cubicBezTo>
                  <a:cubicBezTo>
                    <a:pt x="276" y="223"/>
                    <a:pt x="278" y="223"/>
                    <a:pt x="281" y="223"/>
                  </a:cubicBezTo>
                  <a:cubicBezTo>
                    <a:pt x="291" y="219"/>
                    <a:pt x="291" y="219"/>
                    <a:pt x="291" y="219"/>
                  </a:cubicBezTo>
                  <a:cubicBezTo>
                    <a:pt x="291" y="219"/>
                    <a:pt x="291" y="219"/>
                    <a:pt x="291" y="219"/>
                  </a:cubicBezTo>
                  <a:cubicBezTo>
                    <a:pt x="279" y="200"/>
                    <a:pt x="279" y="200"/>
                    <a:pt x="279" y="200"/>
                  </a:cubicBezTo>
                  <a:cubicBezTo>
                    <a:pt x="282" y="30"/>
                    <a:pt x="282" y="30"/>
                    <a:pt x="282" y="30"/>
                  </a:cubicBezTo>
                  <a:cubicBezTo>
                    <a:pt x="282" y="30"/>
                    <a:pt x="282" y="30"/>
                    <a:pt x="282" y="30"/>
                  </a:cubicBezTo>
                  <a:cubicBezTo>
                    <a:pt x="270" y="27"/>
                    <a:pt x="270" y="27"/>
                    <a:pt x="270" y="27"/>
                  </a:cubicBezTo>
                  <a:cubicBezTo>
                    <a:pt x="267" y="26"/>
                    <a:pt x="263" y="23"/>
                    <a:pt x="261" y="21"/>
                  </a:cubicBezTo>
                  <a:cubicBezTo>
                    <a:pt x="260" y="20"/>
                    <a:pt x="260" y="20"/>
                    <a:pt x="260" y="20"/>
                  </a:cubicBezTo>
                  <a:cubicBezTo>
                    <a:pt x="259" y="19"/>
                    <a:pt x="256" y="17"/>
                    <a:pt x="255" y="15"/>
                  </a:cubicBezTo>
                  <a:cubicBezTo>
                    <a:pt x="247" y="11"/>
                    <a:pt x="240" y="6"/>
                    <a:pt x="231" y="3"/>
                  </a:cubicBezTo>
                  <a:cubicBezTo>
                    <a:pt x="222" y="0"/>
                    <a:pt x="210" y="3"/>
                    <a:pt x="201" y="1"/>
                  </a:cubicBezTo>
                  <a:cubicBezTo>
                    <a:pt x="201" y="1"/>
                    <a:pt x="201" y="1"/>
                    <a:pt x="201" y="1"/>
                  </a:cubicBezTo>
                  <a:cubicBezTo>
                    <a:pt x="6" y="180"/>
                    <a:pt x="6" y="180"/>
                    <a:pt x="6" y="180"/>
                  </a:cubicBezTo>
                  <a:cubicBezTo>
                    <a:pt x="6" y="180"/>
                    <a:pt x="6" y="180"/>
                    <a:pt x="6" y="180"/>
                  </a:cubicBezTo>
                  <a:cubicBezTo>
                    <a:pt x="6" y="181"/>
                    <a:pt x="6" y="182"/>
                    <a:pt x="6" y="182"/>
                  </a:cubicBezTo>
                  <a:cubicBezTo>
                    <a:pt x="5" y="189"/>
                    <a:pt x="0" y="193"/>
                    <a:pt x="4" y="200"/>
                  </a:cubicBezTo>
                  <a:cubicBezTo>
                    <a:pt x="11" y="209"/>
                    <a:pt x="21" y="222"/>
                    <a:pt x="32" y="225"/>
                  </a:cubicBezTo>
                  <a:cubicBezTo>
                    <a:pt x="42" y="228"/>
                    <a:pt x="49" y="236"/>
                    <a:pt x="58" y="238"/>
                  </a:cubicBezTo>
                  <a:cubicBezTo>
                    <a:pt x="64" y="242"/>
                    <a:pt x="68" y="244"/>
                    <a:pt x="74" y="241"/>
                  </a:cubicBezTo>
                  <a:cubicBezTo>
                    <a:pt x="77" y="240"/>
                    <a:pt x="78" y="240"/>
                    <a:pt x="79" y="241"/>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dirty="0">
                <a:solidFill>
                  <a:prstClr val="black"/>
                </a:solidFill>
              </a:endParaRPr>
            </a:p>
          </p:txBody>
        </p:sp>
        <p:sp>
          <p:nvSpPr>
            <p:cNvPr id="36" name="AIKEN"/>
            <p:cNvSpPr>
              <a:spLocks/>
            </p:cNvSpPr>
            <p:nvPr/>
          </p:nvSpPr>
          <p:spPr bwMode="auto">
            <a:xfrm>
              <a:off x="3176588" y="3052763"/>
              <a:ext cx="1092200" cy="1081088"/>
            </a:xfrm>
            <a:custGeom>
              <a:avLst/>
              <a:gdLst>
                <a:gd name="T0" fmla="*/ 185 w 417"/>
                <a:gd name="T1" fmla="*/ 35 h 412"/>
                <a:gd name="T2" fmla="*/ 223 w 417"/>
                <a:gd name="T3" fmla="*/ 0 h 412"/>
                <a:gd name="T4" fmla="*/ 223 w 417"/>
                <a:gd name="T5" fmla="*/ 0 h 412"/>
                <a:gd name="T6" fmla="*/ 230 w 417"/>
                <a:gd name="T7" fmla="*/ 3 h 412"/>
                <a:gd name="T8" fmla="*/ 231 w 417"/>
                <a:gd name="T9" fmla="*/ 3 h 412"/>
                <a:gd name="T10" fmla="*/ 236 w 417"/>
                <a:gd name="T11" fmla="*/ 7 h 412"/>
                <a:gd name="T12" fmla="*/ 261 w 417"/>
                <a:gd name="T13" fmla="*/ 38 h 412"/>
                <a:gd name="T14" fmla="*/ 294 w 417"/>
                <a:gd name="T15" fmla="*/ 64 h 412"/>
                <a:gd name="T16" fmla="*/ 295 w 417"/>
                <a:gd name="T17" fmla="*/ 67 h 412"/>
                <a:gd name="T18" fmla="*/ 295 w 417"/>
                <a:gd name="T19" fmla="*/ 69 h 412"/>
                <a:gd name="T20" fmla="*/ 297 w 417"/>
                <a:gd name="T21" fmla="*/ 73 h 412"/>
                <a:gd name="T22" fmla="*/ 314 w 417"/>
                <a:gd name="T23" fmla="*/ 86 h 412"/>
                <a:gd name="T24" fmla="*/ 337 w 417"/>
                <a:gd name="T25" fmla="*/ 88 h 412"/>
                <a:gd name="T26" fmla="*/ 365 w 417"/>
                <a:gd name="T27" fmla="*/ 104 h 412"/>
                <a:gd name="T28" fmla="*/ 394 w 417"/>
                <a:gd name="T29" fmla="*/ 119 h 412"/>
                <a:gd name="T30" fmla="*/ 417 w 417"/>
                <a:gd name="T31" fmla="*/ 133 h 412"/>
                <a:gd name="T32" fmla="*/ 417 w 417"/>
                <a:gd name="T33" fmla="*/ 133 h 412"/>
                <a:gd name="T34" fmla="*/ 321 w 417"/>
                <a:gd name="T35" fmla="*/ 233 h 412"/>
                <a:gd name="T36" fmla="*/ 321 w 417"/>
                <a:gd name="T37" fmla="*/ 233 h 412"/>
                <a:gd name="T38" fmla="*/ 126 w 417"/>
                <a:gd name="T39" fmla="*/ 412 h 412"/>
                <a:gd name="T40" fmla="*/ 126 w 417"/>
                <a:gd name="T41" fmla="*/ 412 h 412"/>
                <a:gd name="T42" fmla="*/ 118 w 417"/>
                <a:gd name="T43" fmla="*/ 398 h 412"/>
                <a:gd name="T44" fmla="*/ 118 w 417"/>
                <a:gd name="T45" fmla="*/ 398 h 412"/>
                <a:gd name="T46" fmla="*/ 101 w 417"/>
                <a:gd name="T47" fmla="*/ 397 h 412"/>
                <a:gd name="T48" fmla="*/ 81 w 417"/>
                <a:gd name="T49" fmla="*/ 380 h 412"/>
                <a:gd name="T50" fmla="*/ 81 w 417"/>
                <a:gd name="T51" fmla="*/ 374 h 412"/>
                <a:gd name="T52" fmla="*/ 88 w 417"/>
                <a:gd name="T53" fmla="*/ 369 h 412"/>
                <a:gd name="T54" fmla="*/ 77 w 417"/>
                <a:gd name="T55" fmla="*/ 357 h 412"/>
                <a:gd name="T56" fmla="*/ 80 w 417"/>
                <a:gd name="T57" fmla="*/ 349 h 412"/>
                <a:gd name="T58" fmla="*/ 74 w 417"/>
                <a:gd name="T59" fmla="*/ 343 h 412"/>
                <a:gd name="T60" fmla="*/ 60 w 417"/>
                <a:gd name="T61" fmla="*/ 339 h 412"/>
                <a:gd name="T62" fmla="*/ 55 w 417"/>
                <a:gd name="T63" fmla="*/ 333 h 412"/>
                <a:gd name="T64" fmla="*/ 45 w 417"/>
                <a:gd name="T65" fmla="*/ 327 h 412"/>
                <a:gd name="T66" fmla="*/ 37 w 417"/>
                <a:gd name="T67" fmla="*/ 321 h 412"/>
                <a:gd name="T68" fmla="*/ 36 w 417"/>
                <a:gd name="T69" fmla="*/ 316 h 412"/>
                <a:gd name="T70" fmla="*/ 33 w 417"/>
                <a:gd name="T71" fmla="*/ 306 h 412"/>
                <a:gd name="T72" fmla="*/ 41 w 417"/>
                <a:gd name="T73" fmla="*/ 303 h 412"/>
                <a:gd name="T74" fmla="*/ 36 w 417"/>
                <a:gd name="T75" fmla="*/ 295 h 412"/>
                <a:gd name="T76" fmla="*/ 39 w 417"/>
                <a:gd name="T77" fmla="*/ 282 h 412"/>
                <a:gd name="T78" fmla="*/ 49 w 417"/>
                <a:gd name="T79" fmla="*/ 283 h 412"/>
                <a:gd name="T80" fmla="*/ 41 w 417"/>
                <a:gd name="T81" fmla="*/ 274 h 412"/>
                <a:gd name="T82" fmla="*/ 44 w 417"/>
                <a:gd name="T83" fmla="*/ 255 h 412"/>
                <a:gd name="T84" fmla="*/ 32 w 417"/>
                <a:gd name="T85" fmla="*/ 245 h 412"/>
                <a:gd name="T86" fmla="*/ 20 w 417"/>
                <a:gd name="T87" fmla="*/ 239 h 412"/>
                <a:gd name="T88" fmla="*/ 10 w 417"/>
                <a:gd name="T89" fmla="*/ 228 h 412"/>
                <a:gd name="T90" fmla="*/ 0 w 417"/>
                <a:gd name="T91" fmla="*/ 211 h 412"/>
                <a:gd name="T92" fmla="*/ 0 w 417"/>
                <a:gd name="T93" fmla="*/ 211 h 412"/>
                <a:gd name="T94" fmla="*/ 185 w 417"/>
                <a:gd name="T95" fmla="*/ 35 h 412"/>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319 w 10000"/>
                <a:gd name="connsiteY31" fmla="*/ 8083 h 10000"/>
                <a:gd name="connsiteX32" fmla="*/ 1079 w 10000"/>
                <a:gd name="connsiteY32" fmla="*/ 7937 h 10000"/>
                <a:gd name="connsiteX33" fmla="*/ 887 w 10000"/>
                <a:gd name="connsiteY33" fmla="*/ 7791 h 10000"/>
                <a:gd name="connsiteX34" fmla="*/ 791 w 10000"/>
                <a:gd name="connsiteY34" fmla="*/ 7427 h 10000"/>
                <a:gd name="connsiteX35" fmla="*/ 983 w 10000"/>
                <a:gd name="connsiteY35" fmla="*/ 7354 h 10000"/>
                <a:gd name="connsiteX36" fmla="*/ 863 w 10000"/>
                <a:gd name="connsiteY36" fmla="*/ 7160 h 10000"/>
                <a:gd name="connsiteX37" fmla="*/ 935 w 10000"/>
                <a:gd name="connsiteY37" fmla="*/ 6845 h 10000"/>
                <a:gd name="connsiteX38" fmla="*/ 1175 w 10000"/>
                <a:gd name="connsiteY38" fmla="*/ 6869 h 10000"/>
                <a:gd name="connsiteX39" fmla="*/ 983 w 10000"/>
                <a:gd name="connsiteY39" fmla="*/ 6650 h 10000"/>
                <a:gd name="connsiteX40" fmla="*/ 1055 w 10000"/>
                <a:gd name="connsiteY40" fmla="*/ 6189 h 10000"/>
                <a:gd name="connsiteX41" fmla="*/ 767 w 10000"/>
                <a:gd name="connsiteY41" fmla="*/ 5947 h 10000"/>
                <a:gd name="connsiteX42" fmla="*/ 480 w 10000"/>
                <a:gd name="connsiteY42" fmla="*/ 5801 h 10000"/>
                <a:gd name="connsiteX43" fmla="*/ 240 w 10000"/>
                <a:gd name="connsiteY43" fmla="*/ 5534 h 10000"/>
                <a:gd name="connsiteX44" fmla="*/ 0 w 10000"/>
                <a:gd name="connsiteY44" fmla="*/ 5121 h 10000"/>
                <a:gd name="connsiteX45" fmla="*/ 0 w 10000"/>
                <a:gd name="connsiteY45" fmla="*/ 5121 h 10000"/>
                <a:gd name="connsiteX46" fmla="*/ 4436 w 10000"/>
                <a:gd name="connsiteY46"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319 w 10000"/>
                <a:gd name="connsiteY31" fmla="*/ 8083 h 10000"/>
                <a:gd name="connsiteX32" fmla="*/ 1079 w 10000"/>
                <a:gd name="connsiteY32" fmla="*/ 7937 h 10000"/>
                <a:gd name="connsiteX33" fmla="*/ 791 w 10000"/>
                <a:gd name="connsiteY33" fmla="*/ 7427 h 10000"/>
                <a:gd name="connsiteX34" fmla="*/ 983 w 10000"/>
                <a:gd name="connsiteY34" fmla="*/ 7354 h 10000"/>
                <a:gd name="connsiteX35" fmla="*/ 863 w 10000"/>
                <a:gd name="connsiteY35" fmla="*/ 7160 h 10000"/>
                <a:gd name="connsiteX36" fmla="*/ 935 w 10000"/>
                <a:gd name="connsiteY36" fmla="*/ 6845 h 10000"/>
                <a:gd name="connsiteX37" fmla="*/ 1175 w 10000"/>
                <a:gd name="connsiteY37" fmla="*/ 6869 h 10000"/>
                <a:gd name="connsiteX38" fmla="*/ 983 w 10000"/>
                <a:gd name="connsiteY38" fmla="*/ 6650 h 10000"/>
                <a:gd name="connsiteX39" fmla="*/ 1055 w 10000"/>
                <a:gd name="connsiteY39" fmla="*/ 6189 h 10000"/>
                <a:gd name="connsiteX40" fmla="*/ 767 w 10000"/>
                <a:gd name="connsiteY40" fmla="*/ 5947 h 10000"/>
                <a:gd name="connsiteX41" fmla="*/ 480 w 10000"/>
                <a:gd name="connsiteY41" fmla="*/ 5801 h 10000"/>
                <a:gd name="connsiteX42" fmla="*/ 240 w 10000"/>
                <a:gd name="connsiteY42" fmla="*/ 5534 h 10000"/>
                <a:gd name="connsiteX43" fmla="*/ 0 w 10000"/>
                <a:gd name="connsiteY43" fmla="*/ 5121 h 10000"/>
                <a:gd name="connsiteX44" fmla="*/ 0 w 10000"/>
                <a:gd name="connsiteY44" fmla="*/ 5121 h 10000"/>
                <a:gd name="connsiteX45" fmla="*/ 4436 w 10000"/>
                <a:gd name="connsiteY45"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439 w 10000"/>
                <a:gd name="connsiteY30" fmla="*/ 8228 h 10000"/>
                <a:gd name="connsiteX31" fmla="*/ 1079 w 10000"/>
                <a:gd name="connsiteY31" fmla="*/ 7937 h 10000"/>
                <a:gd name="connsiteX32" fmla="*/ 791 w 10000"/>
                <a:gd name="connsiteY32" fmla="*/ 7427 h 10000"/>
                <a:gd name="connsiteX33" fmla="*/ 983 w 10000"/>
                <a:gd name="connsiteY33" fmla="*/ 7354 h 10000"/>
                <a:gd name="connsiteX34" fmla="*/ 863 w 10000"/>
                <a:gd name="connsiteY34" fmla="*/ 7160 h 10000"/>
                <a:gd name="connsiteX35" fmla="*/ 935 w 10000"/>
                <a:gd name="connsiteY35" fmla="*/ 6845 h 10000"/>
                <a:gd name="connsiteX36" fmla="*/ 1175 w 10000"/>
                <a:gd name="connsiteY36" fmla="*/ 6869 h 10000"/>
                <a:gd name="connsiteX37" fmla="*/ 983 w 10000"/>
                <a:gd name="connsiteY37" fmla="*/ 6650 h 10000"/>
                <a:gd name="connsiteX38" fmla="*/ 1055 w 10000"/>
                <a:gd name="connsiteY38" fmla="*/ 6189 h 10000"/>
                <a:gd name="connsiteX39" fmla="*/ 767 w 10000"/>
                <a:gd name="connsiteY39" fmla="*/ 5947 h 10000"/>
                <a:gd name="connsiteX40" fmla="*/ 480 w 10000"/>
                <a:gd name="connsiteY40" fmla="*/ 5801 h 10000"/>
                <a:gd name="connsiteX41" fmla="*/ 240 w 10000"/>
                <a:gd name="connsiteY41" fmla="*/ 5534 h 10000"/>
                <a:gd name="connsiteX42" fmla="*/ 0 w 10000"/>
                <a:gd name="connsiteY42" fmla="*/ 5121 h 10000"/>
                <a:gd name="connsiteX43" fmla="*/ 0 w 10000"/>
                <a:gd name="connsiteY43" fmla="*/ 5121 h 10000"/>
                <a:gd name="connsiteX44" fmla="*/ 4436 w 10000"/>
                <a:gd name="connsiteY44"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175 w 10000"/>
                <a:gd name="connsiteY35" fmla="*/ 6869 h 10000"/>
                <a:gd name="connsiteX36" fmla="*/ 983 w 10000"/>
                <a:gd name="connsiteY36" fmla="*/ 6650 h 10000"/>
                <a:gd name="connsiteX37" fmla="*/ 1055 w 10000"/>
                <a:gd name="connsiteY37" fmla="*/ 6189 h 10000"/>
                <a:gd name="connsiteX38" fmla="*/ 767 w 10000"/>
                <a:gd name="connsiteY38" fmla="*/ 5947 h 10000"/>
                <a:gd name="connsiteX39" fmla="*/ 480 w 10000"/>
                <a:gd name="connsiteY39" fmla="*/ 5801 h 10000"/>
                <a:gd name="connsiteX40" fmla="*/ 240 w 10000"/>
                <a:gd name="connsiteY40" fmla="*/ 5534 h 10000"/>
                <a:gd name="connsiteX41" fmla="*/ 0 w 10000"/>
                <a:gd name="connsiteY41" fmla="*/ 5121 h 10000"/>
                <a:gd name="connsiteX42" fmla="*/ 0 w 10000"/>
                <a:gd name="connsiteY42" fmla="*/ 5121 h 10000"/>
                <a:gd name="connsiteX43" fmla="*/ 4436 w 10000"/>
                <a:gd name="connsiteY43"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175 w 10000"/>
                <a:gd name="connsiteY35" fmla="*/ 6869 h 10000"/>
                <a:gd name="connsiteX36" fmla="*/ 1055 w 10000"/>
                <a:gd name="connsiteY36" fmla="*/ 6189 h 10000"/>
                <a:gd name="connsiteX37" fmla="*/ 767 w 10000"/>
                <a:gd name="connsiteY37" fmla="*/ 5947 h 10000"/>
                <a:gd name="connsiteX38" fmla="*/ 480 w 10000"/>
                <a:gd name="connsiteY38" fmla="*/ 5801 h 10000"/>
                <a:gd name="connsiteX39" fmla="*/ 240 w 10000"/>
                <a:gd name="connsiteY39" fmla="*/ 5534 h 10000"/>
                <a:gd name="connsiteX40" fmla="*/ 0 w 10000"/>
                <a:gd name="connsiteY40" fmla="*/ 5121 h 10000"/>
                <a:gd name="connsiteX41" fmla="*/ 0 w 10000"/>
                <a:gd name="connsiteY41" fmla="*/ 5121 h 10000"/>
                <a:gd name="connsiteX42" fmla="*/ 4436 w 10000"/>
                <a:gd name="connsiteY42"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863 w 10000"/>
                <a:gd name="connsiteY33" fmla="*/ 7160 h 10000"/>
                <a:gd name="connsiteX34" fmla="*/ 935 w 10000"/>
                <a:gd name="connsiteY34" fmla="*/ 6845 h 10000"/>
                <a:gd name="connsiteX35" fmla="*/ 1055 w 10000"/>
                <a:gd name="connsiteY35" fmla="*/ 6189 h 10000"/>
                <a:gd name="connsiteX36" fmla="*/ 767 w 10000"/>
                <a:gd name="connsiteY36" fmla="*/ 5947 h 10000"/>
                <a:gd name="connsiteX37" fmla="*/ 480 w 10000"/>
                <a:gd name="connsiteY37" fmla="*/ 5801 h 10000"/>
                <a:gd name="connsiteX38" fmla="*/ 240 w 10000"/>
                <a:gd name="connsiteY38" fmla="*/ 5534 h 10000"/>
                <a:gd name="connsiteX39" fmla="*/ 0 w 10000"/>
                <a:gd name="connsiteY39" fmla="*/ 5121 h 10000"/>
                <a:gd name="connsiteX40" fmla="*/ 0 w 10000"/>
                <a:gd name="connsiteY40" fmla="*/ 5121 h 10000"/>
                <a:gd name="connsiteX41" fmla="*/ 4436 w 10000"/>
                <a:gd name="connsiteY41"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83 w 10000"/>
                <a:gd name="connsiteY32" fmla="*/ 7354 h 10000"/>
                <a:gd name="connsiteX33" fmla="*/ 935 w 10000"/>
                <a:gd name="connsiteY33" fmla="*/ 6845 h 10000"/>
                <a:gd name="connsiteX34" fmla="*/ 1055 w 10000"/>
                <a:gd name="connsiteY34" fmla="*/ 6189 h 10000"/>
                <a:gd name="connsiteX35" fmla="*/ 767 w 10000"/>
                <a:gd name="connsiteY35" fmla="*/ 5947 h 10000"/>
                <a:gd name="connsiteX36" fmla="*/ 480 w 10000"/>
                <a:gd name="connsiteY36" fmla="*/ 5801 h 10000"/>
                <a:gd name="connsiteX37" fmla="*/ 240 w 10000"/>
                <a:gd name="connsiteY37" fmla="*/ 5534 h 10000"/>
                <a:gd name="connsiteX38" fmla="*/ 0 w 10000"/>
                <a:gd name="connsiteY38" fmla="*/ 5121 h 10000"/>
                <a:gd name="connsiteX39" fmla="*/ 0 w 10000"/>
                <a:gd name="connsiteY39" fmla="*/ 5121 h 10000"/>
                <a:gd name="connsiteX40" fmla="*/ 4436 w 10000"/>
                <a:gd name="connsiteY40"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791 w 10000"/>
                <a:gd name="connsiteY31" fmla="*/ 7427 h 10000"/>
                <a:gd name="connsiteX32" fmla="*/ 935 w 10000"/>
                <a:gd name="connsiteY32" fmla="*/ 6845 h 10000"/>
                <a:gd name="connsiteX33" fmla="*/ 1055 w 10000"/>
                <a:gd name="connsiteY33" fmla="*/ 6189 h 10000"/>
                <a:gd name="connsiteX34" fmla="*/ 767 w 10000"/>
                <a:gd name="connsiteY34" fmla="*/ 5947 h 10000"/>
                <a:gd name="connsiteX35" fmla="*/ 480 w 10000"/>
                <a:gd name="connsiteY35" fmla="*/ 5801 h 10000"/>
                <a:gd name="connsiteX36" fmla="*/ 240 w 10000"/>
                <a:gd name="connsiteY36" fmla="*/ 5534 h 10000"/>
                <a:gd name="connsiteX37" fmla="*/ 0 w 10000"/>
                <a:gd name="connsiteY37" fmla="*/ 5121 h 10000"/>
                <a:gd name="connsiteX38" fmla="*/ 0 w 10000"/>
                <a:gd name="connsiteY38" fmla="*/ 5121 h 10000"/>
                <a:gd name="connsiteX39" fmla="*/ 4436 w 10000"/>
                <a:gd name="connsiteY39" fmla="*/ 850 h 10000"/>
                <a:gd name="connsiteX0" fmla="*/ 4436 w 10000"/>
                <a:gd name="connsiteY0" fmla="*/ 850 h 10000"/>
                <a:gd name="connsiteX1" fmla="*/ 5348 w 10000"/>
                <a:gd name="connsiteY1" fmla="*/ 0 h 10000"/>
                <a:gd name="connsiteX2" fmla="*/ 5348 w 10000"/>
                <a:gd name="connsiteY2" fmla="*/ 0 h 10000"/>
                <a:gd name="connsiteX3" fmla="*/ 5516 w 10000"/>
                <a:gd name="connsiteY3" fmla="*/ 73 h 10000"/>
                <a:gd name="connsiteX4" fmla="*/ 5540 w 10000"/>
                <a:gd name="connsiteY4" fmla="*/ 73 h 10000"/>
                <a:gd name="connsiteX5" fmla="*/ 5659 w 10000"/>
                <a:gd name="connsiteY5" fmla="*/ 170 h 10000"/>
                <a:gd name="connsiteX6" fmla="*/ 6259 w 10000"/>
                <a:gd name="connsiteY6" fmla="*/ 922 h 10000"/>
                <a:gd name="connsiteX7" fmla="*/ 7050 w 10000"/>
                <a:gd name="connsiteY7" fmla="*/ 1553 h 10000"/>
                <a:gd name="connsiteX8" fmla="*/ 7074 w 10000"/>
                <a:gd name="connsiteY8" fmla="*/ 1626 h 10000"/>
                <a:gd name="connsiteX9" fmla="*/ 7074 w 10000"/>
                <a:gd name="connsiteY9" fmla="*/ 1675 h 10000"/>
                <a:gd name="connsiteX10" fmla="*/ 7122 w 10000"/>
                <a:gd name="connsiteY10" fmla="*/ 1772 h 10000"/>
                <a:gd name="connsiteX11" fmla="*/ 7530 w 10000"/>
                <a:gd name="connsiteY11" fmla="*/ 2087 h 10000"/>
                <a:gd name="connsiteX12" fmla="*/ 8082 w 10000"/>
                <a:gd name="connsiteY12" fmla="*/ 2136 h 10000"/>
                <a:gd name="connsiteX13" fmla="*/ 8753 w 10000"/>
                <a:gd name="connsiteY13" fmla="*/ 2524 h 10000"/>
                <a:gd name="connsiteX14" fmla="*/ 9448 w 10000"/>
                <a:gd name="connsiteY14" fmla="*/ 2888 h 10000"/>
                <a:gd name="connsiteX15" fmla="*/ 10000 w 10000"/>
                <a:gd name="connsiteY15" fmla="*/ 3228 h 10000"/>
                <a:gd name="connsiteX16" fmla="*/ 10000 w 10000"/>
                <a:gd name="connsiteY16" fmla="*/ 3228 h 10000"/>
                <a:gd name="connsiteX17" fmla="*/ 7698 w 10000"/>
                <a:gd name="connsiteY17" fmla="*/ 5655 h 10000"/>
                <a:gd name="connsiteX18" fmla="*/ 7698 w 10000"/>
                <a:gd name="connsiteY18" fmla="*/ 5655 h 10000"/>
                <a:gd name="connsiteX19" fmla="*/ 3022 w 10000"/>
                <a:gd name="connsiteY19" fmla="*/ 10000 h 10000"/>
                <a:gd name="connsiteX20" fmla="*/ 3022 w 10000"/>
                <a:gd name="connsiteY20" fmla="*/ 10000 h 10000"/>
                <a:gd name="connsiteX21" fmla="*/ 2830 w 10000"/>
                <a:gd name="connsiteY21" fmla="*/ 9660 h 10000"/>
                <a:gd name="connsiteX22" fmla="*/ 2830 w 10000"/>
                <a:gd name="connsiteY22" fmla="*/ 9660 h 10000"/>
                <a:gd name="connsiteX23" fmla="*/ 2422 w 10000"/>
                <a:gd name="connsiteY23" fmla="*/ 9636 h 10000"/>
                <a:gd name="connsiteX24" fmla="*/ 1942 w 10000"/>
                <a:gd name="connsiteY24" fmla="*/ 9223 h 10000"/>
                <a:gd name="connsiteX25" fmla="*/ 1942 w 10000"/>
                <a:gd name="connsiteY25" fmla="*/ 9078 h 10000"/>
                <a:gd name="connsiteX26" fmla="*/ 2110 w 10000"/>
                <a:gd name="connsiteY26" fmla="*/ 8956 h 10000"/>
                <a:gd name="connsiteX27" fmla="*/ 1847 w 10000"/>
                <a:gd name="connsiteY27" fmla="*/ 8665 h 10000"/>
                <a:gd name="connsiteX28" fmla="*/ 1918 w 10000"/>
                <a:gd name="connsiteY28" fmla="*/ 8471 h 10000"/>
                <a:gd name="connsiteX29" fmla="*/ 1775 w 10000"/>
                <a:gd name="connsiteY29" fmla="*/ 8325 h 10000"/>
                <a:gd name="connsiteX30" fmla="*/ 1079 w 10000"/>
                <a:gd name="connsiteY30" fmla="*/ 7937 h 10000"/>
                <a:gd name="connsiteX31" fmla="*/ 935 w 10000"/>
                <a:gd name="connsiteY31" fmla="*/ 6845 h 10000"/>
                <a:gd name="connsiteX32" fmla="*/ 1055 w 10000"/>
                <a:gd name="connsiteY32" fmla="*/ 6189 h 10000"/>
                <a:gd name="connsiteX33" fmla="*/ 767 w 10000"/>
                <a:gd name="connsiteY33" fmla="*/ 5947 h 10000"/>
                <a:gd name="connsiteX34" fmla="*/ 480 w 10000"/>
                <a:gd name="connsiteY34" fmla="*/ 5801 h 10000"/>
                <a:gd name="connsiteX35" fmla="*/ 240 w 10000"/>
                <a:gd name="connsiteY35" fmla="*/ 5534 h 10000"/>
                <a:gd name="connsiteX36" fmla="*/ 0 w 10000"/>
                <a:gd name="connsiteY36" fmla="*/ 5121 h 10000"/>
                <a:gd name="connsiteX37" fmla="*/ 0 w 10000"/>
                <a:gd name="connsiteY37" fmla="*/ 5121 h 10000"/>
                <a:gd name="connsiteX38" fmla="*/ 4436 w 10000"/>
                <a:gd name="connsiteY38" fmla="*/ 8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00" h="10000">
                  <a:moveTo>
                    <a:pt x="4436" y="850"/>
                  </a:moveTo>
                  <a:lnTo>
                    <a:pt x="5348" y="0"/>
                  </a:lnTo>
                  <a:lnTo>
                    <a:pt x="5348" y="0"/>
                  </a:lnTo>
                  <a:cubicBezTo>
                    <a:pt x="5396" y="24"/>
                    <a:pt x="5468" y="49"/>
                    <a:pt x="5516" y="73"/>
                  </a:cubicBezTo>
                  <a:lnTo>
                    <a:pt x="5540" y="73"/>
                  </a:lnTo>
                  <a:cubicBezTo>
                    <a:pt x="5580" y="105"/>
                    <a:pt x="5619" y="138"/>
                    <a:pt x="5659" y="170"/>
                  </a:cubicBezTo>
                  <a:cubicBezTo>
                    <a:pt x="5779" y="461"/>
                    <a:pt x="5995" y="801"/>
                    <a:pt x="6259" y="922"/>
                  </a:cubicBezTo>
                  <a:cubicBezTo>
                    <a:pt x="6571" y="1019"/>
                    <a:pt x="7074" y="1117"/>
                    <a:pt x="7050" y="1553"/>
                  </a:cubicBezTo>
                  <a:cubicBezTo>
                    <a:pt x="7050" y="1578"/>
                    <a:pt x="7050" y="1602"/>
                    <a:pt x="7074" y="1626"/>
                  </a:cubicBezTo>
                  <a:lnTo>
                    <a:pt x="7074" y="1675"/>
                  </a:lnTo>
                  <a:cubicBezTo>
                    <a:pt x="7098" y="1699"/>
                    <a:pt x="7122" y="1748"/>
                    <a:pt x="7122" y="1772"/>
                  </a:cubicBezTo>
                  <a:cubicBezTo>
                    <a:pt x="7266" y="1966"/>
                    <a:pt x="7242" y="2063"/>
                    <a:pt x="7530" y="2087"/>
                  </a:cubicBezTo>
                  <a:cubicBezTo>
                    <a:pt x="7722" y="2112"/>
                    <a:pt x="7890" y="2087"/>
                    <a:pt x="8082" y="2136"/>
                  </a:cubicBezTo>
                  <a:cubicBezTo>
                    <a:pt x="8321" y="2209"/>
                    <a:pt x="8513" y="2451"/>
                    <a:pt x="8753" y="2524"/>
                  </a:cubicBezTo>
                  <a:cubicBezTo>
                    <a:pt x="9017" y="2597"/>
                    <a:pt x="9209" y="2767"/>
                    <a:pt x="9448" y="2888"/>
                  </a:cubicBezTo>
                  <a:lnTo>
                    <a:pt x="10000" y="3228"/>
                  </a:lnTo>
                  <a:lnTo>
                    <a:pt x="10000" y="3228"/>
                  </a:lnTo>
                  <a:lnTo>
                    <a:pt x="7698" y="5655"/>
                  </a:lnTo>
                  <a:lnTo>
                    <a:pt x="7698" y="5655"/>
                  </a:lnTo>
                  <a:lnTo>
                    <a:pt x="3022" y="10000"/>
                  </a:lnTo>
                  <a:lnTo>
                    <a:pt x="3022" y="10000"/>
                  </a:lnTo>
                  <a:cubicBezTo>
                    <a:pt x="2998" y="9879"/>
                    <a:pt x="2902" y="9660"/>
                    <a:pt x="2830" y="9660"/>
                  </a:cubicBezTo>
                  <a:lnTo>
                    <a:pt x="2830" y="9660"/>
                  </a:lnTo>
                  <a:cubicBezTo>
                    <a:pt x="2758" y="9951"/>
                    <a:pt x="2494" y="9854"/>
                    <a:pt x="2422" y="9636"/>
                  </a:cubicBezTo>
                  <a:cubicBezTo>
                    <a:pt x="2374" y="9490"/>
                    <a:pt x="1918" y="9442"/>
                    <a:pt x="1942" y="9223"/>
                  </a:cubicBezTo>
                  <a:cubicBezTo>
                    <a:pt x="1942" y="9175"/>
                    <a:pt x="1918" y="9126"/>
                    <a:pt x="1942" y="9078"/>
                  </a:cubicBezTo>
                  <a:cubicBezTo>
                    <a:pt x="1966" y="9078"/>
                    <a:pt x="2086" y="8981"/>
                    <a:pt x="2110" y="8956"/>
                  </a:cubicBezTo>
                  <a:cubicBezTo>
                    <a:pt x="2158" y="8908"/>
                    <a:pt x="1894" y="8714"/>
                    <a:pt x="1847" y="8665"/>
                  </a:cubicBezTo>
                  <a:cubicBezTo>
                    <a:pt x="1727" y="8544"/>
                    <a:pt x="1823" y="8568"/>
                    <a:pt x="1918" y="8471"/>
                  </a:cubicBezTo>
                  <a:cubicBezTo>
                    <a:pt x="1966" y="8398"/>
                    <a:pt x="1799" y="8350"/>
                    <a:pt x="1775" y="8325"/>
                  </a:cubicBezTo>
                  <a:cubicBezTo>
                    <a:pt x="1635" y="8236"/>
                    <a:pt x="1243" y="8087"/>
                    <a:pt x="1079" y="7937"/>
                  </a:cubicBezTo>
                  <a:cubicBezTo>
                    <a:pt x="939" y="7690"/>
                    <a:pt x="939" y="7136"/>
                    <a:pt x="935" y="6845"/>
                  </a:cubicBezTo>
                  <a:cubicBezTo>
                    <a:pt x="967" y="6683"/>
                    <a:pt x="1083" y="6338"/>
                    <a:pt x="1055" y="6189"/>
                  </a:cubicBezTo>
                  <a:cubicBezTo>
                    <a:pt x="983" y="5995"/>
                    <a:pt x="935" y="6019"/>
                    <a:pt x="767" y="5947"/>
                  </a:cubicBezTo>
                  <a:lnTo>
                    <a:pt x="480" y="5801"/>
                  </a:lnTo>
                  <a:cubicBezTo>
                    <a:pt x="264" y="5752"/>
                    <a:pt x="312" y="5728"/>
                    <a:pt x="240" y="5534"/>
                  </a:cubicBezTo>
                  <a:cubicBezTo>
                    <a:pt x="168" y="5388"/>
                    <a:pt x="72" y="5267"/>
                    <a:pt x="0" y="5121"/>
                  </a:cubicBezTo>
                  <a:lnTo>
                    <a:pt x="0" y="5121"/>
                  </a:lnTo>
                  <a:lnTo>
                    <a:pt x="4436" y="850"/>
                  </a:lnTo>
                  <a:close/>
                </a:path>
              </a:pathLst>
            </a:custGeom>
            <a:solidFill>
              <a:schemeClr val="accent4">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37" name="EDGEFIELD"/>
            <p:cNvSpPr>
              <a:spLocks/>
            </p:cNvSpPr>
            <p:nvPr/>
          </p:nvSpPr>
          <p:spPr bwMode="auto">
            <a:xfrm>
              <a:off x="2960688" y="2889251"/>
              <a:ext cx="700088" cy="717550"/>
            </a:xfrm>
            <a:custGeom>
              <a:avLst/>
              <a:gdLst>
                <a:gd name="T0" fmla="*/ 32 w 267"/>
                <a:gd name="T1" fmla="*/ 235 h 273"/>
                <a:gd name="T2" fmla="*/ 42 w 267"/>
                <a:gd name="T3" fmla="*/ 240 h 273"/>
                <a:gd name="T4" fmla="*/ 70 w 267"/>
                <a:gd name="T5" fmla="*/ 260 h 273"/>
                <a:gd name="T6" fmla="*/ 82 w 267"/>
                <a:gd name="T7" fmla="*/ 273 h 273"/>
                <a:gd name="T8" fmla="*/ 82 w 267"/>
                <a:gd name="T9" fmla="*/ 273 h 273"/>
                <a:gd name="T10" fmla="*/ 267 w 267"/>
                <a:gd name="T11" fmla="*/ 97 h 273"/>
                <a:gd name="T12" fmla="*/ 267 w 267"/>
                <a:gd name="T13" fmla="*/ 97 h 273"/>
                <a:gd name="T14" fmla="*/ 223 w 267"/>
                <a:gd name="T15" fmla="*/ 84 h 273"/>
                <a:gd name="T16" fmla="*/ 174 w 267"/>
                <a:gd name="T17" fmla="*/ 66 h 273"/>
                <a:gd name="T18" fmla="*/ 149 w 267"/>
                <a:gd name="T19" fmla="*/ 25 h 273"/>
                <a:gd name="T20" fmla="*/ 144 w 267"/>
                <a:gd name="T21" fmla="*/ 0 h 273"/>
                <a:gd name="T22" fmla="*/ 115 w 267"/>
                <a:gd name="T23" fmla="*/ 4 h 273"/>
                <a:gd name="T24" fmla="*/ 87 w 267"/>
                <a:gd name="T25" fmla="*/ 8 h 273"/>
                <a:gd name="T26" fmla="*/ 87 w 267"/>
                <a:gd name="T27" fmla="*/ 8 h 273"/>
                <a:gd name="T28" fmla="*/ 68 w 267"/>
                <a:gd name="T29" fmla="*/ 12 h 273"/>
                <a:gd name="T30" fmla="*/ 68 w 267"/>
                <a:gd name="T31" fmla="*/ 12 h 273"/>
                <a:gd name="T32" fmla="*/ 60 w 267"/>
                <a:gd name="T33" fmla="*/ 15 h 273"/>
                <a:gd name="T34" fmla="*/ 47 w 267"/>
                <a:gd name="T35" fmla="*/ 18 h 273"/>
                <a:gd name="T36" fmla="*/ 35 w 267"/>
                <a:gd name="T37" fmla="*/ 22 h 273"/>
                <a:gd name="T38" fmla="*/ 27 w 267"/>
                <a:gd name="T39" fmla="*/ 24 h 273"/>
                <a:gd name="T40" fmla="*/ 15 w 267"/>
                <a:gd name="T41" fmla="*/ 33 h 273"/>
                <a:gd name="T42" fmla="*/ 15 w 267"/>
                <a:gd name="T43" fmla="*/ 46 h 273"/>
                <a:gd name="T44" fmla="*/ 15 w 267"/>
                <a:gd name="T45" fmla="*/ 59 h 273"/>
                <a:gd name="T46" fmla="*/ 32 w 267"/>
                <a:gd name="T47" fmla="*/ 84 h 273"/>
                <a:gd name="T48" fmla="*/ 21 w 267"/>
                <a:gd name="T49" fmla="*/ 97 h 273"/>
                <a:gd name="T50" fmla="*/ 14 w 267"/>
                <a:gd name="T51" fmla="*/ 114 h 273"/>
                <a:gd name="T52" fmla="*/ 6 w 267"/>
                <a:gd name="T53" fmla="*/ 127 h 273"/>
                <a:gd name="T54" fmla="*/ 6 w 267"/>
                <a:gd name="T55" fmla="*/ 140 h 273"/>
                <a:gd name="T56" fmla="*/ 0 w 267"/>
                <a:gd name="T57" fmla="*/ 147 h 273"/>
                <a:gd name="T58" fmla="*/ 5 w 267"/>
                <a:gd name="T59" fmla="*/ 162 h 273"/>
                <a:gd name="T60" fmla="*/ 14 w 267"/>
                <a:gd name="T61" fmla="*/ 171 h 273"/>
                <a:gd name="T62" fmla="*/ 31 w 267"/>
                <a:gd name="T63" fmla="*/ 191 h 273"/>
                <a:gd name="T64" fmla="*/ 41 w 267"/>
                <a:gd name="T65" fmla="*/ 203 h 273"/>
                <a:gd name="T66" fmla="*/ 36 w 267"/>
                <a:gd name="T67" fmla="*/ 225 h 273"/>
                <a:gd name="T68" fmla="*/ 32 w 267"/>
                <a:gd name="T69" fmla="*/ 23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73">
                  <a:moveTo>
                    <a:pt x="32" y="235"/>
                  </a:moveTo>
                  <a:cubicBezTo>
                    <a:pt x="37" y="237"/>
                    <a:pt x="41" y="239"/>
                    <a:pt x="42" y="240"/>
                  </a:cubicBezTo>
                  <a:cubicBezTo>
                    <a:pt x="53" y="241"/>
                    <a:pt x="64" y="252"/>
                    <a:pt x="70" y="260"/>
                  </a:cubicBezTo>
                  <a:cubicBezTo>
                    <a:pt x="82" y="273"/>
                    <a:pt x="82" y="273"/>
                    <a:pt x="82" y="273"/>
                  </a:cubicBezTo>
                  <a:cubicBezTo>
                    <a:pt x="82" y="273"/>
                    <a:pt x="82" y="273"/>
                    <a:pt x="82" y="273"/>
                  </a:cubicBezTo>
                  <a:cubicBezTo>
                    <a:pt x="267" y="97"/>
                    <a:pt x="267" y="97"/>
                    <a:pt x="267" y="97"/>
                  </a:cubicBezTo>
                  <a:cubicBezTo>
                    <a:pt x="267" y="97"/>
                    <a:pt x="267" y="97"/>
                    <a:pt x="267" y="97"/>
                  </a:cubicBezTo>
                  <a:cubicBezTo>
                    <a:pt x="223" y="84"/>
                    <a:pt x="223" y="84"/>
                    <a:pt x="223" y="84"/>
                  </a:cubicBezTo>
                  <a:cubicBezTo>
                    <a:pt x="206" y="83"/>
                    <a:pt x="190" y="71"/>
                    <a:pt x="174" y="66"/>
                  </a:cubicBezTo>
                  <a:cubicBezTo>
                    <a:pt x="157" y="62"/>
                    <a:pt x="151" y="40"/>
                    <a:pt x="149" y="25"/>
                  </a:cubicBezTo>
                  <a:cubicBezTo>
                    <a:pt x="148" y="18"/>
                    <a:pt x="147" y="5"/>
                    <a:pt x="144" y="0"/>
                  </a:cubicBezTo>
                  <a:cubicBezTo>
                    <a:pt x="137" y="0"/>
                    <a:pt x="122" y="2"/>
                    <a:pt x="115" y="4"/>
                  </a:cubicBezTo>
                  <a:cubicBezTo>
                    <a:pt x="106" y="6"/>
                    <a:pt x="96" y="6"/>
                    <a:pt x="87" y="8"/>
                  </a:cubicBezTo>
                  <a:cubicBezTo>
                    <a:pt x="87" y="8"/>
                    <a:pt x="87" y="8"/>
                    <a:pt x="87" y="8"/>
                  </a:cubicBezTo>
                  <a:cubicBezTo>
                    <a:pt x="68" y="12"/>
                    <a:pt x="68" y="12"/>
                    <a:pt x="68" y="12"/>
                  </a:cubicBezTo>
                  <a:cubicBezTo>
                    <a:pt x="68" y="12"/>
                    <a:pt x="68" y="12"/>
                    <a:pt x="68" y="12"/>
                  </a:cubicBezTo>
                  <a:cubicBezTo>
                    <a:pt x="60" y="15"/>
                    <a:pt x="60" y="15"/>
                    <a:pt x="60" y="15"/>
                  </a:cubicBezTo>
                  <a:cubicBezTo>
                    <a:pt x="56" y="17"/>
                    <a:pt x="51" y="17"/>
                    <a:pt x="47" y="18"/>
                  </a:cubicBezTo>
                  <a:cubicBezTo>
                    <a:pt x="43" y="20"/>
                    <a:pt x="39" y="21"/>
                    <a:pt x="35" y="22"/>
                  </a:cubicBezTo>
                  <a:cubicBezTo>
                    <a:pt x="33" y="23"/>
                    <a:pt x="29" y="24"/>
                    <a:pt x="27" y="24"/>
                  </a:cubicBezTo>
                  <a:cubicBezTo>
                    <a:pt x="24" y="27"/>
                    <a:pt x="16" y="27"/>
                    <a:pt x="15" y="33"/>
                  </a:cubicBezTo>
                  <a:cubicBezTo>
                    <a:pt x="16" y="39"/>
                    <a:pt x="19" y="40"/>
                    <a:pt x="15" y="46"/>
                  </a:cubicBezTo>
                  <a:cubicBezTo>
                    <a:pt x="11" y="51"/>
                    <a:pt x="11" y="55"/>
                    <a:pt x="15" y="59"/>
                  </a:cubicBezTo>
                  <a:cubicBezTo>
                    <a:pt x="19" y="64"/>
                    <a:pt x="31" y="78"/>
                    <a:pt x="32" y="84"/>
                  </a:cubicBezTo>
                  <a:cubicBezTo>
                    <a:pt x="32" y="88"/>
                    <a:pt x="24" y="95"/>
                    <a:pt x="21" y="97"/>
                  </a:cubicBezTo>
                  <a:cubicBezTo>
                    <a:pt x="20" y="104"/>
                    <a:pt x="20" y="109"/>
                    <a:pt x="14" y="114"/>
                  </a:cubicBezTo>
                  <a:cubicBezTo>
                    <a:pt x="9" y="119"/>
                    <a:pt x="9" y="122"/>
                    <a:pt x="6" y="127"/>
                  </a:cubicBezTo>
                  <a:cubicBezTo>
                    <a:pt x="6" y="132"/>
                    <a:pt x="7" y="136"/>
                    <a:pt x="6" y="140"/>
                  </a:cubicBezTo>
                  <a:cubicBezTo>
                    <a:pt x="5" y="143"/>
                    <a:pt x="2" y="144"/>
                    <a:pt x="0" y="147"/>
                  </a:cubicBezTo>
                  <a:cubicBezTo>
                    <a:pt x="0" y="151"/>
                    <a:pt x="2" y="158"/>
                    <a:pt x="5" y="162"/>
                  </a:cubicBezTo>
                  <a:cubicBezTo>
                    <a:pt x="7" y="167"/>
                    <a:pt x="11" y="167"/>
                    <a:pt x="14" y="171"/>
                  </a:cubicBezTo>
                  <a:cubicBezTo>
                    <a:pt x="20" y="177"/>
                    <a:pt x="23" y="187"/>
                    <a:pt x="31" y="191"/>
                  </a:cubicBezTo>
                  <a:cubicBezTo>
                    <a:pt x="37" y="194"/>
                    <a:pt x="39" y="197"/>
                    <a:pt x="41" y="203"/>
                  </a:cubicBezTo>
                  <a:cubicBezTo>
                    <a:pt x="44" y="207"/>
                    <a:pt x="37" y="220"/>
                    <a:pt x="36" y="225"/>
                  </a:cubicBezTo>
                  <a:cubicBezTo>
                    <a:pt x="32" y="235"/>
                    <a:pt x="32" y="235"/>
                    <a:pt x="32" y="235"/>
                  </a:cubicBezTo>
                  <a:close/>
                </a:path>
              </a:pathLst>
            </a:custGeom>
            <a:solidFill>
              <a:schemeClr val="accent4">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38" name="MCCORMICK"/>
            <p:cNvSpPr>
              <a:spLocks/>
            </p:cNvSpPr>
            <p:nvPr/>
          </p:nvSpPr>
          <p:spPr bwMode="auto">
            <a:xfrm>
              <a:off x="2413001" y="2727583"/>
              <a:ext cx="727075" cy="779206"/>
            </a:xfrm>
            <a:custGeom>
              <a:avLst/>
              <a:gdLst>
                <a:gd name="T0" fmla="*/ 0 w 277"/>
                <a:gd name="T1" fmla="*/ 44 h 299"/>
                <a:gd name="T2" fmla="*/ 6 w 277"/>
                <a:gd name="T3" fmla="*/ 53 h 299"/>
                <a:gd name="T4" fmla="*/ 15 w 277"/>
                <a:gd name="T5" fmla="*/ 70 h 299"/>
                <a:gd name="T6" fmla="*/ 24 w 277"/>
                <a:gd name="T7" fmla="*/ 87 h 299"/>
                <a:gd name="T8" fmla="*/ 37 w 277"/>
                <a:gd name="T9" fmla="*/ 90 h 299"/>
                <a:gd name="T10" fmla="*/ 48 w 277"/>
                <a:gd name="T11" fmla="*/ 100 h 299"/>
                <a:gd name="T12" fmla="*/ 74 w 277"/>
                <a:gd name="T13" fmla="*/ 124 h 299"/>
                <a:gd name="T14" fmla="*/ 93 w 277"/>
                <a:gd name="T15" fmla="*/ 136 h 299"/>
                <a:gd name="T16" fmla="*/ 109 w 277"/>
                <a:gd name="T17" fmla="*/ 144 h 299"/>
                <a:gd name="T18" fmla="*/ 124 w 277"/>
                <a:gd name="T19" fmla="*/ 154 h 299"/>
                <a:gd name="T20" fmla="*/ 144 w 277"/>
                <a:gd name="T21" fmla="*/ 169 h 299"/>
                <a:gd name="T22" fmla="*/ 156 w 277"/>
                <a:gd name="T23" fmla="*/ 187 h 299"/>
                <a:gd name="T24" fmla="*/ 181 w 277"/>
                <a:gd name="T25" fmla="*/ 223 h 299"/>
                <a:gd name="T26" fmla="*/ 190 w 277"/>
                <a:gd name="T27" fmla="*/ 245 h 299"/>
                <a:gd name="T28" fmla="*/ 192 w 277"/>
                <a:gd name="T29" fmla="*/ 247 h 299"/>
                <a:gd name="T30" fmla="*/ 197 w 277"/>
                <a:gd name="T31" fmla="*/ 256 h 299"/>
                <a:gd name="T32" fmla="*/ 197 w 277"/>
                <a:gd name="T33" fmla="*/ 272 h 299"/>
                <a:gd name="T34" fmla="*/ 226 w 277"/>
                <a:gd name="T35" fmla="*/ 295 h 299"/>
                <a:gd name="T36" fmla="*/ 241 w 277"/>
                <a:gd name="T37" fmla="*/ 299 h 299"/>
                <a:gd name="T38" fmla="*/ 241 w 277"/>
                <a:gd name="T39" fmla="*/ 299 h 299"/>
                <a:gd name="T40" fmla="*/ 245 w 277"/>
                <a:gd name="T41" fmla="*/ 289 h 299"/>
                <a:gd name="T42" fmla="*/ 250 w 277"/>
                <a:gd name="T43" fmla="*/ 267 h 299"/>
                <a:gd name="T44" fmla="*/ 240 w 277"/>
                <a:gd name="T45" fmla="*/ 255 h 299"/>
                <a:gd name="T46" fmla="*/ 223 w 277"/>
                <a:gd name="T47" fmla="*/ 235 h 299"/>
                <a:gd name="T48" fmla="*/ 214 w 277"/>
                <a:gd name="T49" fmla="*/ 226 h 299"/>
                <a:gd name="T50" fmla="*/ 209 w 277"/>
                <a:gd name="T51" fmla="*/ 211 h 299"/>
                <a:gd name="T52" fmla="*/ 215 w 277"/>
                <a:gd name="T53" fmla="*/ 204 h 299"/>
                <a:gd name="T54" fmla="*/ 215 w 277"/>
                <a:gd name="T55" fmla="*/ 191 h 299"/>
                <a:gd name="T56" fmla="*/ 223 w 277"/>
                <a:gd name="T57" fmla="*/ 178 h 299"/>
                <a:gd name="T58" fmla="*/ 230 w 277"/>
                <a:gd name="T59" fmla="*/ 161 h 299"/>
                <a:gd name="T60" fmla="*/ 241 w 277"/>
                <a:gd name="T61" fmla="*/ 148 h 299"/>
                <a:gd name="T62" fmla="*/ 224 w 277"/>
                <a:gd name="T63" fmla="*/ 123 h 299"/>
                <a:gd name="T64" fmla="*/ 224 w 277"/>
                <a:gd name="T65" fmla="*/ 110 h 299"/>
                <a:gd name="T66" fmla="*/ 224 w 277"/>
                <a:gd name="T67" fmla="*/ 97 h 299"/>
                <a:gd name="T68" fmla="*/ 236 w 277"/>
                <a:gd name="T69" fmla="*/ 88 h 299"/>
                <a:gd name="T70" fmla="*/ 244 w 277"/>
                <a:gd name="T71" fmla="*/ 86 h 299"/>
                <a:gd name="T72" fmla="*/ 256 w 277"/>
                <a:gd name="T73" fmla="*/ 82 h 299"/>
                <a:gd name="T74" fmla="*/ 269 w 277"/>
                <a:gd name="T75" fmla="*/ 79 h 299"/>
                <a:gd name="T76" fmla="*/ 277 w 277"/>
                <a:gd name="T77" fmla="*/ 76 h 299"/>
                <a:gd name="T78" fmla="*/ 277 w 277"/>
                <a:gd name="T79" fmla="*/ 76 h 299"/>
                <a:gd name="T80" fmla="*/ 277 w 277"/>
                <a:gd name="T81" fmla="*/ 58 h 299"/>
                <a:gd name="T82" fmla="*/ 247 w 277"/>
                <a:gd name="T83" fmla="*/ 58 h 299"/>
                <a:gd name="T84" fmla="*/ 222 w 277"/>
                <a:gd name="T85" fmla="*/ 59 h 299"/>
                <a:gd name="T86" fmla="*/ 222 w 277"/>
                <a:gd name="T87" fmla="*/ 60 h 299"/>
                <a:gd name="T88" fmla="*/ 204 w 277"/>
                <a:gd name="T89" fmla="*/ 65 h 299"/>
                <a:gd name="T90" fmla="*/ 185 w 277"/>
                <a:gd name="T91" fmla="*/ 50 h 299"/>
                <a:gd name="T92" fmla="*/ 178 w 277"/>
                <a:gd name="T93" fmla="*/ 37 h 299"/>
                <a:gd name="T94" fmla="*/ 147 w 277"/>
                <a:gd name="T95" fmla="*/ 67 h 299"/>
                <a:gd name="T96" fmla="*/ 138 w 277"/>
                <a:gd name="T97" fmla="*/ 12 h 299"/>
                <a:gd name="T98" fmla="*/ 138 w 277"/>
                <a:gd name="T99" fmla="*/ 12 h 299"/>
                <a:gd name="T100" fmla="*/ 130 w 277"/>
                <a:gd name="T101" fmla="*/ 12 h 299"/>
                <a:gd name="T102" fmla="*/ 119 w 277"/>
                <a:gd name="T103" fmla="*/ 14 h 299"/>
                <a:gd name="T104" fmla="*/ 118 w 277"/>
                <a:gd name="T105" fmla="*/ 14 h 299"/>
                <a:gd name="T106" fmla="*/ 110 w 277"/>
                <a:gd name="T107" fmla="*/ 16 h 299"/>
                <a:gd name="T108" fmla="*/ 101 w 277"/>
                <a:gd name="T109" fmla="*/ 14 h 299"/>
                <a:gd name="T110" fmla="*/ 81 w 277"/>
                <a:gd name="T111" fmla="*/ 13 h 299"/>
                <a:gd name="T112" fmla="*/ 73 w 277"/>
                <a:gd name="T113" fmla="*/ 10 h 299"/>
                <a:gd name="T114" fmla="*/ 68 w 277"/>
                <a:gd name="T115" fmla="*/ 7 h 299"/>
                <a:gd name="T116" fmla="*/ 62 w 277"/>
                <a:gd name="T117" fmla="*/ 3 h 299"/>
                <a:gd name="T118" fmla="*/ 50 w 277"/>
                <a:gd name="T119" fmla="*/ 7 h 299"/>
                <a:gd name="T120" fmla="*/ 34 w 277"/>
                <a:gd name="T121" fmla="*/ 7 h 299"/>
                <a:gd name="T122" fmla="*/ 0 w 277"/>
                <a:gd name="T123" fmla="*/ 44 h 299"/>
                <a:gd name="connsiteX0" fmla="*/ 0 w 10000"/>
                <a:gd name="connsiteY0" fmla="*/ 1408 h 9936"/>
                <a:gd name="connsiteX1" fmla="*/ 217 w 10000"/>
                <a:gd name="connsiteY1" fmla="*/ 1709 h 9936"/>
                <a:gd name="connsiteX2" fmla="*/ 542 w 10000"/>
                <a:gd name="connsiteY2" fmla="*/ 2277 h 9936"/>
                <a:gd name="connsiteX3" fmla="*/ 866 w 10000"/>
                <a:gd name="connsiteY3" fmla="*/ 2846 h 9936"/>
                <a:gd name="connsiteX4" fmla="*/ 1336 w 10000"/>
                <a:gd name="connsiteY4" fmla="*/ 2946 h 9936"/>
                <a:gd name="connsiteX5" fmla="*/ 1733 w 10000"/>
                <a:gd name="connsiteY5" fmla="*/ 3280 h 9936"/>
                <a:gd name="connsiteX6" fmla="*/ 2671 w 10000"/>
                <a:gd name="connsiteY6" fmla="*/ 4083 h 9936"/>
                <a:gd name="connsiteX7" fmla="*/ 3935 w 10000"/>
                <a:gd name="connsiteY7" fmla="*/ 4752 h 9936"/>
                <a:gd name="connsiteX8" fmla="*/ 4477 w 10000"/>
                <a:gd name="connsiteY8" fmla="*/ 5087 h 9936"/>
                <a:gd name="connsiteX9" fmla="*/ 5199 w 10000"/>
                <a:gd name="connsiteY9" fmla="*/ 5588 h 9936"/>
                <a:gd name="connsiteX10" fmla="*/ 5632 w 10000"/>
                <a:gd name="connsiteY10" fmla="*/ 6190 h 9936"/>
                <a:gd name="connsiteX11" fmla="*/ 6534 w 10000"/>
                <a:gd name="connsiteY11" fmla="*/ 7394 h 9936"/>
                <a:gd name="connsiteX12" fmla="*/ 6859 w 10000"/>
                <a:gd name="connsiteY12" fmla="*/ 8130 h 9936"/>
                <a:gd name="connsiteX13" fmla="*/ 6931 w 10000"/>
                <a:gd name="connsiteY13" fmla="*/ 8197 h 9936"/>
                <a:gd name="connsiteX14" fmla="*/ 7112 w 10000"/>
                <a:gd name="connsiteY14" fmla="*/ 8498 h 9936"/>
                <a:gd name="connsiteX15" fmla="*/ 7112 w 10000"/>
                <a:gd name="connsiteY15" fmla="*/ 9033 h 9936"/>
                <a:gd name="connsiteX16" fmla="*/ 8159 w 10000"/>
                <a:gd name="connsiteY16" fmla="*/ 9802 h 9936"/>
                <a:gd name="connsiteX17" fmla="*/ 8700 w 10000"/>
                <a:gd name="connsiteY17" fmla="*/ 9936 h 9936"/>
                <a:gd name="connsiteX18" fmla="*/ 8700 w 10000"/>
                <a:gd name="connsiteY18" fmla="*/ 9936 h 9936"/>
                <a:gd name="connsiteX19" fmla="*/ 8845 w 10000"/>
                <a:gd name="connsiteY19" fmla="*/ 9602 h 9936"/>
                <a:gd name="connsiteX20" fmla="*/ 9025 w 10000"/>
                <a:gd name="connsiteY20" fmla="*/ 8866 h 9936"/>
                <a:gd name="connsiteX21" fmla="*/ 8664 w 10000"/>
                <a:gd name="connsiteY21" fmla="*/ 8464 h 9936"/>
                <a:gd name="connsiteX22" fmla="*/ 8051 w 10000"/>
                <a:gd name="connsiteY22" fmla="*/ 7796 h 9936"/>
                <a:gd name="connsiteX23" fmla="*/ 7726 w 10000"/>
                <a:gd name="connsiteY23" fmla="*/ 7495 h 9936"/>
                <a:gd name="connsiteX24" fmla="*/ 7545 w 10000"/>
                <a:gd name="connsiteY24" fmla="*/ 6993 h 9936"/>
                <a:gd name="connsiteX25" fmla="*/ 7762 w 10000"/>
                <a:gd name="connsiteY25" fmla="*/ 6759 h 9936"/>
                <a:gd name="connsiteX26" fmla="*/ 7762 w 10000"/>
                <a:gd name="connsiteY26" fmla="*/ 6324 h 9936"/>
                <a:gd name="connsiteX27" fmla="*/ 8051 w 10000"/>
                <a:gd name="connsiteY27" fmla="*/ 5889 h 9936"/>
                <a:gd name="connsiteX28" fmla="*/ 8303 w 10000"/>
                <a:gd name="connsiteY28" fmla="*/ 5321 h 9936"/>
                <a:gd name="connsiteX29" fmla="*/ 8700 w 10000"/>
                <a:gd name="connsiteY29" fmla="*/ 4886 h 9936"/>
                <a:gd name="connsiteX30" fmla="*/ 8087 w 10000"/>
                <a:gd name="connsiteY30" fmla="*/ 4050 h 9936"/>
                <a:gd name="connsiteX31" fmla="*/ 8087 w 10000"/>
                <a:gd name="connsiteY31" fmla="*/ 3615 h 9936"/>
                <a:gd name="connsiteX32" fmla="*/ 8087 w 10000"/>
                <a:gd name="connsiteY32" fmla="*/ 3180 h 9936"/>
                <a:gd name="connsiteX33" fmla="*/ 8520 w 10000"/>
                <a:gd name="connsiteY33" fmla="*/ 2879 h 9936"/>
                <a:gd name="connsiteX34" fmla="*/ 8809 w 10000"/>
                <a:gd name="connsiteY34" fmla="*/ 2812 h 9936"/>
                <a:gd name="connsiteX35" fmla="*/ 9242 w 10000"/>
                <a:gd name="connsiteY35" fmla="*/ 2678 h 9936"/>
                <a:gd name="connsiteX36" fmla="*/ 9711 w 10000"/>
                <a:gd name="connsiteY36" fmla="*/ 2578 h 9936"/>
                <a:gd name="connsiteX37" fmla="*/ 10000 w 10000"/>
                <a:gd name="connsiteY37" fmla="*/ 2478 h 9936"/>
                <a:gd name="connsiteX38" fmla="*/ 10000 w 10000"/>
                <a:gd name="connsiteY38" fmla="*/ 2478 h 9936"/>
                <a:gd name="connsiteX39" fmla="*/ 10000 w 10000"/>
                <a:gd name="connsiteY39" fmla="*/ 1876 h 9936"/>
                <a:gd name="connsiteX40" fmla="*/ 8917 w 10000"/>
                <a:gd name="connsiteY40" fmla="*/ 1876 h 9936"/>
                <a:gd name="connsiteX41" fmla="*/ 8014 w 10000"/>
                <a:gd name="connsiteY41" fmla="*/ 1909 h 9936"/>
                <a:gd name="connsiteX42" fmla="*/ 8014 w 10000"/>
                <a:gd name="connsiteY42" fmla="*/ 1943 h 9936"/>
                <a:gd name="connsiteX43" fmla="*/ 7365 w 10000"/>
                <a:gd name="connsiteY43" fmla="*/ 2110 h 9936"/>
                <a:gd name="connsiteX44" fmla="*/ 6679 w 10000"/>
                <a:gd name="connsiteY44" fmla="*/ 1608 h 9936"/>
                <a:gd name="connsiteX45" fmla="*/ 6426 w 10000"/>
                <a:gd name="connsiteY45" fmla="*/ 1173 h 9936"/>
                <a:gd name="connsiteX46" fmla="*/ 5307 w 10000"/>
                <a:gd name="connsiteY46" fmla="*/ 2177 h 9936"/>
                <a:gd name="connsiteX47" fmla="*/ 4982 w 10000"/>
                <a:gd name="connsiteY47" fmla="*/ 337 h 9936"/>
                <a:gd name="connsiteX48" fmla="*/ 4982 w 10000"/>
                <a:gd name="connsiteY48" fmla="*/ 337 h 9936"/>
                <a:gd name="connsiteX49" fmla="*/ 4693 w 10000"/>
                <a:gd name="connsiteY49" fmla="*/ 337 h 9936"/>
                <a:gd name="connsiteX50" fmla="*/ 4296 w 10000"/>
                <a:gd name="connsiteY50" fmla="*/ 404 h 9936"/>
                <a:gd name="connsiteX51" fmla="*/ 4260 w 10000"/>
                <a:gd name="connsiteY51" fmla="*/ 404 h 9936"/>
                <a:gd name="connsiteX52" fmla="*/ 3971 w 10000"/>
                <a:gd name="connsiteY52" fmla="*/ 471 h 9936"/>
                <a:gd name="connsiteX53" fmla="*/ 3646 w 10000"/>
                <a:gd name="connsiteY53" fmla="*/ 404 h 9936"/>
                <a:gd name="connsiteX54" fmla="*/ 2924 w 10000"/>
                <a:gd name="connsiteY54" fmla="*/ 371 h 9936"/>
                <a:gd name="connsiteX55" fmla="*/ 2635 w 10000"/>
                <a:gd name="connsiteY55" fmla="*/ 270 h 9936"/>
                <a:gd name="connsiteX56" fmla="*/ 2455 w 10000"/>
                <a:gd name="connsiteY56" fmla="*/ 170 h 9936"/>
                <a:gd name="connsiteX57" fmla="*/ 2238 w 10000"/>
                <a:gd name="connsiteY57" fmla="*/ 36 h 9936"/>
                <a:gd name="connsiteX58" fmla="*/ 1805 w 10000"/>
                <a:gd name="connsiteY58" fmla="*/ 170 h 9936"/>
                <a:gd name="connsiteX59" fmla="*/ 1227 w 10000"/>
                <a:gd name="connsiteY59" fmla="*/ 170 h 9936"/>
                <a:gd name="connsiteX60" fmla="*/ 0 w 10000"/>
                <a:gd name="connsiteY60" fmla="*/ 1408 h 9936"/>
                <a:gd name="connsiteX0" fmla="*/ 0 w 10000"/>
                <a:gd name="connsiteY0" fmla="*/ 1417 h 10000"/>
                <a:gd name="connsiteX1" fmla="*/ 217 w 10000"/>
                <a:gd name="connsiteY1" fmla="*/ 1720 h 10000"/>
                <a:gd name="connsiteX2" fmla="*/ 542 w 10000"/>
                <a:gd name="connsiteY2" fmla="*/ 2292 h 10000"/>
                <a:gd name="connsiteX3" fmla="*/ 866 w 10000"/>
                <a:gd name="connsiteY3" fmla="*/ 2864 h 10000"/>
                <a:gd name="connsiteX4" fmla="*/ 1336 w 10000"/>
                <a:gd name="connsiteY4" fmla="*/ 2965 h 10000"/>
                <a:gd name="connsiteX5" fmla="*/ 1733 w 10000"/>
                <a:gd name="connsiteY5" fmla="*/ 3301 h 10000"/>
                <a:gd name="connsiteX6" fmla="*/ 2671 w 10000"/>
                <a:gd name="connsiteY6" fmla="*/ 4109 h 10000"/>
                <a:gd name="connsiteX7" fmla="*/ 3935 w 10000"/>
                <a:gd name="connsiteY7" fmla="*/ 4783 h 10000"/>
                <a:gd name="connsiteX8" fmla="*/ 5199 w 10000"/>
                <a:gd name="connsiteY8" fmla="*/ 5624 h 10000"/>
                <a:gd name="connsiteX9" fmla="*/ 5632 w 10000"/>
                <a:gd name="connsiteY9" fmla="*/ 6230 h 10000"/>
                <a:gd name="connsiteX10" fmla="*/ 6534 w 10000"/>
                <a:gd name="connsiteY10" fmla="*/ 7442 h 10000"/>
                <a:gd name="connsiteX11" fmla="*/ 6859 w 10000"/>
                <a:gd name="connsiteY11" fmla="*/ 8182 h 10000"/>
                <a:gd name="connsiteX12" fmla="*/ 6931 w 10000"/>
                <a:gd name="connsiteY12" fmla="*/ 8250 h 10000"/>
                <a:gd name="connsiteX13" fmla="*/ 7112 w 10000"/>
                <a:gd name="connsiteY13" fmla="*/ 8553 h 10000"/>
                <a:gd name="connsiteX14" fmla="*/ 7112 w 10000"/>
                <a:gd name="connsiteY14" fmla="*/ 9091 h 10000"/>
                <a:gd name="connsiteX15" fmla="*/ 8159 w 10000"/>
                <a:gd name="connsiteY15" fmla="*/ 9865 h 10000"/>
                <a:gd name="connsiteX16" fmla="*/ 8700 w 10000"/>
                <a:gd name="connsiteY16" fmla="*/ 10000 h 10000"/>
                <a:gd name="connsiteX17" fmla="*/ 8700 w 10000"/>
                <a:gd name="connsiteY17" fmla="*/ 10000 h 10000"/>
                <a:gd name="connsiteX18" fmla="*/ 8845 w 10000"/>
                <a:gd name="connsiteY18" fmla="*/ 9664 h 10000"/>
                <a:gd name="connsiteX19" fmla="*/ 9025 w 10000"/>
                <a:gd name="connsiteY19" fmla="*/ 8923 h 10000"/>
                <a:gd name="connsiteX20" fmla="*/ 8664 w 10000"/>
                <a:gd name="connsiteY20" fmla="*/ 8519 h 10000"/>
                <a:gd name="connsiteX21" fmla="*/ 8051 w 10000"/>
                <a:gd name="connsiteY21" fmla="*/ 7846 h 10000"/>
                <a:gd name="connsiteX22" fmla="*/ 7726 w 10000"/>
                <a:gd name="connsiteY22" fmla="*/ 7543 h 10000"/>
                <a:gd name="connsiteX23" fmla="*/ 7545 w 10000"/>
                <a:gd name="connsiteY23" fmla="*/ 7038 h 10000"/>
                <a:gd name="connsiteX24" fmla="*/ 7762 w 10000"/>
                <a:gd name="connsiteY24" fmla="*/ 6803 h 10000"/>
                <a:gd name="connsiteX25" fmla="*/ 7762 w 10000"/>
                <a:gd name="connsiteY25" fmla="*/ 6365 h 10000"/>
                <a:gd name="connsiteX26" fmla="*/ 8051 w 10000"/>
                <a:gd name="connsiteY26" fmla="*/ 5927 h 10000"/>
                <a:gd name="connsiteX27" fmla="*/ 8303 w 10000"/>
                <a:gd name="connsiteY27" fmla="*/ 5355 h 10000"/>
                <a:gd name="connsiteX28" fmla="*/ 8700 w 10000"/>
                <a:gd name="connsiteY28" fmla="*/ 4917 h 10000"/>
                <a:gd name="connsiteX29" fmla="*/ 8087 w 10000"/>
                <a:gd name="connsiteY29" fmla="*/ 4076 h 10000"/>
                <a:gd name="connsiteX30" fmla="*/ 8087 w 10000"/>
                <a:gd name="connsiteY30" fmla="*/ 3638 h 10000"/>
                <a:gd name="connsiteX31" fmla="*/ 8087 w 10000"/>
                <a:gd name="connsiteY31" fmla="*/ 3200 h 10000"/>
                <a:gd name="connsiteX32" fmla="*/ 8520 w 10000"/>
                <a:gd name="connsiteY32" fmla="*/ 2898 h 10000"/>
                <a:gd name="connsiteX33" fmla="*/ 8809 w 10000"/>
                <a:gd name="connsiteY33" fmla="*/ 2830 h 10000"/>
                <a:gd name="connsiteX34" fmla="*/ 9242 w 10000"/>
                <a:gd name="connsiteY34" fmla="*/ 2695 h 10000"/>
                <a:gd name="connsiteX35" fmla="*/ 9711 w 10000"/>
                <a:gd name="connsiteY35" fmla="*/ 2595 h 10000"/>
                <a:gd name="connsiteX36" fmla="*/ 10000 w 10000"/>
                <a:gd name="connsiteY36" fmla="*/ 2494 h 10000"/>
                <a:gd name="connsiteX37" fmla="*/ 10000 w 10000"/>
                <a:gd name="connsiteY37" fmla="*/ 2494 h 10000"/>
                <a:gd name="connsiteX38" fmla="*/ 10000 w 10000"/>
                <a:gd name="connsiteY38" fmla="*/ 1888 h 10000"/>
                <a:gd name="connsiteX39" fmla="*/ 8917 w 10000"/>
                <a:gd name="connsiteY39" fmla="*/ 1888 h 10000"/>
                <a:gd name="connsiteX40" fmla="*/ 8014 w 10000"/>
                <a:gd name="connsiteY40" fmla="*/ 1921 h 10000"/>
                <a:gd name="connsiteX41" fmla="*/ 8014 w 10000"/>
                <a:gd name="connsiteY41" fmla="*/ 1956 h 10000"/>
                <a:gd name="connsiteX42" fmla="*/ 7365 w 10000"/>
                <a:gd name="connsiteY42" fmla="*/ 2124 h 10000"/>
                <a:gd name="connsiteX43" fmla="*/ 6679 w 10000"/>
                <a:gd name="connsiteY43" fmla="*/ 1618 h 10000"/>
                <a:gd name="connsiteX44" fmla="*/ 6426 w 10000"/>
                <a:gd name="connsiteY44" fmla="*/ 1181 h 10000"/>
                <a:gd name="connsiteX45" fmla="*/ 5307 w 10000"/>
                <a:gd name="connsiteY45" fmla="*/ 2191 h 10000"/>
                <a:gd name="connsiteX46" fmla="*/ 4982 w 10000"/>
                <a:gd name="connsiteY46" fmla="*/ 339 h 10000"/>
                <a:gd name="connsiteX47" fmla="*/ 4982 w 10000"/>
                <a:gd name="connsiteY47" fmla="*/ 339 h 10000"/>
                <a:gd name="connsiteX48" fmla="*/ 4693 w 10000"/>
                <a:gd name="connsiteY48" fmla="*/ 339 h 10000"/>
                <a:gd name="connsiteX49" fmla="*/ 4296 w 10000"/>
                <a:gd name="connsiteY49" fmla="*/ 407 h 10000"/>
                <a:gd name="connsiteX50" fmla="*/ 4260 w 10000"/>
                <a:gd name="connsiteY50" fmla="*/ 407 h 10000"/>
                <a:gd name="connsiteX51" fmla="*/ 3971 w 10000"/>
                <a:gd name="connsiteY51" fmla="*/ 474 h 10000"/>
                <a:gd name="connsiteX52" fmla="*/ 3646 w 10000"/>
                <a:gd name="connsiteY52" fmla="*/ 407 h 10000"/>
                <a:gd name="connsiteX53" fmla="*/ 2924 w 10000"/>
                <a:gd name="connsiteY53" fmla="*/ 373 h 10000"/>
                <a:gd name="connsiteX54" fmla="*/ 2635 w 10000"/>
                <a:gd name="connsiteY54" fmla="*/ 272 h 10000"/>
                <a:gd name="connsiteX55" fmla="*/ 2455 w 10000"/>
                <a:gd name="connsiteY55" fmla="*/ 171 h 10000"/>
                <a:gd name="connsiteX56" fmla="*/ 2238 w 10000"/>
                <a:gd name="connsiteY56" fmla="*/ 36 h 10000"/>
                <a:gd name="connsiteX57" fmla="*/ 1805 w 10000"/>
                <a:gd name="connsiteY57" fmla="*/ 171 h 10000"/>
                <a:gd name="connsiteX58" fmla="*/ 1227 w 10000"/>
                <a:gd name="connsiteY58" fmla="*/ 171 h 10000"/>
                <a:gd name="connsiteX59" fmla="*/ 0 w 10000"/>
                <a:gd name="connsiteY59" fmla="*/ 1417 h 10000"/>
                <a:gd name="connsiteX0" fmla="*/ 0 w 10000"/>
                <a:gd name="connsiteY0" fmla="*/ 1417 h 10000"/>
                <a:gd name="connsiteX1" fmla="*/ 217 w 10000"/>
                <a:gd name="connsiteY1" fmla="*/ 1720 h 10000"/>
                <a:gd name="connsiteX2" fmla="*/ 542 w 10000"/>
                <a:gd name="connsiteY2" fmla="*/ 2292 h 10000"/>
                <a:gd name="connsiteX3" fmla="*/ 866 w 10000"/>
                <a:gd name="connsiteY3" fmla="*/ 2864 h 10000"/>
                <a:gd name="connsiteX4" fmla="*/ 1336 w 10000"/>
                <a:gd name="connsiteY4" fmla="*/ 2965 h 10000"/>
                <a:gd name="connsiteX5" fmla="*/ 1733 w 10000"/>
                <a:gd name="connsiteY5" fmla="*/ 3301 h 10000"/>
                <a:gd name="connsiteX6" fmla="*/ 2671 w 10000"/>
                <a:gd name="connsiteY6" fmla="*/ 4109 h 10000"/>
                <a:gd name="connsiteX7" fmla="*/ 3935 w 10000"/>
                <a:gd name="connsiteY7" fmla="*/ 4783 h 10000"/>
                <a:gd name="connsiteX8" fmla="*/ 5199 w 10000"/>
                <a:gd name="connsiteY8" fmla="*/ 5624 h 10000"/>
                <a:gd name="connsiteX9" fmla="*/ 5632 w 10000"/>
                <a:gd name="connsiteY9" fmla="*/ 6230 h 10000"/>
                <a:gd name="connsiteX10" fmla="*/ 6859 w 10000"/>
                <a:gd name="connsiteY10" fmla="*/ 8182 h 10000"/>
                <a:gd name="connsiteX11" fmla="*/ 6931 w 10000"/>
                <a:gd name="connsiteY11" fmla="*/ 8250 h 10000"/>
                <a:gd name="connsiteX12" fmla="*/ 7112 w 10000"/>
                <a:gd name="connsiteY12" fmla="*/ 8553 h 10000"/>
                <a:gd name="connsiteX13" fmla="*/ 7112 w 10000"/>
                <a:gd name="connsiteY13" fmla="*/ 9091 h 10000"/>
                <a:gd name="connsiteX14" fmla="*/ 8159 w 10000"/>
                <a:gd name="connsiteY14" fmla="*/ 9865 h 10000"/>
                <a:gd name="connsiteX15" fmla="*/ 8700 w 10000"/>
                <a:gd name="connsiteY15" fmla="*/ 10000 h 10000"/>
                <a:gd name="connsiteX16" fmla="*/ 8700 w 10000"/>
                <a:gd name="connsiteY16" fmla="*/ 10000 h 10000"/>
                <a:gd name="connsiteX17" fmla="*/ 8845 w 10000"/>
                <a:gd name="connsiteY17" fmla="*/ 9664 h 10000"/>
                <a:gd name="connsiteX18" fmla="*/ 9025 w 10000"/>
                <a:gd name="connsiteY18" fmla="*/ 8923 h 10000"/>
                <a:gd name="connsiteX19" fmla="*/ 8664 w 10000"/>
                <a:gd name="connsiteY19" fmla="*/ 8519 h 10000"/>
                <a:gd name="connsiteX20" fmla="*/ 8051 w 10000"/>
                <a:gd name="connsiteY20" fmla="*/ 7846 h 10000"/>
                <a:gd name="connsiteX21" fmla="*/ 7726 w 10000"/>
                <a:gd name="connsiteY21" fmla="*/ 7543 h 10000"/>
                <a:gd name="connsiteX22" fmla="*/ 7545 w 10000"/>
                <a:gd name="connsiteY22" fmla="*/ 7038 h 10000"/>
                <a:gd name="connsiteX23" fmla="*/ 7762 w 10000"/>
                <a:gd name="connsiteY23" fmla="*/ 6803 h 10000"/>
                <a:gd name="connsiteX24" fmla="*/ 7762 w 10000"/>
                <a:gd name="connsiteY24" fmla="*/ 6365 h 10000"/>
                <a:gd name="connsiteX25" fmla="*/ 8051 w 10000"/>
                <a:gd name="connsiteY25" fmla="*/ 5927 h 10000"/>
                <a:gd name="connsiteX26" fmla="*/ 8303 w 10000"/>
                <a:gd name="connsiteY26" fmla="*/ 5355 h 10000"/>
                <a:gd name="connsiteX27" fmla="*/ 8700 w 10000"/>
                <a:gd name="connsiteY27" fmla="*/ 4917 h 10000"/>
                <a:gd name="connsiteX28" fmla="*/ 8087 w 10000"/>
                <a:gd name="connsiteY28" fmla="*/ 4076 h 10000"/>
                <a:gd name="connsiteX29" fmla="*/ 8087 w 10000"/>
                <a:gd name="connsiteY29" fmla="*/ 3638 h 10000"/>
                <a:gd name="connsiteX30" fmla="*/ 8087 w 10000"/>
                <a:gd name="connsiteY30" fmla="*/ 3200 h 10000"/>
                <a:gd name="connsiteX31" fmla="*/ 8520 w 10000"/>
                <a:gd name="connsiteY31" fmla="*/ 2898 h 10000"/>
                <a:gd name="connsiteX32" fmla="*/ 8809 w 10000"/>
                <a:gd name="connsiteY32" fmla="*/ 2830 h 10000"/>
                <a:gd name="connsiteX33" fmla="*/ 9242 w 10000"/>
                <a:gd name="connsiteY33" fmla="*/ 2695 h 10000"/>
                <a:gd name="connsiteX34" fmla="*/ 9711 w 10000"/>
                <a:gd name="connsiteY34" fmla="*/ 2595 h 10000"/>
                <a:gd name="connsiteX35" fmla="*/ 10000 w 10000"/>
                <a:gd name="connsiteY35" fmla="*/ 2494 h 10000"/>
                <a:gd name="connsiteX36" fmla="*/ 10000 w 10000"/>
                <a:gd name="connsiteY36" fmla="*/ 2494 h 10000"/>
                <a:gd name="connsiteX37" fmla="*/ 10000 w 10000"/>
                <a:gd name="connsiteY37" fmla="*/ 1888 h 10000"/>
                <a:gd name="connsiteX38" fmla="*/ 8917 w 10000"/>
                <a:gd name="connsiteY38" fmla="*/ 1888 h 10000"/>
                <a:gd name="connsiteX39" fmla="*/ 8014 w 10000"/>
                <a:gd name="connsiteY39" fmla="*/ 1921 h 10000"/>
                <a:gd name="connsiteX40" fmla="*/ 8014 w 10000"/>
                <a:gd name="connsiteY40" fmla="*/ 1956 h 10000"/>
                <a:gd name="connsiteX41" fmla="*/ 7365 w 10000"/>
                <a:gd name="connsiteY41" fmla="*/ 2124 h 10000"/>
                <a:gd name="connsiteX42" fmla="*/ 6679 w 10000"/>
                <a:gd name="connsiteY42" fmla="*/ 1618 h 10000"/>
                <a:gd name="connsiteX43" fmla="*/ 6426 w 10000"/>
                <a:gd name="connsiteY43" fmla="*/ 1181 h 10000"/>
                <a:gd name="connsiteX44" fmla="*/ 5307 w 10000"/>
                <a:gd name="connsiteY44" fmla="*/ 2191 h 10000"/>
                <a:gd name="connsiteX45" fmla="*/ 4982 w 10000"/>
                <a:gd name="connsiteY45" fmla="*/ 339 h 10000"/>
                <a:gd name="connsiteX46" fmla="*/ 4982 w 10000"/>
                <a:gd name="connsiteY46" fmla="*/ 339 h 10000"/>
                <a:gd name="connsiteX47" fmla="*/ 4693 w 10000"/>
                <a:gd name="connsiteY47" fmla="*/ 339 h 10000"/>
                <a:gd name="connsiteX48" fmla="*/ 4296 w 10000"/>
                <a:gd name="connsiteY48" fmla="*/ 407 h 10000"/>
                <a:gd name="connsiteX49" fmla="*/ 4260 w 10000"/>
                <a:gd name="connsiteY49" fmla="*/ 407 h 10000"/>
                <a:gd name="connsiteX50" fmla="*/ 3971 w 10000"/>
                <a:gd name="connsiteY50" fmla="*/ 474 h 10000"/>
                <a:gd name="connsiteX51" fmla="*/ 3646 w 10000"/>
                <a:gd name="connsiteY51" fmla="*/ 407 h 10000"/>
                <a:gd name="connsiteX52" fmla="*/ 2924 w 10000"/>
                <a:gd name="connsiteY52" fmla="*/ 373 h 10000"/>
                <a:gd name="connsiteX53" fmla="*/ 2635 w 10000"/>
                <a:gd name="connsiteY53" fmla="*/ 272 h 10000"/>
                <a:gd name="connsiteX54" fmla="*/ 2455 w 10000"/>
                <a:gd name="connsiteY54" fmla="*/ 171 h 10000"/>
                <a:gd name="connsiteX55" fmla="*/ 2238 w 10000"/>
                <a:gd name="connsiteY55" fmla="*/ 36 h 10000"/>
                <a:gd name="connsiteX56" fmla="*/ 1805 w 10000"/>
                <a:gd name="connsiteY56" fmla="*/ 171 h 10000"/>
                <a:gd name="connsiteX57" fmla="*/ 1227 w 10000"/>
                <a:gd name="connsiteY57" fmla="*/ 171 h 10000"/>
                <a:gd name="connsiteX58" fmla="*/ 0 w 10000"/>
                <a:gd name="connsiteY58" fmla="*/ 141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00" h="10000">
                  <a:moveTo>
                    <a:pt x="0" y="1417"/>
                  </a:moveTo>
                  <a:cubicBezTo>
                    <a:pt x="72" y="1518"/>
                    <a:pt x="144" y="1585"/>
                    <a:pt x="217" y="1720"/>
                  </a:cubicBezTo>
                  <a:cubicBezTo>
                    <a:pt x="325" y="1888"/>
                    <a:pt x="433" y="2124"/>
                    <a:pt x="542" y="2292"/>
                  </a:cubicBezTo>
                  <a:cubicBezTo>
                    <a:pt x="614" y="2494"/>
                    <a:pt x="830" y="2729"/>
                    <a:pt x="866" y="2864"/>
                  </a:cubicBezTo>
                  <a:cubicBezTo>
                    <a:pt x="1047" y="2965"/>
                    <a:pt x="1191" y="2898"/>
                    <a:pt x="1336" y="2965"/>
                  </a:cubicBezTo>
                  <a:cubicBezTo>
                    <a:pt x="1480" y="3066"/>
                    <a:pt x="1625" y="3200"/>
                    <a:pt x="1733" y="3301"/>
                  </a:cubicBezTo>
                  <a:cubicBezTo>
                    <a:pt x="1986" y="3571"/>
                    <a:pt x="2383" y="3941"/>
                    <a:pt x="2671" y="4109"/>
                  </a:cubicBezTo>
                  <a:cubicBezTo>
                    <a:pt x="3038" y="4356"/>
                    <a:pt x="3634" y="4615"/>
                    <a:pt x="3935" y="4783"/>
                  </a:cubicBezTo>
                  <a:cubicBezTo>
                    <a:pt x="4356" y="5036"/>
                    <a:pt x="4916" y="5383"/>
                    <a:pt x="5199" y="5624"/>
                  </a:cubicBezTo>
                  <a:cubicBezTo>
                    <a:pt x="5343" y="5860"/>
                    <a:pt x="5415" y="6095"/>
                    <a:pt x="5632" y="6230"/>
                  </a:cubicBezTo>
                  <a:cubicBezTo>
                    <a:pt x="5909" y="6656"/>
                    <a:pt x="6643" y="7845"/>
                    <a:pt x="6859" y="8182"/>
                  </a:cubicBezTo>
                  <a:cubicBezTo>
                    <a:pt x="6895" y="8182"/>
                    <a:pt x="6931" y="8216"/>
                    <a:pt x="6931" y="8250"/>
                  </a:cubicBezTo>
                  <a:cubicBezTo>
                    <a:pt x="7004" y="8350"/>
                    <a:pt x="7040" y="8485"/>
                    <a:pt x="7112" y="8553"/>
                  </a:cubicBezTo>
                  <a:cubicBezTo>
                    <a:pt x="7112" y="8688"/>
                    <a:pt x="7040" y="8991"/>
                    <a:pt x="7112" y="9091"/>
                  </a:cubicBezTo>
                  <a:cubicBezTo>
                    <a:pt x="7112" y="9562"/>
                    <a:pt x="7870" y="9664"/>
                    <a:pt x="8159" y="9865"/>
                  </a:cubicBezTo>
                  <a:cubicBezTo>
                    <a:pt x="8231" y="9865"/>
                    <a:pt x="8484" y="9933"/>
                    <a:pt x="8700" y="10000"/>
                  </a:cubicBezTo>
                  <a:lnTo>
                    <a:pt x="8700" y="10000"/>
                  </a:lnTo>
                  <a:cubicBezTo>
                    <a:pt x="8748" y="9888"/>
                    <a:pt x="8797" y="9776"/>
                    <a:pt x="8845" y="9664"/>
                  </a:cubicBezTo>
                  <a:cubicBezTo>
                    <a:pt x="8881" y="9495"/>
                    <a:pt x="9134" y="9058"/>
                    <a:pt x="9025" y="8923"/>
                  </a:cubicBezTo>
                  <a:cubicBezTo>
                    <a:pt x="8953" y="8721"/>
                    <a:pt x="8881" y="8620"/>
                    <a:pt x="8664" y="8519"/>
                  </a:cubicBezTo>
                  <a:cubicBezTo>
                    <a:pt x="8375" y="8385"/>
                    <a:pt x="8267" y="8048"/>
                    <a:pt x="8051" y="7846"/>
                  </a:cubicBezTo>
                  <a:cubicBezTo>
                    <a:pt x="7942" y="7711"/>
                    <a:pt x="7798" y="7711"/>
                    <a:pt x="7726" y="7543"/>
                  </a:cubicBezTo>
                  <a:cubicBezTo>
                    <a:pt x="7617" y="7408"/>
                    <a:pt x="7545" y="7173"/>
                    <a:pt x="7545" y="7038"/>
                  </a:cubicBezTo>
                  <a:cubicBezTo>
                    <a:pt x="7617" y="6937"/>
                    <a:pt x="7726" y="6903"/>
                    <a:pt x="7762" y="6803"/>
                  </a:cubicBezTo>
                  <a:cubicBezTo>
                    <a:pt x="7798" y="6668"/>
                    <a:pt x="7762" y="6533"/>
                    <a:pt x="7762" y="6365"/>
                  </a:cubicBezTo>
                  <a:cubicBezTo>
                    <a:pt x="7870" y="6197"/>
                    <a:pt x="7870" y="6095"/>
                    <a:pt x="8051" y="5927"/>
                  </a:cubicBezTo>
                  <a:cubicBezTo>
                    <a:pt x="8267" y="5759"/>
                    <a:pt x="8267" y="5591"/>
                    <a:pt x="8303" y="5355"/>
                  </a:cubicBezTo>
                  <a:cubicBezTo>
                    <a:pt x="8412" y="5288"/>
                    <a:pt x="8700" y="5052"/>
                    <a:pt x="8700" y="4917"/>
                  </a:cubicBezTo>
                  <a:cubicBezTo>
                    <a:pt x="8664" y="4715"/>
                    <a:pt x="8231" y="4244"/>
                    <a:pt x="8087" y="4076"/>
                  </a:cubicBezTo>
                  <a:cubicBezTo>
                    <a:pt x="7942" y="3941"/>
                    <a:pt x="7942" y="3806"/>
                    <a:pt x="8087" y="3638"/>
                  </a:cubicBezTo>
                  <a:cubicBezTo>
                    <a:pt x="8231" y="3436"/>
                    <a:pt x="8123" y="3403"/>
                    <a:pt x="8087" y="3200"/>
                  </a:cubicBezTo>
                  <a:cubicBezTo>
                    <a:pt x="8123" y="2998"/>
                    <a:pt x="8412" y="2998"/>
                    <a:pt x="8520" y="2898"/>
                  </a:cubicBezTo>
                  <a:cubicBezTo>
                    <a:pt x="8592" y="2898"/>
                    <a:pt x="8736" y="2864"/>
                    <a:pt x="8809" y="2830"/>
                  </a:cubicBezTo>
                  <a:cubicBezTo>
                    <a:pt x="8953" y="2797"/>
                    <a:pt x="9097" y="2763"/>
                    <a:pt x="9242" y="2695"/>
                  </a:cubicBezTo>
                  <a:cubicBezTo>
                    <a:pt x="9386" y="2662"/>
                    <a:pt x="9567" y="2662"/>
                    <a:pt x="9711" y="2595"/>
                  </a:cubicBezTo>
                  <a:lnTo>
                    <a:pt x="10000" y="2494"/>
                  </a:lnTo>
                  <a:lnTo>
                    <a:pt x="10000" y="2494"/>
                  </a:lnTo>
                  <a:lnTo>
                    <a:pt x="10000" y="1888"/>
                  </a:lnTo>
                  <a:lnTo>
                    <a:pt x="8917" y="1888"/>
                  </a:lnTo>
                  <a:cubicBezTo>
                    <a:pt x="8664" y="1888"/>
                    <a:pt x="8267" y="1888"/>
                    <a:pt x="8014" y="1921"/>
                  </a:cubicBezTo>
                  <a:lnTo>
                    <a:pt x="8014" y="1956"/>
                  </a:lnTo>
                  <a:cubicBezTo>
                    <a:pt x="7870" y="2191"/>
                    <a:pt x="7617" y="2191"/>
                    <a:pt x="7365" y="2124"/>
                  </a:cubicBezTo>
                  <a:cubicBezTo>
                    <a:pt x="7184" y="2089"/>
                    <a:pt x="6679" y="1821"/>
                    <a:pt x="6679" y="1618"/>
                  </a:cubicBezTo>
                  <a:cubicBezTo>
                    <a:pt x="6606" y="1551"/>
                    <a:pt x="6462" y="1248"/>
                    <a:pt x="6426" y="1181"/>
                  </a:cubicBezTo>
                  <a:lnTo>
                    <a:pt x="5307" y="2191"/>
                  </a:lnTo>
                  <a:cubicBezTo>
                    <a:pt x="5199" y="1574"/>
                    <a:pt x="5090" y="956"/>
                    <a:pt x="4982" y="339"/>
                  </a:cubicBezTo>
                  <a:lnTo>
                    <a:pt x="4982" y="339"/>
                  </a:lnTo>
                  <a:lnTo>
                    <a:pt x="4693" y="339"/>
                  </a:lnTo>
                  <a:cubicBezTo>
                    <a:pt x="4585" y="373"/>
                    <a:pt x="4368" y="339"/>
                    <a:pt x="4296" y="407"/>
                  </a:cubicBezTo>
                  <a:lnTo>
                    <a:pt x="4260" y="407"/>
                  </a:lnTo>
                  <a:cubicBezTo>
                    <a:pt x="4224" y="441"/>
                    <a:pt x="4043" y="474"/>
                    <a:pt x="3971" y="474"/>
                  </a:cubicBezTo>
                  <a:cubicBezTo>
                    <a:pt x="3863" y="474"/>
                    <a:pt x="3755" y="407"/>
                    <a:pt x="3646" y="407"/>
                  </a:cubicBezTo>
                  <a:cubicBezTo>
                    <a:pt x="3430" y="407"/>
                    <a:pt x="3105" y="474"/>
                    <a:pt x="2924" y="373"/>
                  </a:cubicBezTo>
                  <a:cubicBezTo>
                    <a:pt x="2816" y="339"/>
                    <a:pt x="2708" y="339"/>
                    <a:pt x="2635" y="272"/>
                  </a:cubicBezTo>
                  <a:cubicBezTo>
                    <a:pt x="2599" y="272"/>
                    <a:pt x="2491" y="205"/>
                    <a:pt x="2455" y="171"/>
                  </a:cubicBezTo>
                  <a:cubicBezTo>
                    <a:pt x="2383" y="104"/>
                    <a:pt x="2310" y="36"/>
                    <a:pt x="2238" y="36"/>
                  </a:cubicBezTo>
                  <a:cubicBezTo>
                    <a:pt x="2058" y="-64"/>
                    <a:pt x="1949" y="70"/>
                    <a:pt x="1805" y="171"/>
                  </a:cubicBezTo>
                  <a:lnTo>
                    <a:pt x="1227" y="171"/>
                  </a:lnTo>
                  <a:lnTo>
                    <a:pt x="0" y="1417"/>
                  </a:ln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39" name="ABBEVILLE"/>
            <p:cNvSpPr>
              <a:spLocks/>
            </p:cNvSpPr>
            <p:nvPr/>
          </p:nvSpPr>
          <p:spPr bwMode="auto">
            <a:xfrm>
              <a:off x="2227263" y="2089151"/>
              <a:ext cx="664298" cy="747713"/>
            </a:xfrm>
            <a:custGeom>
              <a:avLst/>
              <a:gdLst>
                <a:gd name="T0" fmla="*/ 71 w 259"/>
                <a:gd name="T1" fmla="*/ 285 h 285"/>
                <a:gd name="T2" fmla="*/ 105 w 259"/>
                <a:gd name="T3" fmla="*/ 248 h 285"/>
                <a:gd name="T4" fmla="*/ 121 w 259"/>
                <a:gd name="T5" fmla="*/ 248 h 285"/>
                <a:gd name="T6" fmla="*/ 133 w 259"/>
                <a:gd name="T7" fmla="*/ 244 h 285"/>
                <a:gd name="T8" fmla="*/ 139 w 259"/>
                <a:gd name="T9" fmla="*/ 248 h 285"/>
                <a:gd name="T10" fmla="*/ 144 w 259"/>
                <a:gd name="T11" fmla="*/ 251 h 285"/>
                <a:gd name="T12" fmla="*/ 152 w 259"/>
                <a:gd name="T13" fmla="*/ 254 h 285"/>
                <a:gd name="T14" fmla="*/ 172 w 259"/>
                <a:gd name="T15" fmla="*/ 255 h 285"/>
                <a:gd name="T16" fmla="*/ 181 w 259"/>
                <a:gd name="T17" fmla="*/ 257 h 285"/>
                <a:gd name="T18" fmla="*/ 189 w 259"/>
                <a:gd name="T19" fmla="*/ 255 h 285"/>
                <a:gd name="T20" fmla="*/ 190 w 259"/>
                <a:gd name="T21" fmla="*/ 255 h 285"/>
                <a:gd name="T22" fmla="*/ 201 w 259"/>
                <a:gd name="T23" fmla="*/ 253 h 285"/>
                <a:gd name="T24" fmla="*/ 209 w 259"/>
                <a:gd name="T25" fmla="*/ 253 h 285"/>
                <a:gd name="T26" fmla="*/ 209 w 259"/>
                <a:gd name="T27" fmla="*/ 253 h 285"/>
                <a:gd name="T28" fmla="*/ 216 w 259"/>
                <a:gd name="T29" fmla="*/ 248 h 285"/>
                <a:gd name="T30" fmla="*/ 223 w 259"/>
                <a:gd name="T31" fmla="*/ 241 h 285"/>
                <a:gd name="T32" fmla="*/ 230 w 259"/>
                <a:gd name="T33" fmla="*/ 234 h 285"/>
                <a:gd name="T34" fmla="*/ 234 w 259"/>
                <a:gd name="T35" fmla="*/ 229 h 285"/>
                <a:gd name="T36" fmla="*/ 239 w 259"/>
                <a:gd name="T37" fmla="*/ 224 h 285"/>
                <a:gd name="T38" fmla="*/ 244 w 259"/>
                <a:gd name="T39" fmla="*/ 217 h 285"/>
                <a:gd name="T40" fmla="*/ 246 w 259"/>
                <a:gd name="T41" fmla="*/ 213 h 285"/>
                <a:gd name="T42" fmla="*/ 240 w 259"/>
                <a:gd name="T43" fmla="*/ 142 h 285"/>
                <a:gd name="T44" fmla="*/ 226 w 259"/>
                <a:gd name="T45" fmla="*/ 129 h 285"/>
                <a:gd name="T46" fmla="*/ 217 w 259"/>
                <a:gd name="T47" fmla="*/ 123 h 285"/>
                <a:gd name="T48" fmla="*/ 216 w 259"/>
                <a:gd name="T49" fmla="*/ 101 h 285"/>
                <a:gd name="T50" fmla="*/ 204 w 259"/>
                <a:gd name="T51" fmla="*/ 85 h 285"/>
                <a:gd name="T52" fmla="*/ 248 w 259"/>
                <a:gd name="T53" fmla="*/ 44 h 285"/>
                <a:gd name="T54" fmla="*/ 248 w 259"/>
                <a:gd name="T55" fmla="*/ 44 h 285"/>
                <a:gd name="T56" fmla="*/ 246 w 259"/>
                <a:gd name="T57" fmla="*/ 37 h 285"/>
                <a:gd name="T58" fmla="*/ 236 w 259"/>
                <a:gd name="T59" fmla="*/ 27 h 285"/>
                <a:gd name="T60" fmla="*/ 226 w 259"/>
                <a:gd name="T61" fmla="*/ 18 h 285"/>
                <a:gd name="T62" fmla="*/ 222 w 259"/>
                <a:gd name="T63" fmla="*/ 12 h 285"/>
                <a:gd name="T64" fmla="*/ 216 w 259"/>
                <a:gd name="T65" fmla="*/ 4 h 285"/>
                <a:gd name="T66" fmla="*/ 214 w 259"/>
                <a:gd name="T67" fmla="*/ 0 h 285"/>
                <a:gd name="T68" fmla="*/ 214 w 259"/>
                <a:gd name="T69" fmla="*/ 0 h 285"/>
                <a:gd name="T70" fmla="*/ 0 w 259"/>
                <a:gd name="T71" fmla="*/ 165 h 285"/>
                <a:gd name="T72" fmla="*/ 0 w 259"/>
                <a:gd name="T73" fmla="*/ 165 h 285"/>
                <a:gd name="T74" fmla="*/ 6 w 259"/>
                <a:gd name="T75" fmla="*/ 177 h 285"/>
                <a:gd name="T76" fmla="*/ 9 w 259"/>
                <a:gd name="T77" fmla="*/ 200 h 285"/>
                <a:gd name="T78" fmla="*/ 23 w 259"/>
                <a:gd name="T79" fmla="*/ 213 h 285"/>
                <a:gd name="T80" fmla="*/ 24 w 259"/>
                <a:gd name="T81" fmla="*/ 214 h 285"/>
                <a:gd name="T82" fmla="*/ 35 w 259"/>
                <a:gd name="T83" fmla="*/ 224 h 285"/>
                <a:gd name="T84" fmla="*/ 49 w 259"/>
                <a:gd name="T85" fmla="*/ 254 h 285"/>
                <a:gd name="T86" fmla="*/ 68 w 259"/>
                <a:gd name="T87" fmla="*/ 276 h 285"/>
                <a:gd name="T88" fmla="*/ 71 w 259"/>
                <a:gd name="T89" fmla="*/ 285 h 285"/>
                <a:gd name="connsiteX0" fmla="*/ 2741 w 9777"/>
                <a:gd name="connsiteY0" fmla="*/ 10000 h 10000"/>
                <a:gd name="connsiteX1" fmla="*/ 4054 w 9777"/>
                <a:gd name="connsiteY1" fmla="*/ 8702 h 10000"/>
                <a:gd name="connsiteX2" fmla="*/ 4672 w 9777"/>
                <a:gd name="connsiteY2" fmla="*/ 8702 h 10000"/>
                <a:gd name="connsiteX3" fmla="*/ 5135 w 9777"/>
                <a:gd name="connsiteY3" fmla="*/ 8561 h 10000"/>
                <a:gd name="connsiteX4" fmla="*/ 5367 w 9777"/>
                <a:gd name="connsiteY4" fmla="*/ 8702 h 10000"/>
                <a:gd name="connsiteX5" fmla="*/ 5560 w 9777"/>
                <a:gd name="connsiteY5" fmla="*/ 8807 h 10000"/>
                <a:gd name="connsiteX6" fmla="*/ 5869 w 9777"/>
                <a:gd name="connsiteY6" fmla="*/ 8912 h 10000"/>
                <a:gd name="connsiteX7" fmla="*/ 6641 w 9777"/>
                <a:gd name="connsiteY7" fmla="*/ 8947 h 10000"/>
                <a:gd name="connsiteX8" fmla="*/ 6988 w 9777"/>
                <a:gd name="connsiteY8" fmla="*/ 9018 h 10000"/>
                <a:gd name="connsiteX9" fmla="*/ 7297 w 9777"/>
                <a:gd name="connsiteY9" fmla="*/ 8947 h 10000"/>
                <a:gd name="connsiteX10" fmla="*/ 7336 w 9777"/>
                <a:gd name="connsiteY10" fmla="*/ 8947 h 10000"/>
                <a:gd name="connsiteX11" fmla="*/ 7761 w 9777"/>
                <a:gd name="connsiteY11" fmla="*/ 8877 h 10000"/>
                <a:gd name="connsiteX12" fmla="*/ 8069 w 9777"/>
                <a:gd name="connsiteY12" fmla="*/ 8877 h 10000"/>
                <a:gd name="connsiteX13" fmla="*/ 8069 w 9777"/>
                <a:gd name="connsiteY13" fmla="*/ 8877 h 10000"/>
                <a:gd name="connsiteX14" fmla="*/ 8340 w 9777"/>
                <a:gd name="connsiteY14" fmla="*/ 8702 h 10000"/>
                <a:gd name="connsiteX15" fmla="*/ 8610 w 9777"/>
                <a:gd name="connsiteY15" fmla="*/ 8456 h 10000"/>
                <a:gd name="connsiteX16" fmla="*/ 8880 w 9777"/>
                <a:gd name="connsiteY16" fmla="*/ 8211 h 10000"/>
                <a:gd name="connsiteX17" fmla="*/ 9035 w 9777"/>
                <a:gd name="connsiteY17" fmla="*/ 8035 h 10000"/>
                <a:gd name="connsiteX18" fmla="*/ 9228 w 9777"/>
                <a:gd name="connsiteY18" fmla="*/ 7860 h 10000"/>
                <a:gd name="connsiteX19" fmla="*/ 9421 w 9777"/>
                <a:gd name="connsiteY19" fmla="*/ 7614 h 10000"/>
                <a:gd name="connsiteX20" fmla="*/ 9498 w 9777"/>
                <a:gd name="connsiteY20" fmla="*/ 7474 h 10000"/>
                <a:gd name="connsiteX21" fmla="*/ 9266 w 9777"/>
                <a:gd name="connsiteY21" fmla="*/ 4982 h 10000"/>
                <a:gd name="connsiteX22" fmla="*/ 8726 w 9777"/>
                <a:gd name="connsiteY22" fmla="*/ 4526 h 10000"/>
                <a:gd name="connsiteX23" fmla="*/ 8378 w 9777"/>
                <a:gd name="connsiteY23" fmla="*/ 4316 h 10000"/>
                <a:gd name="connsiteX24" fmla="*/ 8340 w 9777"/>
                <a:gd name="connsiteY24" fmla="*/ 3544 h 10000"/>
                <a:gd name="connsiteX25" fmla="*/ 7876 w 9777"/>
                <a:gd name="connsiteY25" fmla="*/ 2982 h 10000"/>
                <a:gd name="connsiteX26" fmla="*/ 9575 w 9777"/>
                <a:gd name="connsiteY26" fmla="*/ 1544 h 10000"/>
                <a:gd name="connsiteX27" fmla="*/ 9575 w 9777"/>
                <a:gd name="connsiteY27" fmla="*/ 1544 h 10000"/>
                <a:gd name="connsiteX28" fmla="*/ 9498 w 9777"/>
                <a:gd name="connsiteY28" fmla="*/ 1298 h 10000"/>
                <a:gd name="connsiteX29" fmla="*/ 9112 w 9777"/>
                <a:gd name="connsiteY29" fmla="*/ 947 h 10000"/>
                <a:gd name="connsiteX30" fmla="*/ 8726 w 9777"/>
                <a:gd name="connsiteY30" fmla="*/ 632 h 10000"/>
                <a:gd name="connsiteX31" fmla="*/ 8571 w 9777"/>
                <a:gd name="connsiteY31" fmla="*/ 421 h 10000"/>
                <a:gd name="connsiteX32" fmla="*/ 8340 w 9777"/>
                <a:gd name="connsiteY32" fmla="*/ 140 h 10000"/>
                <a:gd name="connsiteX33" fmla="*/ 8263 w 9777"/>
                <a:gd name="connsiteY33" fmla="*/ 0 h 10000"/>
                <a:gd name="connsiteX34" fmla="*/ 8263 w 9777"/>
                <a:gd name="connsiteY34" fmla="*/ 0 h 10000"/>
                <a:gd name="connsiteX35" fmla="*/ 0 w 9777"/>
                <a:gd name="connsiteY35" fmla="*/ 5789 h 10000"/>
                <a:gd name="connsiteX36" fmla="*/ 0 w 9777"/>
                <a:gd name="connsiteY36" fmla="*/ 5789 h 10000"/>
                <a:gd name="connsiteX37" fmla="*/ 232 w 9777"/>
                <a:gd name="connsiteY37" fmla="*/ 6211 h 10000"/>
                <a:gd name="connsiteX38" fmla="*/ 347 w 9777"/>
                <a:gd name="connsiteY38" fmla="*/ 7018 h 10000"/>
                <a:gd name="connsiteX39" fmla="*/ 888 w 9777"/>
                <a:gd name="connsiteY39" fmla="*/ 7474 h 10000"/>
                <a:gd name="connsiteX40" fmla="*/ 927 w 9777"/>
                <a:gd name="connsiteY40" fmla="*/ 7509 h 10000"/>
                <a:gd name="connsiteX41" fmla="*/ 1351 w 9777"/>
                <a:gd name="connsiteY41" fmla="*/ 7860 h 10000"/>
                <a:gd name="connsiteX42" fmla="*/ 2625 w 9777"/>
                <a:gd name="connsiteY42" fmla="*/ 9684 h 10000"/>
                <a:gd name="connsiteX43" fmla="*/ 2741 w 9777"/>
                <a:gd name="connsiteY4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77" h="10000">
                  <a:moveTo>
                    <a:pt x="2741" y="10000"/>
                  </a:moveTo>
                  <a:lnTo>
                    <a:pt x="4054" y="8702"/>
                  </a:lnTo>
                  <a:lnTo>
                    <a:pt x="4672" y="8702"/>
                  </a:lnTo>
                  <a:cubicBezTo>
                    <a:pt x="4826" y="8596"/>
                    <a:pt x="4942" y="8456"/>
                    <a:pt x="5135" y="8561"/>
                  </a:cubicBezTo>
                  <a:cubicBezTo>
                    <a:pt x="5212" y="8561"/>
                    <a:pt x="5290" y="8632"/>
                    <a:pt x="5367" y="8702"/>
                  </a:cubicBezTo>
                  <a:cubicBezTo>
                    <a:pt x="5405" y="8737"/>
                    <a:pt x="5521" y="8807"/>
                    <a:pt x="5560" y="8807"/>
                  </a:cubicBezTo>
                  <a:cubicBezTo>
                    <a:pt x="5637" y="8877"/>
                    <a:pt x="5753" y="8877"/>
                    <a:pt x="5869" y="8912"/>
                  </a:cubicBezTo>
                  <a:cubicBezTo>
                    <a:pt x="6062" y="9018"/>
                    <a:pt x="6409" y="8947"/>
                    <a:pt x="6641" y="8947"/>
                  </a:cubicBezTo>
                  <a:cubicBezTo>
                    <a:pt x="6757" y="8947"/>
                    <a:pt x="6873" y="9018"/>
                    <a:pt x="6988" y="9018"/>
                  </a:cubicBezTo>
                  <a:cubicBezTo>
                    <a:pt x="7066" y="9018"/>
                    <a:pt x="7259" y="8982"/>
                    <a:pt x="7297" y="8947"/>
                  </a:cubicBezTo>
                  <a:lnTo>
                    <a:pt x="7336" y="8947"/>
                  </a:lnTo>
                  <a:cubicBezTo>
                    <a:pt x="7413" y="8877"/>
                    <a:pt x="7645" y="8912"/>
                    <a:pt x="7761" y="8877"/>
                  </a:cubicBezTo>
                  <a:lnTo>
                    <a:pt x="8069" y="8877"/>
                  </a:lnTo>
                  <a:lnTo>
                    <a:pt x="8069" y="8877"/>
                  </a:lnTo>
                  <a:lnTo>
                    <a:pt x="8340" y="8702"/>
                  </a:lnTo>
                  <a:cubicBezTo>
                    <a:pt x="8417" y="8596"/>
                    <a:pt x="8533" y="8526"/>
                    <a:pt x="8610" y="8456"/>
                  </a:cubicBezTo>
                  <a:cubicBezTo>
                    <a:pt x="8726" y="8386"/>
                    <a:pt x="8803" y="8281"/>
                    <a:pt x="8880" y="8211"/>
                  </a:cubicBezTo>
                  <a:cubicBezTo>
                    <a:pt x="8958" y="8140"/>
                    <a:pt x="8996" y="8105"/>
                    <a:pt x="9035" y="8035"/>
                  </a:cubicBezTo>
                  <a:cubicBezTo>
                    <a:pt x="9073" y="8000"/>
                    <a:pt x="9151" y="7895"/>
                    <a:pt x="9228" y="7860"/>
                  </a:cubicBezTo>
                  <a:cubicBezTo>
                    <a:pt x="9266" y="7789"/>
                    <a:pt x="9421" y="7649"/>
                    <a:pt x="9421" y="7614"/>
                  </a:cubicBezTo>
                  <a:cubicBezTo>
                    <a:pt x="9459" y="7579"/>
                    <a:pt x="9498" y="7509"/>
                    <a:pt x="9498" y="7474"/>
                  </a:cubicBezTo>
                  <a:cubicBezTo>
                    <a:pt x="10000" y="6737"/>
                    <a:pt x="9768" y="5684"/>
                    <a:pt x="9266" y="4982"/>
                  </a:cubicBezTo>
                  <a:cubicBezTo>
                    <a:pt x="9151" y="4807"/>
                    <a:pt x="8880" y="4702"/>
                    <a:pt x="8726" y="4526"/>
                  </a:cubicBezTo>
                  <a:cubicBezTo>
                    <a:pt x="8649" y="4491"/>
                    <a:pt x="8456" y="4351"/>
                    <a:pt x="8378" y="4316"/>
                  </a:cubicBezTo>
                  <a:lnTo>
                    <a:pt x="8340" y="3544"/>
                  </a:lnTo>
                  <a:lnTo>
                    <a:pt x="7876" y="2982"/>
                  </a:lnTo>
                  <a:lnTo>
                    <a:pt x="9575" y="1544"/>
                  </a:lnTo>
                  <a:lnTo>
                    <a:pt x="9575" y="1544"/>
                  </a:lnTo>
                  <a:lnTo>
                    <a:pt x="9498" y="1298"/>
                  </a:lnTo>
                  <a:cubicBezTo>
                    <a:pt x="9382" y="1158"/>
                    <a:pt x="9228" y="1018"/>
                    <a:pt x="9112" y="947"/>
                  </a:cubicBezTo>
                  <a:cubicBezTo>
                    <a:pt x="8958" y="842"/>
                    <a:pt x="8880" y="737"/>
                    <a:pt x="8726" y="632"/>
                  </a:cubicBezTo>
                  <a:cubicBezTo>
                    <a:pt x="8687" y="596"/>
                    <a:pt x="8610" y="491"/>
                    <a:pt x="8571" y="421"/>
                  </a:cubicBezTo>
                  <a:cubicBezTo>
                    <a:pt x="8533" y="386"/>
                    <a:pt x="8340" y="140"/>
                    <a:pt x="8340" y="140"/>
                  </a:cubicBezTo>
                  <a:cubicBezTo>
                    <a:pt x="8340" y="105"/>
                    <a:pt x="8263" y="35"/>
                    <a:pt x="8263" y="0"/>
                  </a:cubicBezTo>
                  <a:lnTo>
                    <a:pt x="8263" y="0"/>
                  </a:lnTo>
                  <a:lnTo>
                    <a:pt x="0" y="5789"/>
                  </a:lnTo>
                  <a:lnTo>
                    <a:pt x="0" y="5789"/>
                  </a:lnTo>
                  <a:cubicBezTo>
                    <a:pt x="0" y="5965"/>
                    <a:pt x="39" y="6035"/>
                    <a:pt x="232" y="6211"/>
                  </a:cubicBezTo>
                  <a:cubicBezTo>
                    <a:pt x="270" y="6491"/>
                    <a:pt x="232" y="6772"/>
                    <a:pt x="347" y="7018"/>
                  </a:cubicBezTo>
                  <a:cubicBezTo>
                    <a:pt x="425" y="7193"/>
                    <a:pt x="656" y="7439"/>
                    <a:pt x="888" y="7474"/>
                  </a:cubicBezTo>
                  <a:cubicBezTo>
                    <a:pt x="888" y="7509"/>
                    <a:pt x="888" y="7509"/>
                    <a:pt x="927" y="7509"/>
                  </a:cubicBezTo>
                  <a:cubicBezTo>
                    <a:pt x="1042" y="7614"/>
                    <a:pt x="1197" y="7754"/>
                    <a:pt x="1351" y="7860"/>
                  </a:cubicBezTo>
                  <a:cubicBezTo>
                    <a:pt x="1634" y="8222"/>
                    <a:pt x="2393" y="9327"/>
                    <a:pt x="2625" y="9684"/>
                  </a:cubicBezTo>
                  <a:cubicBezTo>
                    <a:pt x="2664" y="9789"/>
                    <a:pt x="2703" y="9895"/>
                    <a:pt x="2741" y="10000"/>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40" name="LAURENS"/>
            <p:cNvSpPr>
              <a:spLocks/>
            </p:cNvSpPr>
            <p:nvPr/>
          </p:nvSpPr>
          <p:spPr bwMode="auto">
            <a:xfrm>
              <a:off x="2787651" y="1617663"/>
              <a:ext cx="884238" cy="915988"/>
            </a:xfrm>
            <a:custGeom>
              <a:avLst/>
              <a:gdLst>
                <a:gd name="T0" fmla="*/ 34 w 337"/>
                <a:gd name="T1" fmla="*/ 224 h 349"/>
                <a:gd name="T2" fmla="*/ 61 w 337"/>
                <a:gd name="T3" fmla="*/ 247 h 349"/>
                <a:gd name="T4" fmla="*/ 75 w 337"/>
                <a:gd name="T5" fmla="*/ 271 h 349"/>
                <a:gd name="T6" fmla="*/ 92 w 337"/>
                <a:gd name="T7" fmla="*/ 278 h 349"/>
                <a:gd name="T8" fmla="*/ 116 w 337"/>
                <a:gd name="T9" fmla="*/ 290 h 349"/>
                <a:gd name="T10" fmla="*/ 141 w 337"/>
                <a:gd name="T11" fmla="*/ 313 h 349"/>
                <a:gd name="T12" fmla="*/ 142 w 337"/>
                <a:gd name="T13" fmla="*/ 314 h 349"/>
                <a:gd name="T14" fmla="*/ 145 w 337"/>
                <a:gd name="T15" fmla="*/ 318 h 349"/>
                <a:gd name="T16" fmla="*/ 150 w 337"/>
                <a:gd name="T17" fmla="*/ 321 h 349"/>
                <a:gd name="T18" fmla="*/ 158 w 337"/>
                <a:gd name="T19" fmla="*/ 323 h 349"/>
                <a:gd name="T20" fmla="*/ 164 w 337"/>
                <a:gd name="T21" fmla="*/ 326 h 349"/>
                <a:gd name="T22" fmla="*/ 165 w 337"/>
                <a:gd name="T23" fmla="*/ 326 h 349"/>
                <a:gd name="T24" fmla="*/ 171 w 337"/>
                <a:gd name="T25" fmla="*/ 332 h 349"/>
                <a:gd name="T26" fmla="*/ 178 w 337"/>
                <a:gd name="T27" fmla="*/ 340 h 349"/>
                <a:gd name="T28" fmla="*/ 185 w 337"/>
                <a:gd name="T29" fmla="*/ 349 h 349"/>
                <a:gd name="T30" fmla="*/ 185 w 337"/>
                <a:gd name="T31" fmla="*/ 349 h 349"/>
                <a:gd name="T32" fmla="*/ 202 w 337"/>
                <a:gd name="T33" fmla="*/ 323 h 349"/>
                <a:gd name="T34" fmla="*/ 210 w 337"/>
                <a:gd name="T35" fmla="*/ 288 h 349"/>
                <a:gd name="T36" fmla="*/ 233 w 337"/>
                <a:gd name="T37" fmla="*/ 276 h 349"/>
                <a:gd name="T38" fmla="*/ 250 w 337"/>
                <a:gd name="T39" fmla="*/ 263 h 349"/>
                <a:gd name="T40" fmla="*/ 270 w 337"/>
                <a:gd name="T41" fmla="*/ 241 h 349"/>
                <a:gd name="T42" fmla="*/ 286 w 337"/>
                <a:gd name="T43" fmla="*/ 219 h 349"/>
                <a:gd name="T44" fmla="*/ 292 w 337"/>
                <a:gd name="T45" fmla="*/ 201 h 349"/>
                <a:gd name="T46" fmla="*/ 307 w 337"/>
                <a:gd name="T47" fmla="*/ 198 h 349"/>
                <a:gd name="T48" fmla="*/ 319 w 337"/>
                <a:gd name="T49" fmla="*/ 182 h 349"/>
                <a:gd name="T50" fmla="*/ 326 w 337"/>
                <a:gd name="T51" fmla="*/ 169 h 349"/>
                <a:gd name="T52" fmla="*/ 337 w 337"/>
                <a:gd name="T53" fmla="*/ 154 h 349"/>
                <a:gd name="T54" fmla="*/ 337 w 337"/>
                <a:gd name="T55" fmla="*/ 154 h 349"/>
                <a:gd name="T56" fmla="*/ 330 w 337"/>
                <a:gd name="T57" fmla="*/ 147 h 349"/>
                <a:gd name="T58" fmla="*/ 314 w 337"/>
                <a:gd name="T59" fmla="*/ 134 h 349"/>
                <a:gd name="T60" fmla="*/ 290 w 337"/>
                <a:gd name="T61" fmla="*/ 132 h 349"/>
                <a:gd name="T62" fmla="*/ 276 w 337"/>
                <a:gd name="T63" fmla="*/ 127 h 349"/>
                <a:gd name="T64" fmla="*/ 255 w 337"/>
                <a:gd name="T65" fmla="*/ 121 h 349"/>
                <a:gd name="T66" fmla="*/ 235 w 337"/>
                <a:gd name="T67" fmla="*/ 111 h 349"/>
                <a:gd name="T68" fmla="*/ 233 w 337"/>
                <a:gd name="T69" fmla="*/ 111 h 349"/>
                <a:gd name="T70" fmla="*/ 233 w 337"/>
                <a:gd name="T71" fmla="*/ 111 h 349"/>
                <a:gd name="T72" fmla="*/ 227 w 337"/>
                <a:gd name="T73" fmla="*/ 117 h 349"/>
                <a:gd name="T74" fmla="*/ 220 w 337"/>
                <a:gd name="T75" fmla="*/ 120 h 349"/>
                <a:gd name="T76" fmla="*/ 212 w 337"/>
                <a:gd name="T77" fmla="*/ 112 h 349"/>
                <a:gd name="T78" fmla="*/ 204 w 337"/>
                <a:gd name="T79" fmla="*/ 104 h 349"/>
                <a:gd name="T80" fmla="*/ 190 w 337"/>
                <a:gd name="T81" fmla="*/ 87 h 349"/>
                <a:gd name="T82" fmla="*/ 150 w 337"/>
                <a:gd name="T83" fmla="*/ 66 h 349"/>
                <a:gd name="T84" fmla="*/ 129 w 337"/>
                <a:gd name="T85" fmla="*/ 52 h 349"/>
                <a:gd name="T86" fmla="*/ 122 w 337"/>
                <a:gd name="T87" fmla="*/ 34 h 349"/>
                <a:gd name="T88" fmla="*/ 121 w 337"/>
                <a:gd name="T89" fmla="*/ 33 h 349"/>
                <a:gd name="T90" fmla="*/ 111 w 337"/>
                <a:gd name="T91" fmla="*/ 21 h 349"/>
                <a:gd name="T92" fmla="*/ 94 w 337"/>
                <a:gd name="T93" fmla="*/ 10 h 349"/>
                <a:gd name="T94" fmla="*/ 87 w 337"/>
                <a:gd name="T95" fmla="*/ 1 h 349"/>
                <a:gd name="T96" fmla="*/ 86 w 337"/>
                <a:gd name="T97" fmla="*/ 0 h 349"/>
                <a:gd name="T98" fmla="*/ 86 w 337"/>
                <a:gd name="T99" fmla="*/ 0 h 349"/>
                <a:gd name="T100" fmla="*/ 38 w 337"/>
                <a:gd name="T101" fmla="*/ 117 h 349"/>
                <a:gd name="T102" fmla="*/ 38 w 337"/>
                <a:gd name="T103" fmla="*/ 149 h 349"/>
                <a:gd name="T104" fmla="*/ 0 w 337"/>
                <a:gd name="T105" fmla="*/ 180 h 349"/>
                <a:gd name="T106" fmla="*/ 0 w 337"/>
                <a:gd name="T107" fmla="*/ 180 h 349"/>
                <a:gd name="T108" fmla="*/ 2 w 337"/>
                <a:gd name="T109" fmla="*/ 184 h 349"/>
                <a:gd name="T110" fmla="*/ 8 w 337"/>
                <a:gd name="T111" fmla="*/ 192 h 349"/>
                <a:gd name="T112" fmla="*/ 12 w 337"/>
                <a:gd name="T113" fmla="*/ 198 h 349"/>
                <a:gd name="T114" fmla="*/ 22 w 337"/>
                <a:gd name="T115" fmla="*/ 207 h 349"/>
                <a:gd name="T116" fmla="*/ 32 w 337"/>
                <a:gd name="T117" fmla="*/ 217 h 349"/>
                <a:gd name="T118" fmla="*/ 34 w 337"/>
                <a:gd name="T119" fmla="*/ 22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7" h="349">
                  <a:moveTo>
                    <a:pt x="34" y="224"/>
                  </a:moveTo>
                  <a:cubicBezTo>
                    <a:pt x="44" y="230"/>
                    <a:pt x="52" y="240"/>
                    <a:pt x="61" y="247"/>
                  </a:cubicBezTo>
                  <a:cubicBezTo>
                    <a:pt x="72" y="255"/>
                    <a:pt x="67" y="265"/>
                    <a:pt x="75" y="271"/>
                  </a:cubicBezTo>
                  <a:cubicBezTo>
                    <a:pt x="81" y="271"/>
                    <a:pt x="88" y="272"/>
                    <a:pt x="92" y="278"/>
                  </a:cubicBezTo>
                  <a:cubicBezTo>
                    <a:pt x="98" y="289"/>
                    <a:pt x="105" y="285"/>
                    <a:pt x="116" y="290"/>
                  </a:cubicBezTo>
                  <a:cubicBezTo>
                    <a:pt x="127" y="295"/>
                    <a:pt x="132" y="306"/>
                    <a:pt x="141" y="313"/>
                  </a:cubicBezTo>
                  <a:cubicBezTo>
                    <a:pt x="143" y="314"/>
                    <a:pt x="142" y="313"/>
                    <a:pt x="142" y="314"/>
                  </a:cubicBezTo>
                  <a:cubicBezTo>
                    <a:pt x="144" y="315"/>
                    <a:pt x="144" y="317"/>
                    <a:pt x="145" y="318"/>
                  </a:cubicBezTo>
                  <a:cubicBezTo>
                    <a:pt x="147" y="319"/>
                    <a:pt x="149" y="320"/>
                    <a:pt x="150" y="321"/>
                  </a:cubicBezTo>
                  <a:cubicBezTo>
                    <a:pt x="152" y="321"/>
                    <a:pt x="155" y="322"/>
                    <a:pt x="158" y="323"/>
                  </a:cubicBezTo>
                  <a:cubicBezTo>
                    <a:pt x="160" y="324"/>
                    <a:pt x="162" y="325"/>
                    <a:pt x="164" y="326"/>
                  </a:cubicBezTo>
                  <a:cubicBezTo>
                    <a:pt x="165" y="326"/>
                    <a:pt x="165" y="326"/>
                    <a:pt x="165" y="326"/>
                  </a:cubicBezTo>
                  <a:cubicBezTo>
                    <a:pt x="167" y="329"/>
                    <a:pt x="169" y="331"/>
                    <a:pt x="171" y="332"/>
                  </a:cubicBezTo>
                  <a:cubicBezTo>
                    <a:pt x="173" y="335"/>
                    <a:pt x="175" y="338"/>
                    <a:pt x="178" y="340"/>
                  </a:cubicBezTo>
                  <a:cubicBezTo>
                    <a:pt x="185" y="349"/>
                    <a:pt x="185" y="349"/>
                    <a:pt x="185" y="349"/>
                  </a:cubicBezTo>
                  <a:cubicBezTo>
                    <a:pt x="185" y="349"/>
                    <a:pt x="185" y="349"/>
                    <a:pt x="185" y="349"/>
                  </a:cubicBezTo>
                  <a:cubicBezTo>
                    <a:pt x="202" y="323"/>
                    <a:pt x="202" y="323"/>
                    <a:pt x="202" y="323"/>
                  </a:cubicBezTo>
                  <a:cubicBezTo>
                    <a:pt x="204" y="318"/>
                    <a:pt x="206" y="292"/>
                    <a:pt x="210" y="288"/>
                  </a:cubicBezTo>
                  <a:cubicBezTo>
                    <a:pt x="217" y="283"/>
                    <a:pt x="226" y="284"/>
                    <a:pt x="233" y="276"/>
                  </a:cubicBezTo>
                  <a:cubicBezTo>
                    <a:pt x="233" y="264"/>
                    <a:pt x="240" y="265"/>
                    <a:pt x="250" y="263"/>
                  </a:cubicBezTo>
                  <a:cubicBezTo>
                    <a:pt x="259" y="261"/>
                    <a:pt x="268" y="251"/>
                    <a:pt x="270" y="241"/>
                  </a:cubicBezTo>
                  <a:cubicBezTo>
                    <a:pt x="273" y="233"/>
                    <a:pt x="282" y="227"/>
                    <a:pt x="286" y="219"/>
                  </a:cubicBezTo>
                  <a:cubicBezTo>
                    <a:pt x="289" y="213"/>
                    <a:pt x="289" y="206"/>
                    <a:pt x="292" y="201"/>
                  </a:cubicBezTo>
                  <a:cubicBezTo>
                    <a:pt x="298" y="200"/>
                    <a:pt x="302" y="201"/>
                    <a:pt x="307" y="198"/>
                  </a:cubicBezTo>
                  <a:cubicBezTo>
                    <a:pt x="312" y="195"/>
                    <a:pt x="316" y="187"/>
                    <a:pt x="319" y="182"/>
                  </a:cubicBezTo>
                  <a:cubicBezTo>
                    <a:pt x="322" y="178"/>
                    <a:pt x="324" y="173"/>
                    <a:pt x="326" y="169"/>
                  </a:cubicBezTo>
                  <a:cubicBezTo>
                    <a:pt x="330" y="165"/>
                    <a:pt x="336" y="159"/>
                    <a:pt x="337" y="154"/>
                  </a:cubicBezTo>
                  <a:cubicBezTo>
                    <a:pt x="337" y="154"/>
                    <a:pt x="337" y="154"/>
                    <a:pt x="337" y="154"/>
                  </a:cubicBezTo>
                  <a:cubicBezTo>
                    <a:pt x="330" y="147"/>
                    <a:pt x="330" y="147"/>
                    <a:pt x="330" y="147"/>
                  </a:cubicBezTo>
                  <a:cubicBezTo>
                    <a:pt x="327" y="142"/>
                    <a:pt x="320" y="134"/>
                    <a:pt x="314" y="134"/>
                  </a:cubicBezTo>
                  <a:cubicBezTo>
                    <a:pt x="306" y="133"/>
                    <a:pt x="298" y="135"/>
                    <a:pt x="290" y="132"/>
                  </a:cubicBezTo>
                  <a:cubicBezTo>
                    <a:pt x="285" y="130"/>
                    <a:pt x="281" y="128"/>
                    <a:pt x="276" y="127"/>
                  </a:cubicBezTo>
                  <a:cubicBezTo>
                    <a:pt x="268" y="126"/>
                    <a:pt x="261" y="124"/>
                    <a:pt x="255" y="121"/>
                  </a:cubicBezTo>
                  <a:cubicBezTo>
                    <a:pt x="249" y="117"/>
                    <a:pt x="241" y="111"/>
                    <a:pt x="235" y="111"/>
                  </a:cubicBezTo>
                  <a:cubicBezTo>
                    <a:pt x="235" y="111"/>
                    <a:pt x="235" y="111"/>
                    <a:pt x="233" y="111"/>
                  </a:cubicBezTo>
                  <a:cubicBezTo>
                    <a:pt x="233" y="111"/>
                    <a:pt x="233" y="111"/>
                    <a:pt x="233" y="111"/>
                  </a:cubicBezTo>
                  <a:cubicBezTo>
                    <a:pt x="227" y="117"/>
                    <a:pt x="227" y="117"/>
                    <a:pt x="227" y="117"/>
                  </a:cubicBezTo>
                  <a:cubicBezTo>
                    <a:pt x="223" y="121"/>
                    <a:pt x="225" y="120"/>
                    <a:pt x="220" y="120"/>
                  </a:cubicBezTo>
                  <a:cubicBezTo>
                    <a:pt x="218" y="118"/>
                    <a:pt x="214" y="114"/>
                    <a:pt x="212" y="112"/>
                  </a:cubicBezTo>
                  <a:cubicBezTo>
                    <a:pt x="204" y="104"/>
                    <a:pt x="204" y="104"/>
                    <a:pt x="204" y="104"/>
                  </a:cubicBezTo>
                  <a:cubicBezTo>
                    <a:pt x="199" y="99"/>
                    <a:pt x="196" y="92"/>
                    <a:pt x="190" y="87"/>
                  </a:cubicBezTo>
                  <a:cubicBezTo>
                    <a:pt x="178" y="77"/>
                    <a:pt x="163" y="74"/>
                    <a:pt x="150" y="66"/>
                  </a:cubicBezTo>
                  <a:cubicBezTo>
                    <a:pt x="129" y="52"/>
                    <a:pt x="129" y="52"/>
                    <a:pt x="129" y="52"/>
                  </a:cubicBezTo>
                  <a:cubicBezTo>
                    <a:pt x="126" y="49"/>
                    <a:pt x="123" y="38"/>
                    <a:pt x="122" y="34"/>
                  </a:cubicBezTo>
                  <a:cubicBezTo>
                    <a:pt x="122" y="34"/>
                    <a:pt x="122" y="33"/>
                    <a:pt x="121" y="33"/>
                  </a:cubicBezTo>
                  <a:cubicBezTo>
                    <a:pt x="121" y="30"/>
                    <a:pt x="114" y="22"/>
                    <a:pt x="111" y="21"/>
                  </a:cubicBezTo>
                  <a:cubicBezTo>
                    <a:pt x="104" y="20"/>
                    <a:pt x="97" y="16"/>
                    <a:pt x="94" y="10"/>
                  </a:cubicBezTo>
                  <a:cubicBezTo>
                    <a:pt x="93" y="8"/>
                    <a:pt x="87" y="3"/>
                    <a:pt x="87" y="1"/>
                  </a:cubicBezTo>
                  <a:cubicBezTo>
                    <a:pt x="86" y="1"/>
                    <a:pt x="86" y="0"/>
                    <a:pt x="86" y="0"/>
                  </a:cubicBezTo>
                  <a:cubicBezTo>
                    <a:pt x="86" y="0"/>
                    <a:pt x="86" y="0"/>
                    <a:pt x="86" y="0"/>
                  </a:cubicBezTo>
                  <a:cubicBezTo>
                    <a:pt x="38" y="117"/>
                    <a:pt x="38" y="117"/>
                    <a:pt x="38" y="117"/>
                  </a:cubicBezTo>
                  <a:cubicBezTo>
                    <a:pt x="38" y="149"/>
                    <a:pt x="38" y="149"/>
                    <a:pt x="38" y="149"/>
                  </a:cubicBezTo>
                  <a:cubicBezTo>
                    <a:pt x="0" y="180"/>
                    <a:pt x="0" y="180"/>
                    <a:pt x="0" y="180"/>
                  </a:cubicBezTo>
                  <a:cubicBezTo>
                    <a:pt x="0" y="180"/>
                    <a:pt x="0" y="180"/>
                    <a:pt x="0" y="180"/>
                  </a:cubicBezTo>
                  <a:cubicBezTo>
                    <a:pt x="0" y="181"/>
                    <a:pt x="2" y="183"/>
                    <a:pt x="2" y="184"/>
                  </a:cubicBezTo>
                  <a:cubicBezTo>
                    <a:pt x="2" y="184"/>
                    <a:pt x="7" y="191"/>
                    <a:pt x="8" y="192"/>
                  </a:cubicBezTo>
                  <a:cubicBezTo>
                    <a:pt x="9" y="194"/>
                    <a:pt x="11" y="197"/>
                    <a:pt x="12" y="198"/>
                  </a:cubicBezTo>
                  <a:cubicBezTo>
                    <a:pt x="16" y="201"/>
                    <a:pt x="18" y="204"/>
                    <a:pt x="22" y="207"/>
                  </a:cubicBezTo>
                  <a:cubicBezTo>
                    <a:pt x="25" y="209"/>
                    <a:pt x="29" y="213"/>
                    <a:pt x="32" y="217"/>
                  </a:cubicBezTo>
                  <a:cubicBezTo>
                    <a:pt x="34" y="224"/>
                    <a:pt x="34" y="224"/>
                    <a:pt x="34" y="224"/>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dirty="0">
                <a:solidFill>
                  <a:prstClr val="black"/>
                </a:solidFill>
              </a:endParaRPr>
            </a:p>
          </p:txBody>
        </p:sp>
        <p:sp>
          <p:nvSpPr>
            <p:cNvPr id="41" name="LANCASTER"/>
            <p:cNvSpPr>
              <a:spLocks/>
            </p:cNvSpPr>
            <p:nvPr/>
          </p:nvSpPr>
          <p:spPr bwMode="auto">
            <a:xfrm>
              <a:off x="4638676" y="1166813"/>
              <a:ext cx="644525" cy="962025"/>
            </a:xfrm>
            <a:custGeom>
              <a:avLst/>
              <a:gdLst>
                <a:gd name="T0" fmla="*/ 52 w 246"/>
                <a:gd name="T1" fmla="*/ 148 h 367"/>
                <a:gd name="T2" fmla="*/ 1 w 246"/>
                <a:gd name="T3" fmla="*/ 0 h 367"/>
                <a:gd name="T4" fmla="*/ 0 w 246"/>
                <a:gd name="T5" fmla="*/ 7 h 367"/>
                <a:gd name="T6" fmla="*/ 0 w 246"/>
                <a:gd name="T7" fmla="*/ 27 h 367"/>
                <a:gd name="T8" fmla="*/ 11 w 246"/>
                <a:gd name="T9" fmla="*/ 62 h 367"/>
                <a:gd name="T10" fmla="*/ 21 w 246"/>
                <a:gd name="T11" fmla="*/ 88 h 367"/>
                <a:gd name="T12" fmla="*/ 15 w 246"/>
                <a:gd name="T13" fmla="*/ 119 h 367"/>
                <a:gd name="T14" fmla="*/ 19 w 246"/>
                <a:gd name="T15" fmla="*/ 132 h 367"/>
                <a:gd name="T16" fmla="*/ 10 w 246"/>
                <a:gd name="T17" fmla="*/ 142 h 367"/>
                <a:gd name="T18" fmla="*/ 3 w 246"/>
                <a:gd name="T19" fmla="*/ 149 h 367"/>
                <a:gd name="T20" fmla="*/ 17 w 246"/>
                <a:gd name="T21" fmla="*/ 210 h 367"/>
                <a:gd name="T22" fmla="*/ 9 w 246"/>
                <a:gd name="T23" fmla="*/ 244 h 367"/>
                <a:gd name="T24" fmla="*/ 7 w 246"/>
                <a:gd name="T25" fmla="*/ 271 h 367"/>
                <a:gd name="T26" fmla="*/ 13 w 246"/>
                <a:gd name="T27" fmla="*/ 316 h 367"/>
                <a:gd name="T28" fmla="*/ 14 w 246"/>
                <a:gd name="T29" fmla="*/ 331 h 367"/>
                <a:gd name="T30" fmla="*/ 6 w 246"/>
                <a:gd name="T31" fmla="*/ 345 h 367"/>
                <a:gd name="T32" fmla="*/ 14 w 246"/>
                <a:gd name="T33" fmla="*/ 367 h 367"/>
                <a:gd name="T34" fmla="*/ 83 w 246"/>
                <a:gd name="T35" fmla="*/ 317 h 367"/>
                <a:gd name="T36" fmla="*/ 84 w 246"/>
                <a:gd name="T37" fmla="*/ 353 h 367"/>
                <a:gd name="T38" fmla="*/ 109 w 246"/>
                <a:gd name="T39" fmla="*/ 335 h 367"/>
                <a:gd name="T40" fmla="*/ 138 w 246"/>
                <a:gd name="T41" fmla="*/ 347 h 367"/>
                <a:gd name="T42" fmla="*/ 157 w 246"/>
                <a:gd name="T43" fmla="*/ 342 h 367"/>
                <a:gd name="T44" fmla="*/ 176 w 246"/>
                <a:gd name="T45" fmla="*/ 345 h 367"/>
                <a:gd name="T46" fmla="*/ 178 w 246"/>
                <a:gd name="T47" fmla="*/ 308 h 367"/>
                <a:gd name="T48" fmla="*/ 246 w 246"/>
                <a:gd name="T49" fmla="*/ 271 h 367"/>
                <a:gd name="T50" fmla="*/ 246 w 246"/>
                <a:gd name="T51" fmla="*/ 267 h 367"/>
                <a:gd name="T52" fmla="*/ 244 w 246"/>
                <a:gd name="T53" fmla="*/ 261 h 367"/>
                <a:gd name="T54" fmla="*/ 239 w 246"/>
                <a:gd name="T55" fmla="*/ 258 h 367"/>
                <a:gd name="T56" fmla="*/ 238 w 246"/>
                <a:gd name="T57" fmla="*/ 257 h 367"/>
                <a:gd name="T58" fmla="*/ 230 w 246"/>
                <a:gd name="T59" fmla="*/ 239 h 367"/>
                <a:gd name="T60" fmla="*/ 195 w 246"/>
                <a:gd name="T61" fmla="*/ 183 h 367"/>
                <a:gd name="T62" fmla="*/ 179 w 246"/>
                <a:gd name="T63" fmla="*/ 1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367">
                  <a:moveTo>
                    <a:pt x="172" y="150"/>
                  </a:moveTo>
                  <a:cubicBezTo>
                    <a:pt x="52" y="148"/>
                    <a:pt x="52" y="148"/>
                    <a:pt x="52" y="148"/>
                  </a:cubicBezTo>
                  <a:cubicBezTo>
                    <a:pt x="59" y="77"/>
                    <a:pt x="59" y="77"/>
                    <a:pt x="59" y="77"/>
                  </a:cubicBezTo>
                  <a:cubicBezTo>
                    <a:pt x="1" y="0"/>
                    <a:pt x="1" y="0"/>
                    <a:pt x="1" y="0"/>
                  </a:cubicBezTo>
                  <a:cubicBezTo>
                    <a:pt x="0" y="7"/>
                    <a:pt x="0" y="7"/>
                    <a:pt x="0" y="7"/>
                  </a:cubicBezTo>
                  <a:cubicBezTo>
                    <a:pt x="0" y="7"/>
                    <a:pt x="0" y="7"/>
                    <a:pt x="0" y="7"/>
                  </a:cubicBezTo>
                  <a:cubicBezTo>
                    <a:pt x="0" y="11"/>
                    <a:pt x="2" y="13"/>
                    <a:pt x="2" y="17"/>
                  </a:cubicBezTo>
                  <a:cubicBezTo>
                    <a:pt x="2" y="21"/>
                    <a:pt x="0" y="23"/>
                    <a:pt x="0" y="27"/>
                  </a:cubicBezTo>
                  <a:cubicBezTo>
                    <a:pt x="0" y="32"/>
                    <a:pt x="2" y="42"/>
                    <a:pt x="5" y="47"/>
                  </a:cubicBezTo>
                  <a:cubicBezTo>
                    <a:pt x="7" y="50"/>
                    <a:pt x="9" y="61"/>
                    <a:pt x="11" y="62"/>
                  </a:cubicBezTo>
                  <a:cubicBezTo>
                    <a:pt x="14" y="65"/>
                    <a:pt x="18" y="62"/>
                    <a:pt x="19" y="68"/>
                  </a:cubicBezTo>
                  <a:cubicBezTo>
                    <a:pt x="20" y="75"/>
                    <a:pt x="22" y="81"/>
                    <a:pt x="21" y="88"/>
                  </a:cubicBezTo>
                  <a:cubicBezTo>
                    <a:pt x="19" y="95"/>
                    <a:pt x="13" y="96"/>
                    <a:pt x="13" y="105"/>
                  </a:cubicBezTo>
                  <a:cubicBezTo>
                    <a:pt x="13" y="110"/>
                    <a:pt x="13" y="114"/>
                    <a:pt x="15" y="119"/>
                  </a:cubicBezTo>
                  <a:cubicBezTo>
                    <a:pt x="17" y="124"/>
                    <a:pt x="21" y="126"/>
                    <a:pt x="20" y="132"/>
                  </a:cubicBezTo>
                  <a:cubicBezTo>
                    <a:pt x="19" y="132"/>
                    <a:pt x="19" y="132"/>
                    <a:pt x="19" y="132"/>
                  </a:cubicBezTo>
                  <a:cubicBezTo>
                    <a:pt x="18" y="133"/>
                    <a:pt x="17" y="135"/>
                    <a:pt x="16" y="136"/>
                  </a:cubicBezTo>
                  <a:cubicBezTo>
                    <a:pt x="14" y="138"/>
                    <a:pt x="12" y="140"/>
                    <a:pt x="10" y="142"/>
                  </a:cubicBezTo>
                  <a:cubicBezTo>
                    <a:pt x="3" y="149"/>
                    <a:pt x="3" y="149"/>
                    <a:pt x="3" y="149"/>
                  </a:cubicBezTo>
                  <a:cubicBezTo>
                    <a:pt x="3" y="149"/>
                    <a:pt x="3" y="149"/>
                    <a:pt x="3" y="149"/>
                  </a:cubicBezTo>
                  <a:cubicBezTo>
                    <a:pt x="10" y="163"/>
                    <a:pt x="14" y="173"/>
                    <a:pt x="14" y="188"/>
                  </a:cubicBezTo>
                  <a:cubicBezTo>
                    <a:pt x="14" y="196"/>
                    <a:pt x="16" y="203"/>
                    <a:pt x="17" y="210"/>
                  </a:cubicBezTo>
                  <a:cubicBezTo>
                    <a:pt x="19" y="216"/>
                    <a:pt x="24" y="220"/>
                    <a:pt x="21" y="226"/>
                  </a:cubicBezTo>
                  <a:cubicBezTo>
                    <a:pt x="14" y="230"/>
                    <a:pt x="12" y="238"/>
                    <a:pt x="9" y="244"/>
                  </a:cubicBezTo>
                  <a:cubicBezTo>
                    <a:pt x="8" y="247"/>
                    <a:pt x="5" y="259"/>
                    <a:pt x="6" y="261"/>
                  </a:cubicBezTo>
                  <a:cubicBezTo>
                    <a:pt x="6" y="264"/>
                    <a:pt x="7" y="267"/>
                    <a:pt x="7" y="271"/>
                  </a:cubicBezTo>
                  <a:cubicBezTo>
                    <a:pt x="7" y="282"/>
                    <a:pt x="13" y="290"/>
                    <a:pt x="13" y="301"/>
                  </a:cubicBezTo>
                  <a:cubicBezTo>
                    <a:pt x="13" y="316"/>
                    <a:pt x="13" y="316"/>
                    <a:pt x="13" y="316"/>
                  </a:cubicBezTo>
                  <a:cubicBezTo>
                    <a:pt x="13" y="316"/>
                    <a:pt x="13" y="316"/>
                    <a:pt x="13" y="316"/>
                  </a:cubicBezTo>
                  <a:cubicBezTo>
                    <a:pt x="15" y="322"/>
                    <a:pt x="15" y="326"/>
                    <a:pt x="14" y="331"/>
                  </a:cubicBezTo>
                  <a:cubicBezTo>
                    <a:pt x="13" y="334"/>
                    <a:pt x="12" y="336"/>
                    <a:pt x="10" y="338"/>
                  </a:cubicBezTo>
                  <a:cubicBezTo>
                    <a:pt x="8" y="341"/>
                    <a:pt x="7" y="343"/>
                    <a:pt x="6" y="345"/>
                  </a:cubicBezTo>
                  <a:cubicBezTo>
                    <a:pt x="4" y="349"/>
                    <a:pt x="5" y="351"/>
                    <a:pt x="7" y="355"/>
                  </a:cubicBezTo>
                  <a:cubicBezTo>
                    <a:pt x="14" y="367"/>
                    <a:pt x="14" y="367"/>
                    <a:pt x="14" y="367"/>
                  </a:cubicBezTo>
                  <a:cubicBezTo>
                    <a:pt x="14" y="367"/>
                    <a:pt x="14" y="367"/>
                    <a:pt x="14" y="367"/>
                  </a:cubicBezTo>
                  <a:cubicBezTo>
                    <a:pt x="83" y="317"/>
                    <a:pt x="83" y="317"/>
                    <a:pt x="83" y="317"/>
                  </a:cubicBezTo>
                  <a:cubicBezTo>
                    <a:pt x="87" y="324"/>
                    <a:pt x="78" y="328"/>
                    <a:pt x="80" y="334"/>
                  </a:cubicBezTo>
                  <a:cubicBezTo>
                    <a:pt x="91" y="336"/>
                    <a:pt x="72" y="350"/>
                    <a:pt x="84" y="353"/>
                  </a:cubicBezTo>
                  <a:cubicBezTo>
                    <a:pt x="93" y="355"/>
                    <a:pt x="94" y="343"/>
                    <a:pt x="98" y="338"/>
                  </a:cubicBezTo>
                  <a:cubicBezTo>
                    <a:pt x="101" y="334"/>
                    <a:pt x="105" y="327"/>
                    <a:pt x="109" y="335"/>
                  </a:cubicBezTo>
                  <a:cubicBezTo>
                    <a:pt x="113" y="343"/>
                    <a:pt x="118" y="351"/>
                    <a:pt x="127" y="353"/>
                  </a:cubicBezTo>
                  <a:cubicBezTo>
                    <a:pt x="133" y="355"/>
                    <a:pt x="136" y="352"/>
                    <a:pt x="138" y="347"/>
                  </a:cubicBezTo>
                  <a:cubicBezTo>
                    <a:pt x="141" y="341"/>
                    <a:pt x="141" y="341"/>
                    <a:pt x="148" y="340"/>
                  </a:cubicBezTo>
                  <a:cubicBezTo>
                    <a:pt x="151" y="341"/>
                    <a:pt x="154" y="340"/>
                    <a:pt x="157" y="342"/>
                  </a:cubicBezTo>
                  <a:cubicBezTo>
                    <a:pt x="162" y="345"/>
                    <a:pt x="163" y="350"/>
                    <a:pt x="170" y="348"/>
                  </a:cubicBezTo>
                  <a:cubicBezTo>
                    <a:pt x="172" y="347"/>
                    <a:pt x="174" y="346"/>
                    <a:pt x="176" y="345"/>
                  </a:cubicBezTo>
                  <a:cubicBezTo>
                    <a:pt x="179" y="343"/>
                    <a:pt x="182" y="341"/>
                    <a:pt x="186" y="339"/>
                  </a:cubicBezTo>
                  <a:cubicBezTo>
                    <a:pt x="198" y="332"/>
                    <a:pt x="178" y="317"/>
                    <a:pt x="178" y="308"/>
                  </a:cubicBezTo>
                  <a:cubicBezTo>
                    <a:pt x="179" y="307"/>
                    <a:pt x="179" y="305"/>
                    <a:pt x="180" y="304"/>
                  </a:cubicBezTo>
                  <a:cubicBezTo>
                    <a:pt x="246" y="271"/>
                    <a:pt x="246" y="271"/>
                    <a:pt x="246" y="271"/>
                  </a:cubicBezTo>
                  <a:cubicBezTo>
                    <a:pt x="246" y="271"/>
                    <a:pt x="246" y="271"/>
                    <a:pt x="246" y="271"/>
                  </a:cubicBezTo>
                  <a:cubicBezTo>
                    <a:pt x="246" y="267"/>
                    <a:pt x="246" y="267"/>
                    <a:pt x="246" y="267"/>
                  </a:cubicBezTo>
                  <a:cubicBezTo>
                    <a:pt x="245" y="266"/>
                    <a:pt x="245" y="265"/>
                    <a:pt x="245" y="263"/>
                  </a:cubicBezTo>
                  <a:cubicBezTo>
                    <a:pt x="244" y="262"/>
                    <a:pt x="244" y="262"/>
                    <a:pt x="244" y="261"/>
                  </a:cubicBezTo>
                  <a:cubicBezTo>
                    <a:pt x="243" y="259"/>
                    <a:pt x="242" y="259"/>
                    <a:pt x="240" y="258"/>
                  </a:cubicBezTo>
                  <a:cubicBezTo>
                    <a:pt x="240" y="258"/>
                    <a:pt x="240" y="258"/>
                    <a:pt x="239" y="258"/>
                  </a:cubicBezTo>
                  <a:cubicBezTo>
                    <a:pt x="239" y="258"/>
                    <a:pt x="239" y="258"/>
                    <a:pt x="239" y="258"/>
                  </a:cubicBezTo>
                  <a:cubicBezTo>
                    <a:pt x="239" y="258"/>
                    <a:pt x="239" y="257"/>
                    <a:pt x="238" y="257"/>
                  </a:cubicBezTo>
                  <a:cubicBezTo>
                    <a:pt x="238" y="257"/>
                    <a:pt x="238" y="257"/>
                    <a:pt x="237" y="256"/>
                  </a:cubicBezTo>
                  <a:cubicBezTo>
                    <a:pt x="237" y="249"/>
                    <a:pt x="236" y="244"/>
                    <a:pt x="230" y="239"/>
                  </a:cubicBezTo>
                  <a:cubicBezTo>
                    <a:pt x="224" y="234"/>
                    <a:pt x="220" y="229"/>
                    <a:pt x="215" y="223"/>
                  </a:cubicBezTo>
                  <a:cubicBezTo>
                    <a:pt x="206" y="212"/>
                    <a:pt x="203" y="195"/>
                    <a:pt x="195" y="183"/>
                  </a:cubicBezTo>
                  <a:cubicBezTo>
                    <a:pt x="193" y="179"/>
                    <a:pt x="184" y="169"/>
                    <a:pt x="180" y="167"/>
                  </a:cubicBezTo>
                  <a:cubicBezTo>
                    <a:pt x="180" y="167"/>
                    <a:pt x="180" y="168"/>
                    <a:pt x="179" y="166"/>
                  </a:cubicBezTo>
                  <a:cubicBezTo>
                    <a:pt x="172" y="150"/>
                    <a:pt x="172" y="150"/>
                    <a:pt x="172" y="150"/>
                  </a:cubicBezTo>
                  <a:close/>
                </a:path>
              </a:pathLst>
            </a:custGeom>
            <a:solidFill>
              <a:schemeClr val="bg1"/>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42" name="CHESTER"/>
            <p:cNvSpPr>
              <a:spLocks/>
            </p:cNvSpPr>
            <p:nvPr/>
          </p:nvSpPr>
          <p:spPr bwMode="auto">
            <a:xfrm>
              <a:off x="3860801" y="1557338"/>
              <a:ext cx="841375" cy="438150"/>
            </a:xfrm>
            <a:custGeom>
              <a:avLst/>
              <a:gdLst>
                <a:gd name="T0" fmla="*/ 300 w 321"/>
                <a:gd name="T1" fmla="*/ 0 h 167"/>
                <a:gd name="T2" fmla="*/ 311 w 321"/>
                <a:gd name="T3" fmla="*/ 39 h 167"/>
                <a:gd name="T4" fmla="*/ 314 w 321"/>
                <a:gd name="T5" fmla="*/ 61 h 167"/>
                <a:gd name="T6" fmla="*/ 318 w 321"/>
                <a:gd name="T7" fmla="*/ 77 h 167"/>
                <a:gd name="T8" fmla="*/ 306 w 321"/>
                <a:gd name="T9" fmla="*/ 95 h 167"/>
                <a:gd name="T10" fmla="*/ 303 w 321"/>
                <a:gd name="T11" fmla="*/ 112 h 167"/>
                <a:gd name="T12" fmla="*/ 304 w 321"/>
                <a:gd name="T13" fmla="*/ 122 h 167"/>
                <a:gd name="T14" fmla="*/ 310 w 321"/>
                <a:gd name="T15" fmla="*/ 152 h 167"/>
                <a:gd name="T16" fmla="*/ 310 w 321"/>
                <a:gd name="T17" fmla="*/ 167 h 167"/>
                <a:gd name="T18" fmla="*/ 310 w 321"/>
                <a:gd name="T19" fmla="*/ 167 h 167"/>
                <a:gd name="T20" fmla="*/ 40 w 321"/>
                <a:gd name="T21" fmla="*/ 149 h 167"/>
                <a:gd name="T22" fmla="*/ 40 w 321"/>
                <a:gd name="T23" fmla="*/ 149 h 167"/>
                <a:gd name="T24" fmla="*/ 38 w 321"/>
                <a:gd name="T25" fmla="*/ 146 h 167"/>
                <a:gd name="T26" fmla="*/ 37 w 321"/>
                <a:gd name="T27" fmla="*/ 143 h 167"/>
                <a:gd name="T28" fmla="*/ 37 w 321"/>
                <a:gd name="T29" fmla="*/ 141 h 167"/>
                <a:gd name="T30" fmla="*/ 38 w 321"/>
                <a:gd name="T31" fmla="*/ 140 h 167"/>
                <a:gd name="T32" fmla="*/ 38 w 321"/>
                <a:gd name="T33" fmla="*/ 138 h 167"/>
                <a:gd name="T34" fmla="*/ 40 w 321"/>
                <a:gd name="T35" fmla="*/ 136 h 167"/>
                <a:gd name="T36" fmla="*/ 40 w 321"/>
                <a:gd name="T37" fmla="*/ 134 h 167"/>
                <a:gd name="T38" fmla="*/ 41 w 321"/>
                <a:gd name="T39" fmla="*/ 112 h 167"/>
                <a:gd name="T40" fmla="*/ 32 w 321"/>
                <a:gd name="T41" fmla="*/ 100 h 167"/>
                <a:gd name="T42" fmla="*/ 24 w 321"/>
                <a:gd name="T43" fmla="*/ 92 h 167"/>
                <a:gd name="T44" fmla="*/ 21 w 321"/>
                <a:gd name="T45" fmla="*/ 80 h 167"/>
                <a:gd name="T46" fmla="*/ 21 w 321"/>
                <a:gd name="T47" fmla="*/ 68 h 167"/>
                <a:gd name="T48" fmla="*/ 9 w 321"/>
                <a:gd name="T49" fmla="*/ 57 h 167"/>
                <a:gd name="T50" fmla="*/ 16 w 321"/>
                <a:gd name="T51" fmla="*/ 39 h 167"/>
                <a:gd name="T52" fmla="*/ 23 w 321"/>
                <a:gd name="T53" fmla="*/ 24 h 167"/>
                <a:gd name="T54" fmla="*/ 12 w 321"/>
                <a:gd name="T55" fmla="*/ 7 h 167"/>
                <a:gd name="T56" fmla="*/ 10 w 321"/>
                <a:gd name="T57" fmla="*/ 6 h 167"/>
                <a:gd name="T58" fmla="*/ 10 w 321"/>
                <a:gd name="T59" fmla="*/ 4 h 167"/>
                <a:gd name="T60" fmla="*/ 13 w 321"/>
                <a:gd name="T61" fmla="*/ 0 h 167"/>
                <a:gd name="T62" fmla="*/ 14 w 321"/>
                <a:gd name="T63" fmla="*/ 0 h 167"/>
                <a:gd name="T64" fmla="*/ 14 w 321"/>
                <a:gd name="T65" fmla="*/ 0 h 167"/>
                <a:gd name="T66" fmla="*/ 300 w 321"/>
                <a:gd name="T6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167">
                  <a:moveTo>
                    <a:pt x="300" y="0"/>
                  </a:moveTo>
                  <a:cubicBezTo>
                    <a:pt x="307" y="14"/>
                    <a:pt x="311" y="24"/>
                    <a:pt x="311" y="39"/>
                  </a:cubicBezTo>
                  <a:cubicBezTo>
                    <a:pt x="311" y="47"/>
                    <a:pt x="313" y="54"/>
                    <a:pt x="314" y="61"/>
                  </a:cubicBezTo>
                  <a:cubicBezTo>
                    <a:pt x="316" y="67"/>
                    <a:pt x="321" y="71"/>
                    <a:pt x="318" y="77"/>
                  </a:cubicBezTo>
                  <a:cubicBezTo>
                    <a:pt x="311" y="81"/>
                    <a:pt x="309" y="89"/>
                    <a:pt x="306" y="95"/>
                  </a:cubicBezTo>
                  <a:cubicBezTo>
                    <a:pt x="305" y="98"/>
                    <a:pt x="302" y="110"/>
                    <a:pt x="303" y="112"/>
                  </a:cubicBezTo>
                  <a:cubicBezTo>
                    <a:pt x="303" y="115"/>
                    <a:pt x="304" y="118"/>
                    <a:pt x="304" y="122"/>
                  </a:cubicBezTo>
                  <a:cubicBezTo>
                    <a:pt x="304" y="133"/>
                    <a:pt x="310" y="141"/>
                    <a:pt x="310" y="152"/>
                  </a:cubicBezTo>
                  <a:cubicBezTo>
                    <a:pt x="310" y="167"/>
                    <a:pt x="310" y="167"/>
                    <a:pt x="310" y="167"/>
                  </a:cubicBezTo>
                  <a:cubicBezTo>
                    <a:pt x="310" y="167"/>
                    <a:pt x="310" y="167"/>
                    <a:pt x="310" y="167"/>
                  </a:cubicBezTo>
                  <a:cubicBezTo>
                    <a:pt x="40" y="149"/>
                    <a:pt x="40" y="149"/>
                    <a:pt x="40" y="149"/>
                  </a:cubicBezTo>
                  <a:cubicBezTo>
                    <a:pt x="40" y="149"/>
                    <a:pt x="40" y="149"/>
                    <a:pt x="40" y="149"/>
                  </a:cubicBezTo>
                  <a:cubicBezTo>
                    <a:pt x="38" y="146"/>
                    <a:pt x="38" y="146"/>
                    <a:pt x="38" y="146"/>
                  </a:cubicBezTo>
                  <a:cubicBezTo>
                    <a:pt x="38" y="145"/>
                    <a:pt x="37" y="144"/>
                    <a:pt x="37" y="143"/>
                  </a:cubicBezTo>
                  <a:cubicBezTo>
                    <a:pt x="37" y="143"/>
                    <a:pt x="37" y="142"/>
                    <a:pt x="37" y="141"/>
                  </a:cubicBezTo>
                  <a:cubicBezTo>
                    <a:pt x="38" y="140"/>
                    <a:pt x="38" y="140"/>
                    <a:pt x="38" y="140"/>
                  </a:cubicBezTo>
                  <a:cubicBezTo>
                    <a:pt x="38" y="139"/>
                    <a:pt x="38" y="138"/>
                    <a:pt x="38" y="138"/>
                  </a:cubicBezTo>
                  <a:cubicBezTo>
                    <a:pt x="39" y="137"/>
                    <a:pt x="39" y="136"/>
                    <a:pt x="40" y="136"/>
                  </a:cubicBezTo>
                  <a:cubicBezTo>
                    <a:pt x="40" y="136"/>
                    <a:pt x="40" y="134"/>
                    <a:pt x="40" y="134"/>
                  </a:cubicBezTo>
                  <a:cubicBezTo>
                    <a:pt x="42" y="128"/>
                    <a:pt x="42" y="118"/>
                    <a:pt x="41" y="112"/>
                  </a:cubicBezTo>
                  <a:cubicBezTo>
                    <a:pt x="40" y="105"/>
                    <a:pt x="34" y="105"/>
                    <a:pt x="32" y="100"/>
                  </a:cubicBezTo>
                  <a:cubicBezTo>
                    <a:pt x="29" y="98"/>
                    <a:pt x="27" y="94"/>
                    <a:pt x="24" y="92"/>
                  </a:cubicBezTo>
                  <a:cubicBezTo>
                    <a:pt x="23" y="88"/>
                    <a:pt x="21" y="85"/>
                    <a:pt x="21" y="80"/>
                  </a:cubicBezTo>
                  <a:cubicBezTo>
                    <a:pt x="21" y="76"/>
                    <a:pt x="22" y="72"/>
                    <a:pt x="21" y="68"/>
                  </a:cubicBezTo>
                  <a:cubicBezTo>
                    <a:pt x="21" y="57"/>
                    <a:pt x="17" y="59"/>
                    <a:pt x="9" y="57"/>
                  </a:cubicBezTo>
                  <a:cubicBezTo>
                    <a:pt x="0" y="54"/>
                    <a:pt x="14" y="42"/>
                    <a:pt x="16" y="39"/>
                  </a:cubicBezTo>
                  <a:cubicBezTo>
                    <a:pt x="21" y="35"/>
                    <a:pt x="24" y="30"/>
                    <a:pt x="23" y="24"/>
                  </a:cubicBezTo>
                  <a:cubicBezTo>
                    <a:pt x="22" y="16"/>
                    <a:pt x="17" y="12"/>
                    <a:pt x="12" y="7"/>
                  </a:cubicBezTo>
                  <a:cubicBezTo>
                    <a:pt x="11" y="7"/>
                    <a:pt x="10" y="7"/>
                    <a:pt x="10" y="6"/>
                  </a:cubicBezTo>
                  <a:cubicBezTo>
                    <a:pt x="10" y="6"/>
                    <a:pt x="10" y="5"/>
                    <a:pt x="10" y="4"/>
                  </a:cubicBezTo>
                  <a:cubicBezTo>
                    <a:pt x="10" y="3"/>
                    <a:pt x="11" y="1"/>
                    <a:pt x="13" y="0"/>
                  </a:cubicBezTo>
                  <a:cubicBezTo>
                    <a:pt x="13" y="0"/>
                    <a:pt x="13" y="0"/>
                    <a:pt x="14" y="0"/>
                  </a:cubicBezTo>
                  <a:cubicBezTo>
                    <a:pt x="14" y="0"/>
                    <a:pt x="14" y="0"/>
                    <a:pt x="14" y="0"/>
                  </a:cubicBezTo>
                  <a:cubicBezTo>
                    <a:pt x="300" y="0"/>
                    <a:pt x="300" y="0"/>
                    <a:pt x="300" y="0"/>
                  </a:cubicBezTo>
                  <a:close/>
                </a:path>
              </a:pathLst>
            </a:custGeom>
            <a:solidFill>
              <a:schemeClr val="accent3">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43" name="UNION"/>
            <p:cNvSpPr>
              <a:spLocks/>
            </p:cNvSpPr>
            <p:nvPr/>
          </p:nvSpPr>
          <p:spPr bwMode="auto">
            <a:xfrm>
              <a:off x="3395663" y="1417638"/>
              <a:ext cx="574675" cy="735013"/>
            </a:xfrm>
            <a:custGeom>
              <a:avLst/>
              <a:gdLst>
                <a:gd name="T0" fmla="*/ 105 w 219"/>
                <a:gd name="T1" fmla="*/ 230 h 280"/>
                <a:gd name="T2" fmla="*/ 109 w 219"/>
                <a:gd name="T3" fmla="*/ 231 h 280"/>
                <a:gd name="T4" fmla="*/ 128 w 219"/>
                <a:gd name="T5" fmla="*/ 244 h 280"/>
                <a:gd name="T6" fmla="*/ 144 w 219"/>
                <a:gd name="T7" fmla="*/ 256 h 280"/>
                <a:gd name="T8" fmla="*/ 156 w 219"/>
                <a:gd name="T9" fmla="*/ 278 h 280"/>
                <a:gd name="T10" fmla="*/ 181 w 219"/>
                <a:gd name="T11" fmla="*/ 258 h 280"/>
                <a:gd name="T12" fmla="*/ 183 w 219"/>
                <a:gd name="T13" fmla="*/ 257 h 280"/>
                <a:gd name="T14" fmla="*/ 192 w 219"/>
                <a:gd name="T15" fmla="*/ 253 h 280"/>
                <a:gd name="T16" fmla="*/ 197 w 219"/>
                <a:gd name="T17" fmla="*/ 253 h 280"/>
                <a:gd name="T18" fmla="*/ 203 w 219"/>
                <a:gd name="T19" fmla="*/ 252 h 280"/>
                <a:gd name="T20" fmla="*/ 215 w 219"/>
                <a:gd name="T21" fmla="*/ 248 h 280"/>
                <a:gd name="T22" fmla="*/ 215 w 219"/>
                <a:gd name="T23" fmla="*/ 248 h 280"/>
                <a:gd name="T24" fmla="*/ 215 w 219"/>
                <a:gd name="T25" fmla="*/ 241 h 280"/>
                <a:gd name="T26" fmla="*/ 212 w 219"/>
                <a:gd name="T27" fmla="*/ 217 h 280"/>
                <a:gd name="T28" fmla="*/ 214 w 219"/>
                <a:gd name="T29" fmla="*/ 211 h 280"/>
                <a:gd name="T30" fmla="*/ 217 w 219"/>
                <a:gd name="T31" fmla="*/ 207 h 280"/>
                <a:gd name="T32" fmla="*/ 217 w 219"/>
                <a:gd name="T33" fmla="*/ 206 h 280"/>
                <a:gd name="T34" fmla="*/ 217 w 219"/>
                <a:gd name="T35" fmla="*/ 205 h 280"/>
                <a:gd name="T36" fmla="*/ 217 w 219"/>
                <a:gd name="T37" fmla="*/ 202 h 280"/>
                <a:gd name="T38" fmla="*/ 217 w 219"/>
                <a:gd name="T39" fmla="*/ 202 h 280"/>
                <a:gd name="T40" fmla="*/ 215 w 219"/>
                <a:gd name="T41" fmla="*/ 199 h 280"/>
                <a:gd name="T42" fmla="*/ 214 w 219"/>
                <a:gd name="T43" fmla="*/ 196 h 280"/>
                <a:gd name="T44" fmla="*/ 214 w 219"/>
                <a:gd name="T45" fmla="*/ 194 h 280"/>
                <a:gd name="T46" fmla="*/ 215 w 219"/>
                <a:gd name="T47" fmla="*/ 193 h 280"/>
                <a:gd name="T48" fmla="*/ 215 w 219"/>
                <a:gd name="T49" fmla="*/ 191 h 280"/>
                <a:gd name="T50" fmla="*/ 217 w 219"/>
                <a:gd name="T51" fmla="*/ 189 h 280"/>
                <a:gd name="T52" fmla="*/ 217 w 219"/>
                <a:gd name="T53" fmla="*/ 187 h 280"/>
                <a:gd name="T54" fmla="*/ 218 w 219"/>
                <a:gd name="T55" fmla="*/ 165 h 280"/>
                <a:gd name="T56" fmla="*/ 209 w 219"/>
                <a:gd name="T57" fmla="*/ 153 h 280"/>
                <a:gd name="T58" fmla="*/ 201 w 219"/>
                <a:gd name="T59" fmla="*/ 145 h 280"/>
                <a:gd name="T60" fmla="*/ 198 w 219"/>
                <a:gd name="T61" fmla="*/ 133 h 280"/>
                <a:gd name="T62" fmla="*/ 198 w 219"/>
                <a:gd name="T63" fmla="*/ 121 h 280"/>
                <a:gd name="T64" fmla="*/ 186 w 219"/>
                <a:gd name="T65" fmla="*/ 110 h 280"/>
                <a:gd name="T66" fmla="*/ 193 w 219"/>
                <a:gd name="T67" fmla="*/ 92 h 280"/>
                <a:gd name="T68" fmla="*/ 200 w 219"/>
                <a:gd name="T69" fmla="*/ 77 h 280"/>
                <a:gd name="T70" fmla="*/ 189 w 219"/>
                <a:gd name="T71" fmla="*/ 60 h 280"/>
                <a:gd name="T72" fmla="*/ 187 w 219"/>
                <a:gd name="T73" fmla="*/ 59 h 280"/>
                <a:gd name="T74" fmla="*/ 187 w 219"/>
                <a:gd name="T75" fmla="*/ 57 h 280"/>
                <a:gd name="T76" fmla="*/ 190 w 219"/>
                <a:gd name="T77" fmla="*/ 53 h 280"/>
                <a:gd name="T78" fmla="*/ 191 w 219"/>
                <a:gd name="T79" fmla="*/ 53 h 280"/>
                <a:gd name="T80" fmla="*/ 195 w 219"/>
                <a:gd name="T81" fmla="*/ 38 h 280"/>
                <a:gd name="T82" fmla="*/ 181 w 219"/>
                <a:gd name="T83" fmla="*/ 27 h 280"/>
                <a:gd name="T84" fmla="*/ 165 w 219"/>
                <a:gd name="T85" fmla="*/ 17 h 280"/>
                <a:gd name="T86" fmla="*/ 143 w 219"/>
                <a:gd name="T87" fmla="*/ 17 h 280"/>
                <a:gd name="T88" fmla="*/ 120 w 219"/>
                <a:gd name="T89" fmla="*/ 20 h 280"/>
                <a:gd name="T90" fmla="*/ 102 w 219"/>
                <a:gd name="T91" fmla="*/ 6 h 280"/>
                <a:gd name="T92" fmla="*/ 69 w 219"/>
                <a:gd name="T93" fmla="*/ 0 h 280"/>
                <a:gd name="T94" fmla="*/ 69 w 219"/>
                <a:gd name="T95" fmla="*/ 0 h 280"/>
                <a:gd name="T96" fmla="*/ 32 w 219"/>
                <a:gd name="T97" fmla="*/ 46 h 280"/>
                <a:gd name="T98" fmla="*/ 16 w 219"/>
                <a:gd name="T99" fmla="*/ 128 h 280"/>
                <a:gd name="T100" fmla="*/ 0 w 219"/>
                <a:gd name="T101" fmla="*/ 179 h 280"/>
                <a:gd name="T102" fmla="*/ 1 w 219"/>
                <a:gd name="T103" fmla="*/ 187 h 280"/>
                <a:gd name="T104" fmla="*/ 1 w 219"/>
                <a:gd name="T105" fmla="*/ 187 h 280"/>
                <a:gd name="T106" fmla="*/ 3 w 219"/>
                <a:gd name="T107" fmla="*/ 187 h 280"/>
                <a:gd name="T108" fmla="*/ 23 w 219"/>
                <a:gd name="T109" fmla="*/ 197 h 280"/>
                <a:gd name="T110" fmla="*/ 44 w 219"/>
                <a:gd name="T111" fmla="*/ 203 h 280"/>
                <a:gd name="T112" fmla="*/ 58 w 219"/>
                <a:gd name="T113" fmla="*/ 208 h 280"/>
                <a:gd name="T114" fmla="*/ 82 w 219"/>
                <a:gd name="T115" fmla="*/ 210 h 280"/>
                <a:gd name="T116" fmla="*/ 98 w 219"/>
                <a:gd name="T117" fmla="*/ 223 h 280"/>
                <a:gd name="T118" fmla="*/ 105 w 219"/>
                <a:gd name="T119" fmla="*/ 23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80">
                  <a:moveTo>
                    <a:pt x="105" y="230"/>
                  </a:moveTo>
                  <a:cubicBezTo>
                    <a:pt x="106" y="230"/>
                    <a:pt x="108" y="231"/>
                    <a:pt x="109" y="231"/>
                  </a:cubicBezTo>
                  <a:cubicBezTo>
                    <a:pt x="115" y="235"/>
                    <a:pt x="122" y="238"/>
                    <a:pt x="128" y="244"/>
                  </a:cubicBezTo>
                  <a:cubicBezTo>
                    <a:pt x="132" y="249"/>
                    <a:pt x="139" y="251"/>
                    <a:pt x="144" y="256"/>
                  </a:cubicBezTo>
                  <a:cubicBezTo>
                    <a:pt x="150" y="260"/>
                    <a:pt x="149" y="275"/>
                    <a:pt x="156" y="278"/>
                  </a:cubicBezTo>
                  <a:cubicBezTo>
                    <a:pt x="160" y="280"/>
                    <a:pt x="177" y="260"/>
                    <a:pt x="181" y="258"/>
                  </a:cubicBezTo>
                  <a:cubicBezTo>
                    <a:pt x="182" y="257"/>
                    <a:pt x="183" y="257"/>
                    <a:pt x="183" y="257"/>
                  </a:cubicBezTo>
                  <a:cubicBezTo>
                    <a:pt x="187" y="255"/>
                    <a:pt x="188" y="253"/>
                    <a:pt x="192" y="253"/>
                  </a:cubicBezTo>
                  <a:cubicBezTo>
                    <a:pt x="194" y="253"/>
                    <a:pt x="195" y="253"/>
                    <a:pt x="197" y="253"/>
                  </a:cubicBezTo>
                  <a:cubicBezTo>
                    <a:pt x="199" y="253"/>
                    <a:pt x="201" y="252"/>
                    <a:pt x="203" y="252"/>
                  </a:cubicBezTo>
                  <a:cubicBezTo>
                    <a:pt x="215" y="248"/>
                    <a:pt x="215" y="248"/>
                    <a:pt x="215" y="248"/>
                  </a:cubicBezTo>
                  <a:cubicBezTo>
                    <a:pt x="215" y="248"/>
                    <a:pt x="215" y="248"/>
                    <a:pt x="215" y="248"/>
                  </a:cubicBezTo>
                  <a:cubicBezTo>
                    <a:pt x="215" y="241"/>
                    <a:pt x="215" y="241"/>
                    <a:pt x="215" y="241"/>
                  </a:cubicBezTo>
                  <a:cubicBezTo>
                    <a:pt x="216" y="232"/>
                    <a:pt x="211" y="224"/>
                    <a:pt x="212" y="217"/>
                  </a:cubicBezTo>
                  <a:cubicBezTo>
                    <a:pt x="213" y="215"/>
                    <a:pt x="214" y="213"/>
                    <a:pt x="214" y="211"/>
                  </a:cubicBezTo>
                  <a:cubicBezTo>
                    <a:pt x="215" y="211"/>
                    <a:pt x="217" y="208"/>
                    <a:pt x="217" y="207"/>
                  </a:cubicBezTo>
                  <a:cubicBezTo>
                    <a:pt x="217" y="207"/>
                    <a:pt x="217" y="206"/>
                    <a:pt x="217" y="206"/>
                  </a:cubicBezTo>
                  <a:cubicBezTo>
                    <a:pt x="217" y="206"/>
                    <a:pt x="217" y="205"/>
                    <a:pt x="217" y="205"/>
                  </a:cubicBezTo>
                  <a:cubicBezTo>
                    <a:pt x="217" y="204"/>
                    <a:pt x="217" y="203"/>
                    <a:pt x="217" y="202"/>
                  </a:cubicBezTo>
                  <a:cubicBezTo>
                    <a:pt x="217" y="202"/>
                    <a:pt x="217" y="202"/>
                    <a:pt x="217" y="202"/>
                  </a:cubicBezTo>
                  <a:cubicBezTo>
                    <a:pt x="215" y="199"/>
                    <a:pt x="215" y="199"/>
                    <a:pt x="215" y="199"/>
                  </a:cubicBezTo>
                  <a:cubicBezTo>
                    <a:pt x="215" y="198"/>
                    <a:pt x="214" y="197"/>
                    <a:pt x="214" y="196"/>
                  </a:cubicBezTo>
                  <a:cubicBezTo>
                    <a:pt x="214" y="196"/>
                    <a:pt x="214" y="195"/>
                    <a:pt x="214" y="194"/>
                  </a:cubicBezTo>
                  <a:cubicBezTo>
                    <a:pt x="215" y="193"/>
                    <a:pt x="215" y="193"/>
                    <a:pt x="215" y="193"/>
                  </a:cubicBezTo>
                  <a:cubicBezTo>
                    <a:pt x="215" y="192"/>
                    <a:pt x="215" y="191"/>
                    <a:pt x="215" y="191"/>
                  </a:cubicBezTo>
                  <a:cubicBezTo>
                    <a:pt x="216" y="190"/>
                    <a:pt x="216" y="189"/>
                    <a:pt x="217" y="189"/>
                  </a:cubicBezTo>
                  <a:cubicBezTo>
                    <a:pt x="217" y="189"/>
                    <a:pt x="217" y="187"/>
                    <a:pt x="217" y="187"/>
                  </a:cubicBezTo>
                  <a:cubicBezTo>
                    <a:pt x="219" y="181"/>
                    <a:pt x="219" y="171"/>
                    <a:pt x="218" y="165"/>
                  </a:cubicBezTo>
                  <a:cubicBezTo>
                    <a:pt x="217" y="158"/>
                    <a:pt x="211" y="158"/>
                    <a:pt x="209" y="153"/>
                  </a:cubicBezTo>
                  <a:cubicBezTo>
                    <a:pt x="206" y="151"/>
                    <a:pt x="204" y="147"/>
                    <a:pt x="201" y="145"/>
                  </a:cubicBezTo>
                  <a:cubicBezTo>
                    <a:pt x="200" y="141"/>
                    <a:pt x="198" y="138"/>
                    <a:pt x="198" y="133"/>
                  </a:cubicBezTo>
                  <a:cubicBezTo>
                    <a:pt x="198" y="129"/>
                    <a:pt x="199" y="125"/>
                    <a:pt x="198" y="121"/>
                  </a:cubicBezTo>
                  <a:cubicBezTo>
                    <a:pt x="198" y="110"/>
                    <a:pt x="194" y="112"/>
                    <a:pt x="186" y="110"/>
                  </a:cubicBezTo>
                  <a:cubicBezTo>
                    <a:pt x="177" y="107"/>
                    <a:pt x="191" y="95"/>
                    <a:pt x="193" y="92"/>
                  </a:cubicBezTo>
                  <a:cubicBezTo>
                    <a:pt x="198" y="88"/>
                    <a:pt x="201" y="83"/>
                    <a:pt x="200" y="77"/>
                  </a:cubicBezTo>
                  <a:cubicBezTo>
                    <a:pt x="199" y="69"/>
                    <a:pt x="194" y="65"/>
                    <a:pt x="189" y="60"/>
                  </a:cubicBezTo>
                  <a:cubicBezTo>
                    <a:pt x="188" y="60"/>
                    <a:pt x="187" y="60"/>
                    <a:pt x="187" y="59"/>
                  </a:cubicBezTo>
                  <a:cubicBezTo>
                    <a:pt x="187" y="59"/>
                    <a:pt x="187" y="58"/>
                    <a:pt x="187" y="57"/>
                  </a:cubicBezTo>
                  <a:cubicBezTo>
                    <a:pt x="187" y="56"/>
                    <a:pt x="188" y="54"/>
                    <a:pt x="190" y="53"/>
                  </a:cubicBezTo>
                  <a:cubicBezTo>
                    <a:pt x="190" y="53"/>
                    <a:pt x="190" y="53"/>
                    <a:pt x="191" y="53"/>
                  </a:cubicBezTo>
                  <a:cubicBezTo>
                    <a:pt x="195" y="38"/>
                    <a:pt x="195" y="38"/>
                    <a:pt x="195" y="38"/>
                  </a:cubicBezTo>
                  <a:cubicBezTo>
                    <a:pt x="181" y="27"/>
                    <a:pt x="181" y="27"/>
                    <a:pt x="181" y="27"/>
                  </a:cubicBezTo>
                  <a:cubicBezTo>
                    <a:pt x="176" y="20"/>
                    <a:pt x="174" y="17"/>
                    <a:pt x="165" y="17"/>
                  </a:cubicBezTo>
                  <a:cubicBezTo>
                    <a:pt x="160" y="21"/>
                    <a:pt x="147" y="24"/>
                    <a:pt x="143" y="17"/>
                  </a:cubicBezTo>
                  <a:cubicBezTo>
                    <a:pt x="132" y="13"/>
                    <a:pt x="130" y="15"/>
                    <a:pt x="120" y="20"/>
                  </a:cubicBezTo>
                  <a:cubicBezTo>
                    <a:pt x="113" y="23"/>
                    <a:pt x="104" y="11"/>
                    <a:pt x="102" y="6"/>
                  </a:cubicBezTo>
                  <a:cubicBezTo>
                    <a:pt x="93" y="0"/>
                    <a:pt x="79" y="4"/>
                    <a:pt x="69" y="0"/>
                  </a:cubicBezTo>
                  <a:cubicBezTo>
                    <a:pt x="69" y="0"/>
                    <a:pt x="69" y="0"/>
                    <a:pt x="69" y="0"/>
                  </a:cubicBezTo>
                  <a:cubicBezTo>
                    <a:pt x="32" y="46"/>
                    <a:pt x="32" y="46"/>
                    <a:pt x="32" y="46"/>
                  </a:cubicBezTo>
                  <a:cubicBezTo>
                    <a:pt x="16" y="128"/>
                    <a:pt x="16" y="128"/>
                    <a:pt x="16" y="128"/>
                  </a:cubicBezTo>
                  <a:cubicBezTo>
                    <a:pt x="0" y="179"/>
                    <a:pt x="0" y="179"/>
                    <a:pt x="0" y="179"/>
                  </a:cubicBezTo>
                  <a:cubicBezTo>
                    <a:pt x="1" y="187"/>
                    <a:pt x="1" y="187"/>
                    <a:pt x="1" y="187"/>
                  </a:cubicBezTo>
                  <a:cubicBezTo>
                    <a:pt x="1" y="187"/>
                    <a:pt x="1" y="187"/>
                    <a:pt x="1" y="187"/>
                  </a:cubicBezTo>
                  <a:cubicBezTo>
                    <a:pt x="3" y="187"/>
                    <a:pt x="3" y="187"/>
                    <a:pt x="3" y="187"/>
                  </a:cubicBezTo>
                  <a:cubicBezTo>
                    <a:pt x="9" y="187"/>
                    <a:pt x="17" y="193"/>
                    <a:pt x="23" y="197"/>
                  </a:cubicBezTo>
                  <a:cubicBezTo>
                    <a:pt x="29" y="200"/>
                    <a:pt x="36" y="202"/>
                    <a:pt x="44" y="203"/>
                  </a:cubicBezTo>
                  <a:cubicBezTo>
                    <a:pt x="49" y="204"/>
                    <a:pt x="53" y="206"/>
                    <a:pt x="58" y="208"/>
                  </a:cubicBezTo>
                  <a:cubicBezTo>
                    <a:pt x="66" y="211"/>
                    <a:pt x="74" y="209"/>
                    <a:pt x="82" y="210"/>
                  </a:cubicBezTo>
                  <a:cubicBezTo>
                    <a:pt x="88" y="210"/>
                    <a:pt x="95" y="218"/>
                    <a:pt x="98" y="223"/>
                  </a:cubicBezTo>
                  <a:cubicBezTo>
                    <a:pt x="105" y="230"/>
                    <a:pt x="105" y="230"/>
                    <a:pt x="105" y="230"/>
                  </a:cubicBezTo>
                  <a:close/>
                </a:path>
              </a:pathLst>
            </a:custGeom>
            <a:solidFill>
              <a:schemeClr val="accent3">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44" name="ANDERSON"/>
            <p:cNvSpPr>
              <a:spLocks/>
            </p:cNvSpPr>
            <p:nvPr/>
          </p:nvSpPr>
          <p:spPr bwMode="auto">
            <a:xfrm>
              <a:off x="1898651" y="1557338"/>
              <a:ext cx="889000" cy="965200"/>
            </a:xfrm>
            <a:custGeom>
              <a:avLst/>
              <a:gdLst>
                <a:gd name="T0" fmla="*/ 60 w 339"/>
                <a:gd name="T1" fmla="*/ 134 h 368"/>
                <a:gd name="T2" fmla="*/ 100 w 339"/>
                <a:gd name="T3" fmla="*/ 90 h 368"/>
                <a:gd name="T4" fmla="*/ 256 w 339"/>
                <a:gd name="T5" fmla="*/ 0 h 368"/>
                <a:gd name="T6" fmla="*/ 256 w 339"/>
                <a:gd name="T7" fmla="*/ 0 h 368"/>
                <a:gd name="T8" fmla="*/ 268 w 339"/>
                <a:gd name="T9" fmla="*/ 16 h 368"/>
                <a:gd name="T10" fmla="*/ 271 w 339"/>
                <a:gd name="T11" fmla="*/ 27 h 368"/>
                <a:gd name="T12" fmla="*/ 268 w 339"/>
                <a:gd name="T13" fmla="*/ 38 h 368"/>
                <a:gd name="T14" fmla="*/ 265 w 339"/>
                <a:gd name="T15" fmla="*/ 55 h 368"/>
                <a:gd name="T16" fmla="*/ 268 w 339"/>
                <a:gd name="T17" fmla="*/ 69 h 368"/>
                <a:gd name="T18" fmla="*/ 265 w 339"/>
                <a:gd name="T19" fmla="*/ 78 h 368"/>
                <a:gd name="T20" fmla="*/ 264 w 339"/>
                <a:gd name="T21" fmla="*/ 90 h 368"/>
                <a:gd name="T22" fmla="*/ 269 w 339"/>
                <a:gd name="T23" fmla="*/ 101 h 368"/>
                <a:gd name="T24" fmla="*/ 272 w 339"/>
                <a:gd name="T25" fmla="*/ 118 h 368"/>
                <a:gd name="T26" fmla="*/ 281 w 339"/>
                <a:gd name="T27" fmla="*/ 133 h 368"/>
                <a:gd name="T28" fmla="*/ 288 w 339"/>
                <a:gd name="T29" fmla="*/ 155 h 368"/>
                <a:gd name="T30" fmla="*/ 307 w 339"/>
                <a:gd name="T31" fmla="*/ 173 h 368"/>
                <a:gd name="T32" fmla="*/ 333 w 339"/>
                <a:gd name="T33" fmla="*/ 192 h 368"/>
                <a:gd name="T34" fmla="*/ 339 w 339"/>
                <a:gd name="T35" fmla="*/ 203 h 368"/>
                <a:gd name="T36" fmla="*/ 339 w 339"/>
                <a:gd name="T37" fmla="*/ 203 h 368"/>
                <a:gd name="T38" fmla="*/ 125 w 339"/>
                <a:gd name="T39" fmla="*/ 368 h 368"/>
                <a:gd name="T40" fmla="*/ 125 w 339"/>
                <a:gd name="T41" fmla="*/ 368 h 368"/>
                <a:gd name="T42" fmla="*/ 125 w 339"/>
                <a:gd name="T43" fmla="*/ 363 h 368"/>
                <a:gd name="T44" fmla="*/ 117 w 339"/>
                <a:gd name="T45" fmla="*/ 335 h 368"/>
                <a:gd name="T46" fmla="*/ 105 w 339"/>
                <a:gd name="T47" fmla="*/ 324 h 368"/>
                <a:gd name="T48" fmla="*/ 97 w 339"/>
                <a:gd name="T49" fmla="*/ 300 h 368"/>
                <a:gd name="T50" fmla="*/ 82 w 339"/>
                <a:gd name="T51" fmla="*/ 284 h 368"/>
                <a:gd name="T52" fmla="*/ 76 w 339"/>
                <a:gd name="T53" fmla="*/ 266 h 368"/>
                <a:gd name="T54" fmla="*/ 69 w 339"/>
                <a:gd name="T55" fmla="*/ 243 h 368"/>
                <a:gd name="T56" fmla="*/ 21 w 339"/>
                <a:gd name="T57" fmla="*/ 203 h 368"/>
                <a:gd name="T58" fmla="*/ 4 w 339"/>
                <a:gd name="T59" fmla="*/ 204 h 368"/>
                <a:gd name="T60" fmla="*/ 0 w 339"/>
                <a:gd name="T61" fmla="*/ 205 h 368"/>
                <a:gd name="T62" fmla="*/ 0 w 339"/>
                <a:gd name="T63" fmla="*/ 205 h 368"/>
                <a:gd name="T64" fmla="*/ 60 w 339"/>
                <a:gd name="T65" fmla="*/ 134 h 368"/>
                <a:gd name="connsiteX0" fmla="*/ 1770 w 10000"/>
                <a:gd name="connsiteY0" fmla="*/ 3641 h 10000"/>
                <a:gd name="connsiteX1" fmla="*/ 2950 w 10000"/>
                <a:gd name="connsiteY1" fmla="*/ 2446 h 10000"/>
                <a:gd name="connsiteX2" fmla="*/ 7552 w 10000"/>
                <a:gd name="connsiteY2" fmla="*/ 0 h 10000"/>
                <a:gd name="connsiteX3" fmla="*/ 7552 w 10000"/>
                <a:gd name="connsiteY3" fmla="*/ 0 h 10000"/>
                <a:gd name="connsiteX4" fmla="*/ 7906 w 10000"/>
                <a:gd name="connsiteY4" fmla="*/ 435 h 10000"/>
                <a:gd name="connsiteX5" fmla="*/ 7994 w 10000"/>
                <a:gd name="connsiteY5" fmla="*/ 734 h 10000"/>
                <a:gd name="connsiteX6" fmla="*/ 7906 w 10000"/>
                <a:gd name="connsiteY6" fmla="*/ 1033 h 10000"/>
                <a:gd name="connsiteX7" fmla="*/ 7817 w 10000"/>
                <a:gd name="connsiteY7" fmla="*/ 1495 h 10000"/>
                <a:gd name="connsiteX8" fmla="*/ 7906 w 10000"/>
                <a:gd name="connsiteY8" fmla="*/ 1875 h 10000"/>
                <a:gd name="connsiteX9" fmla="*/ 7817 w 10000"/>
                <a:gd name="connsiteY9" fmla="*/ 2120 h 10000"/>
                <a:gd name="connsiteX10" fmla="*/ 7788 w 10000"/>
                <a:gd name="connsiteY10" fmla="*/ 2446 h 10000"/>
                <a:gd name="connsiteX11" fmla="*/ 7935 w 10000"/>
                <a:gd name="connsiteY11" fmla="*/ 2745 h 10000"/>
                <a:gd name="connsiteX12" fmla="*/ 8024 w 10000"/>
                <a:gd name="connsiteY12" fmla="*/ 3207 h 10000"/>
                <a:gd name="connsiteX13" fmla="*/ 8289 w 10000"/>
                <a:gd name="connsiteY13" fmla="*/ 3614 h 10000"/>
                <a:gd name="connsiteX14" fmla="*/ 8496 w 10000"/>
                <a:gd name="connsiteY14" fmla="*/ 4212 h 10000"/>
                <a:gd name="connsiteX15" fmla="*/ 9056 w 10000"/>
                <a:gd name="connsiteY15" fmla="*/ 4701 h 10000"/>
                <a:gd name="connsiteX16" fmla="*/ 9823 w 10000"/>
                <a:gd name="connsiteY16" fmla="*/ 5217 h 10000"/>
                <a:gd name="connsiteX17" fmla="*/ 10000 w 10000"/>
                <a:gd name="connsiteY17" fmla="*/ 5516 h 10000"/>
                <a:gd name="connsiteX18" fmla="*/ 10000 w 10000"/>
                <a:gd name="connsiteY18" fmla="*/ 5516 h 10000"/>
                <a:gd name="connsiteX19" fmla="*/ 3687 w 10000"/>
                <a:gd name="connsiteY19" fmla="*/ 10000 h 10000"/>
                <a:gd name="connsiteX20" fmla="*/ 3687 w 10000"/>
                <a:gd name="connsiteY20" fmla="*/ 10000 h 10000"/>
                <a:gd name="connsiteX21" fmla="*/ 3687 w 10000"/>
                <a:gd name="connsiteY21" fmla="*/ 9864 h 10000"/>
                <a:gd name="connsiteX22" fmla="*/ 3451 w 10000"/>
                <a:gd name="connsiteY22" fmla="*/ 9103 h 10000"/>
                <a:gd name="connsiteX23" fmla="*/ 3097 w 10000"/>
                <a:gd name="connsiteY23" fmla="*/ 8804 h 10000"/>
                <a:gd name="connsiteX24" fmla="*/ 2861 w 10000"/>
                <a:gd name="connsiteY24" fmla="*/ 8152 h 10000"/>
                <a:gd name="connsiteX25" fmla="*/ 2419 w 10000"/>
                <a:gd name="connsiteY25" fmla="*/ 7717 h 10000"/>
                <a:gd name="connsiteX26" fmla="*/ 2035 w 10000"/>
                <a:gd name="connsiteY26" fmla="*/ 6603 h 10000"/>
                <a:gd name="connsiteX27" fmla="*/ 619 w 10000"/>
                <a:gd name="connsiteY27" fmla="*/ 5516 h 10000"/>
                <a:gd name="connsiteX28" fmla="*/ 118 w 10000"/>
                <a:gd name="connsiteY28" fmla="*/ 5543 h 10000"/>
                <a:gd name="connsiteX29" fmla="*/ 0 w 10000"/>
                <a:gd name="connsiteY29" fmla="*/ 5571 h 10000"/>
                <a:gd name="connsiteX30" fmla="*/ 0 w 10000"/>
                <a:gd name="connsiteY30" fmla="*/ 5571 h 10000"/>
                <a:gd name="connsiteX31" fmla="*/ 1770 w 10000"/>
                <a:gd name="connsiteY31" fmla="*/ 3641 h 10000"/>
                <a:gd name="connsiteX0" fmla="*/ 1770 w 10000"/>
                <a:gd name="connsiteY0" fmla="*/ 3641 h 10000"/>
                <a:gd name="connsiteX1" fmla="*/ 2950 w 10000"/>
                <a:gd name="connsiteY1" fmla="*/ 2446 h 10000"/>
                <a:gd name="connsiteX2" fmla="*/ 7552 w 10000"/>
                <a:gd name="connsiteY2" fmla="*/ 0 h 10000"/>
                <a:gd name="connsiteX3" fmla="*/ 7552 w 10000"/>
                <a:gd name="connsiteY3" fmla="*/ 0 h 10000"/>
                <a:gd name="connsiteX4" fmla="*/ 7906 w 10000"/>
                <a:gd name="connsiteY4" fmla="*/ 435 h 10000"/>
                <a:gd name="connsiteX5" fmla="*/ 7994 w 10000"/>
                <a:gd name="connsiteY5" fmla="*/ 734 h 10000"/>
                <a:gd name="connsiteX6" fmla="*/ 7906 w 10000"/>
                <a:gd name="connsiteY6" fmla="*/ 1033 h 10000"/>
                <a:gd name="connsiteX7" fmla="*/ 7817 w 10000"/>
                <a:gd name="connsiteY7" fmla="*/ 1495 h 10000"/>
                <a:gd name="connsiteX8" fmla="*/ 7906 w 10000"/>
                <a:gd name="connsiteY8" fmla="*/ 1875 h 10000"/>
                <a:gd name="connsiteX9" fmla="*/ 7817 w 10000"/>
                <a:gd name="connsiteY9" fmla="*/ 2120 h 10000"/>
                <a:gd name="connsiteX10" fmla="*/ 7788 w 10000"/>
                <a:gd name="connsiteY10" fmla="*/ 2446 h 10000"/>
                <a:gd name="connsiteX11" fmla="*/ 7935 w 10000"/>
                <a:gd name="connsiteY11" fmla="*/ 2745 h 10000"/>
                <a:gd name="connsiteX12" fmla="*/ 8024 w 10000"/>
                <a:gd name="connsiteY12" fmla="*/ 3207 h 10000"/>
                <a:gd name="connsiteX13" fmla="*/ 8289 w 10000"/>
                <a:gd name="connsiteY13" fmla="*/ 3614 h 10000"/>
                <a:gd name="connsiteX14" fmla="*/ 8496 w 10000"/>
                <a:gd name="connsiteY14" fmla="*/ 4212 h 10000"/>
                <a:gd name="connsiteX15" fmla="*/ 9056 w 10000"/>
                <a:gd name="connsiteY15" fmla="*/ 4701 h 10000"/>
                <a:gd name="connsiteX16" fmla="*/ 9823 w 10000"/>
                <a:gd name="connsiteY16" fmla="*/ 5217 h 10000"/>
                <a:gd name="connsiteX17" fmla="*/ 10000 w 10000"/>
                <a:gd name="connsiteY17" fmla="*/ 5516 h 10000"/>
                <a:gd name="connsiteX18" fmla="*/ 10000 w 10000"/>
                <a:gd name="connsiteY18" fmla="*/ 5516 h 10000"/>
                <a:gd name="connsiteX19" fmla="*/ 3687 w 10000"/>
                <a:gd name="connsiteY19" fmla="*/ 10000 h 10000"/>
                <a:gd name="connsiteX20" fmla="*/ 3687 w 10000"/>
                <a:gd name="connsiteY20" fmla="*/ 10000 h 10000"/>
                <a:gd name="connsiteX21" fmla="*/ 3687 w 10000"/>
                <a:gd name="connsiteY21" fmla="*/ 9864 h 10000"/>
                <a:gd name="connsiteX22" fmla="*/ 3451 w 10000"/>
                <a:gd name="connsiteY22" fmla="*/ 9103 h 10000"/>
                <a:gd name="connsiteX23" fmla="*/ 3097 w 10000"/>
                <a:gd name="connsiteY23" fmla="*/ 8804 h 10000"/>
                <a:gd name="connsiteX24" fmla="*/ 2419 w 10000"/>
                <a:gd name="connsiteY24" fmla="*/ 7717 h 10000"/>
                <a:gd name="connsiteX25" fmla="*/ 2035 w 10000"/>
                <a:gd name="connsiteY25" fmla="*/ 6603 h 10000"/>
                <a:gd name="connsiteX26" fmla="*/ 619 w 10000"/>
                <a:gd name="connsiteY26" fmla="*/ 5516 h 10000"/>
                <a:gd name="connsiteX27" fmla="*/ 118 w 10000"/>
                <a:gd name="connsiteY27" fmla="*/ 5543 h 10000"/>
                <a:gd name="connsiteX28" fmla="*/ 0 w 10000"/>
                <a:gd name="connsiteY28" fmla="*/ 5571 h 10000"/>
                <a:gd name="connsiteX29" fmla="*/ 0 w 10000"/>
                <a:gd name="connsiteY29" fmla="*/ 5571 h 10000"/>
                <a:gd name="connsiteX30" fmla="*/ 1770 w 10000"/>
                <a:gd name="connsiteY30" fmla="*/ 36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1770" y="3641"/>
                  </a:moveTo>
                  <a:lnTo>
                    <a:pt x="2950" y="2446"/>
                  </a:lnTo>
                  <a:lnTo>
                    <a:pt x="7552" y="0"/>
                  </a:lnTo>
                  <a:lnTo>
                    <a:pt x="7552" y="0"/>
                  </a:lnTo>
                  <a:cubicBezTo>
                    <a:pt x="7640" y="163"/>
                    <a:pt x="7817" y="245"/>
                    <a:pt x="7906" y="435"/>
                  </a:cubicBezTo>
                  <a:cubicBezTo>
                    <a:pt x="7935" y="543"/>
                    <a:pt x="7965" y="625"/>
                    <a:pt x="7994" y="734"/>
                  </a:cubicBezTo>
                  <a:cubicBezTo>
                    <a:pt x="7994" y="842"/>
                    <a:pt x="7935" y="924"/>
                    <a:pt x="7906" y="1033"/>
                  </a:cubicBezTo>
                  <a:cubicBezTo>
                    <a:pt x="7847" y="1114"/>
                    <a:pt x="7817" y="1413"/>
                    <a:pt x="7817" y="1495"/>
                  </a:cubicBezTo>
                  <a:cubicBezTo>
                    <a:pt x="7817" y="1603"/>
                    <a:pt x="7994" y="1766"/>
                    <a:pt x="7906" y="1875"/>
                  </a:cubicBezTo>
                  <a:cubicBezTo>
                    <a:pt x="7906" y="1957"/>
                    <a:pt x="7847" y="2038"/>
                    <a:pt x="7817" y="2120"/>
                  </a:cubicBezTo>
                  <a:cubicBezTo>
                    <a:pt x="7807" y="2229"/>
                    <a:pt x="7798" y="2337"/>
                    <a:pt x="7788" y="2446"/>
                  </a:cubicBezTo>
                  <a:cubicBezTo>
                    <a:pt x="7788" y="2554"/>
                    <a:pt x="7906" y="2663"/>
                    <a:pt x="7935" y="2745"/>
                  </a:cubicBezTo>
                  <a:cubicBezTo>
                    <a:pt x="7965" y="2880"/>
                    <a:pt x="7935" y="3071"/>
                    <a:pt x="8024" y="3207"/>
                  </a:cubicBezTo>
                  <a:cubicBezTo>
                    <a:pt x="8083" y="3315"/>
                    <a:pt x="8201" y="3560"/>
                    <a:pt x="8289" y="3614"/>
                  </a:cubicBezTo>
                  <a:cubicBezTo>
                    <a:pt x="8378" y="3804"/>
                    <a:pt x="8378" y="4022"/>
                    <a:pt x="8496" y="4212"/>
                  </a:cubicBezTo>
                  <a:cubicBezTo>
                    <a:pt x="8584" y="4402"/>
                    <a:pt x="8879" y="4538"/>
                    <a:pt x="9056" y="4701"/>
                  </a:cubicBezTo>
                  <a:lnTo>
                    <a:pt x="9823" y="5217"/>
                  </a:lnTo>
                  <a:lnTo>
                    <a:pt x="10000" y="5516"/>
                  </a:lnTo>
                  <a:lnTo>
                    <a:pt x="10000" y="5516"/>
                  </a:lnTo>
                  <a:lnTo>
                    <a:pt x="3687" y="10000"/>
                  </a:lnTo>
                  <a:lnTo>
                    <a:pt x="3687" y="10000"/>
                  </a:lnTo>
                  <a:lnTo>
                    <a:pt x="3687" y="9864"/>
                  </a:lnTo>
                  <a:cubicBezTo>
                    <a:pt x="3687" y="9565"/>
                    <a:pt x="3569" y="9402"/>
                    <a:pt x="3451" y="9103"/>
                  </a:cubicBezTo>
                  <a:cubicBezTo>
                    <a:pt x="3333" y="9003"/>
                    <a:pt x="3269" y="9035"/>
                    <a:pt x="3097" y="8804"/>
                  </a:cubicBezTo>
                  <a:cubicBezTo>
                    <a:pt x="2925" y="8573"/>
                    <a:pt x="2596" y="8084"/>
                    <a:pt x="2419" y="7717"/>
                  </a:cubicBezTo>
                  <a:cubicBezTo>
                    <a:pt x="2281" y="7459"/>
                    <a:pt x="2335" y="6970"/>
                    <a:pt x="2035" y="6603"/>
                  </a:cubicBezTo>
                  <a:cubicBezTo>
                    <a:pt x="1740" y="6087"/>
                    <a:pt x="1475" y="5353"/>
                    <a:pt x="619" y="5516"/>
                  </a:cubicBezTo>
                  <a:cubicBezTo>
                    <a:pt x="472" y="5543"/>
                    <a:pt x="265" y="5516"/>
                    <a:pt x="118" y="5543"/>
                  </a:cubicBezTo>
                  <a:cubicBezTo>
                    <a:pt x="59" y="5571"/>
                    <a:pt x="29" y="5571"/>
                    <a:pt x="0" y="5571"/>
                  </a:cubicBezTo>
                  <a:lnTo>
                    <a:pt x="0" y="5571"/>
                  </a:lnTo>
                  <a:lnTo>
                    <a:pt x="1770" y="3641"/>
                  </a:lnTo>
                  <a:close/>
                </a:path>
              </a:pathLst>
            </a:custGeom>
            <a:solidFill>
              <a:schemeClr val="bg1">
                <a:lumMod val="95000"/>
              </a:schemeClr>
            </a:solidFill>
            <a:ln w="3175" cap="flat">
              <a:solidFill>
                <a:schemeClr val="bg1">
                  <a:lumMod val="75000"/>
                </a:schemeClr>
              </a:solidFill>
              <a:prstDash val="solid"/>
              <a:miter lim="800000"/>
              <a:headEnd/>
              <a:tailEnd/>
            </a:ln>
          </p:spPr>
          <p:txBody>
            <a:bodyPr/>
            <a:lstStyle/>
            <a:p>
              <a:pPr>
                <a:defRPr/>
              </a:pPr>
              <a:endParaRPr lang="de-DE" dirty="0">
                <a:solidFill>
                  <a:prstClr val="black"/>
                </a:solidFill>
              </a:endParaRPr>
            </a:p>
          </p:txBody>
        </p:sp>
        <p:sp>
          <p:nvSpPr>
            <p:cNvPr id="45" name="YORK"/>
            <p:cNvSpPr>
              <a:spLocks/>
            </p:cNvSpPr>
            <p:nvPr/>
          </p:nvSpPr>
          <p:spPr bwMode="auto">
            <a:xfrm>
              <a:off x="3862388" y="1011238"/>
              <a:ext cx="833438" cy="546100"/>
            </a:xfrm>
            <a:custGeom>
              <a:avLst/>
              <a:gdLst>
                <a:gd name="T0" fmla="*/ 13 w 318"/>
                <a:gd name="T1" fmla="*/ 208 h 208"/>
                <a:gd name="T2" fmla="*/ 299 w 318"/>
                <a:gd name="T3" fmla="*/ 208 h 208"/>
                <a:gd name="T4" fmla="*/ 299 w 318"/>
                <a:gd name="T5" fmla="*/ 208 h 208"/>
                <a:gd name="T6" fmla="*/ 306 w 318"/>
                <a:gd name="T7" fmla="*/ 201 h 208"/>
                <a:gd name="T8" fmla="*/ 312 w 318"/>
                <a:gd name="T9" fmla="*/ 195 h 208"/>
                <a:gd name="T10" fmla="*/ 315 w 318"/>
                <a:gd name="T11" fmla="*/ 191 h 208"/>
                <a:gd name="T12" fmla="*/ 316 w 318"/>
                <a:gd name="T13" fmla="*/ 191 h 208"/>
                <a:gd name="T14" fmla="*/ 311 w 318"/>
                <a:gd name="T15" fmla="*/ 178 h 208"/>
                <a:gd name="T16" fmla="*/ 309 w 318"/>
                <a:gd name="T17" fmla="*/ 164 h 208"/>
                <a:gd name="T18" fmla="*/ 317 w 318"/>
                <a:gd name="T19" fmla="*/ 147 h 208"/>
                <a:gd name="T20" fmla="*/ 315 w 318"/>
                <a:gd name="T21" fmla="*/ 127 h 208"/>
                <a:gd name="T22" fmla="*/ 307 w 318"/>
                <a:gd name="T23" fmla="*/ 121 h 208"/>
                <a:gd name="T24" fmla="*/ 301 w 318"/>
                <a:gd name="T25" fmla="*/ 106 h 208"/>
                <a:gd name="T26" fmla="*/ 296 w 318"/>
                <a:gd name="T27" fmla="*/ 86 h 208"/>
                <a:gd name="T28" fmla="*/ 298 w 318"/>
                <a:gd name="T29" fmla="*/ 76 h 208"/>
                <a:gd name="T30" fmla="*/ 296 w 318"/>
                <a:gd name="T31" fmla="*/ 66 h 208"/>
                <a:gd name="T32" fmla="*/ 296 w 318"/>
                <a:gd name="T33" fmla="*/ 66 h 208"/>
                <a:gd name="T34" fmla="*/ 297 w 318"/>
                <a:gd name="T35" fmla="*/ 59 h 208"/>
                <a:gd name="T36" fmla="*/ 280 w 318"/>
                <a:gd name="T37" fmla="*/ 36 h 208"/>
                <a:gd name="T38" fmla="*/ 233 w 318"/>
                <a:gd name="T39" fmla="*/ 66 h 208"/>
                <a:gd name="T40" fmla="*/ 225 w 318"/>
                <a:gd name="T41" fmla="*/ 69 h 208"/>
                <a:gd name="T42" fmla="*/ 220 w 318"/>
                <a:gd name="T43" fmla="*/ 68 h 208"/>
                <a:gd name="T44" fmla="*/ 215 w 318"/>
                <a:gd name="T45" fmla="*/ 57 h 208"/>
                <a:gd name="T46" fmla="*/ 225 w 318"/>
                <a:gd name="T47" fmla="*/ 33 h 208"/>
                <a:gd name="T48" fmla="*/ 228 w 318"/>
                <a:gd name="T49" fmla="*/ 29 h 208"/>
                <a:gd name="T50" fmla="*/ 220 w 318"/>
                <a:gd name="T51" fmla="*/ 14 h 208"/>
                <a:gd name="T52" fmla="*/ 215 w 318"/>
                <a:gd name="T53" fmla="*/ 6 h 208"/>
                <a:gd name="T54" fmla="*/ 63 w 318"/>
                <a:gd name="T55" fmla="*/ 0 h 208"/>
                <a:gd name="T56" fmla="*/ 63 w 318"/>
                <a:gd name="T57" fmla="*/ 0 h 208"/>
                <a:gd name="T58" fmla="*/ 46 w 318"/>
                <a:gd name="T59" fmla="*/ 20 h 208"/>
                <a:gd name="T60" fmla="*/ 42 w 318"/>
                <a:gd name="T61" fmla="*/ 74 h 208"/>
                <a:gd name="T62" fmla="*/ 23 w 318"/>
                <a:gd name="T63" fmla="*/ 75 h 208"/>
                <a:gd name="T64" fmla="*/ 4 w 318"/>
                <a:gd name="T65" fmla="*/ 87 h 208"/>
                <a:gd name="T66" fmla="*/ 7 w 318"/>
                <a:gd name="T67" fmla="*/ 96 h 208"/>
                <a:gd name="T68" fmla="*/ 8 w 318"/>
                <a:gd name="T69" fmla="*/ 106 h 208"/>
                <a:gd name="T70" fmla="*/ 9 w 318"/>
                <a:gd name="T71" fmla="*/ 115 h 208"/>
                <a:gd name="T72" fmla="*/ 4 w 318"/>
                <a:gd name="T73" fmla="*/ 124 h 208"/>
                <a:gd name="T74" fmla="*/ 3 w 318"/>
                <a:gd name="T75" fmla="*/ 132 h 208"/>
                <a:gd name="T76" fmla="*/ 9 w 318"/>
                <a:gd name="T77" fmla="*/ 137 h 208"/>
                <a:gd name="T78" fmla="*/ 11 w 318"/>
                <a:gd name="T79" fmla="*/ 139 h 208"/>
                <a:gd name="T80" fmla="*/ 8 w 318"/>
                <a:gd name="T81" fmla="*/ 146 h 208"/>
                <a:gd name="T82" fmla="*/ 13 w 318"/>
                <a:gd name="T83" fmla="*/ 149 h 208"/>
                <a:gd name="T84" fmla="*/ 8 w 318"/>
                <a:gd name="T85" fmla="*/ 159 h 208"/>
                <a:gd name="T86" fmla="*/ 12 w 318"/>
                <a:gd name="T87" fmla="*/ 165 h 208"/>
                <a:gd name="T88" fmla="*/ 13 w 318"/>
                <a:gd name="T89" fmla="*/ 177 h 208"/>
                <a:gd name="T90" fmla="*/ 15 w 318"/>
                <a:gd name="T91" fmla="*/ 181 h 208"/>
                <a:gd name="T92" fmla="*/ 16 w 318"/>
                <a:gd name="T93" fmla="*/ 187 h 208"/>
                <a:gd name="T94" fmla="*/ 17 w 318"/>
                <a:gd name="T95" fmla="*/ 193 h 208"/>
                <a:gd name="T96" fmla="*/ 17 w 318"/>
                <a:gd name="T97" fmla="*/ 193 h 208"/>
                <a:gd name="T98" fmla="*/ 13 w 318"/>
                <a:gd name="T99"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08">
                  <a:moveTo>
                    <a:pt x="13" y="208"/>
                  </a:moveTo>
                  <a:cubicBezTo>
                    <a:pt x="299" y="208"/>
                    <a:pt x="299" y="208"/>
                    <a:pt x="299" y="208"/>
                  </a:cubicBezTo>
                  <a:cubicBezTo>
                    <a:pt x="299" y="208"/>
                    <a:pt x="299" y="208"/>
                    <a:pt x="299" y="208"/>
                  </a:cubicBezTo>
                  <a:cubicBezTo>
                    <a:pt x="306" y="201"/>
                    <a:pt x="306" y="201"/>
                    <a:pt x="306" y="201"/>
                  </a:cubicBezTo>
                  <a:cubicBezTo>
                    <a:pt x="308" y="199"/>
                    <a:pt x="310" y="197"/>
                    <a:pt x="312" y="195"/>
                  </a:cubicBezTo>
                  <a:cubicBezTo>
                    <a:pt x="313" y="194"/>
                    <a:pt x="314" y="192"/>
                    <a:pt x="315" y="191"/>
                  </a:cubicBezTo>
                  <a:cubicBezTo>
                    <a:pt x="316" y="191"/>
                    <a:pt x="316" y="191"/>
                    <a:pt x="316" y="191"/>
                  </a:cubicBezTo>
                  <a:cubicBezTo>
                    <a:pt x="317" y="185"/>
                    <a:pt x="313" y="183"/>
                    <a:pt x="311" y="178"/>
                  </a:cubicBezTo>
                  <a:cubicBezTo>
                    <a:pt x="309" y="173"/>
                    <a:pt x="309" y="169"/>
                    <a:pt x="309" y="164"/>
                  </a:cubicBezTo>
                  <a:cubicBezTo>
                    <a:pt x="309" y="155"/>
                    <a:pt x="315" y="154"/>
                    <a:pt x="317" y="147"/>
                  </a:cubicBezTo>
                  <a:cubicBezTo>
                    <a:pt x="318" y="140"/>
                    <a:pt x="316" y="134"/>
                    <a:pt x="315" y="127"/>
                  </a:cubicBezTo>
                  <a:cubicBezTo>
                    <a:pt x="314" y="121"/>
                    <a:pt x="310" y="124"/>
                    <a:pt x="307" y="121"/>
                  </a:cubicBezTo>
                  <a:cubicBezTo>
                    <a:pt x="305" y="120"/>
                    <a:pt x="303" y="109"/>
                    <a:pt x="301" y="106"/>
                  </a:cubicBezTo>
                  <a:cubicBezTo>
                    <a:pt x="298" y="101"/>
                    <a:pt x="296" y="91"/>
                    <a:pt x="296" y="86"/>
                  </a:cubicBezTo>
                  <a:cubicBezTo>
                    <a:pt x="296" y="82"/>
                    <a:pt x="298" y="80"/>
                    <a:pt x="298" y="76"/>
                  </a:cubicBezTo>
                  <a:cubicBezTo>
                    <a:pt x="298" y="72"/>
                    <a:pt x="296" y="70"/>
                    <a:pt x="296" y="66"/>
                  </a:cubicBezTo>
                  <a:cubicBezTo>
                    <a:pt x="296" y="66"/>
                    <a:pt x="296" y="66"/>
                    <a:pt x="296" y="66"/>
                  </a:cubicBezTo>
                  <a:cubicBezTo>
                    <a:pt x="297" y="59"/>
                    <a:pt x="297" y="59"/>
                    <a:pt x="297" y="59"/>
                  </a:cubicBezTo>
                  <a:cubicBezTo>
                    <a:pt x="280" y="36"/>
                    <a:pt x="280" y="36"/>
                    <a:pt x="280" y="36"/>
                  </a:cubicBezTo>
                  <a:cubicBezTo>
                    <a:pt x="233" y="66"/>
                    <a:pt x="233" y="66"/>
                    <a:pt x="233" y="66"/>
                  </a:cubicBezTo>
                  <a:cubicBezTo>
                    <a:pt x="230" y="68"/>
                    <a:pt x="228" y="70"/>
                    <a:pt x="225" y="69"/>
                  </a:cubicBezTo>
                  <a:cubicBezTo>
                    <a:pt x="220" y="68"/>
                    <a:pt x="220" y="68"/>
                    <a:pt x="220" y="68"/>
                  </a:cubicBezTo>
                  <a:cubicBezTo>
                    <a:pt x="217" y="66"/>
                    <a:pt x="215" y="61"/>
                    <a:pt x="215" y="57"/>
                  </a:cubicBezTo>
                  <a:cubicBezTo>
                    <a:pt x="215" y="48"/>
                    <a:pt x="219" y="39"/>
                    <a:pt x="225" y="33"/>
                  </a:cubicBezTo>
                  <a:cubicBezTo>
                    <a:pt x="226" y="31"/>
                    <a:pt x="228" y="30"/>
                    <a:pt x="228" y="29"/>
                  </a:cubicBezTo>
                  <a:cubicBezTo>
                    <a:pt x="227" y="27"/>
                    <a:pt x="220" y="14"/>
                    <a:pt x="220" y="14"/>
                  </a:cubicBezTo>
                  <a:cubicBezTo>
                    <a:pt x="219" y="11"/>
                    <a:pt x="217" y="8"/>
                    <a:pt x="215" y="6"/>
                  </a:cubicBezTo>
                  <a:cubicBezTo>
                    <a:pt x="63" y="0"/>
                    <a:pt x="63" y="0"/>
                    <a:pt x="63" y="0"/>
                  </a:cubicBezTo>
                  <a:cubicBezTo>
                    <a:pt x="63" y="0"/>
                    <a:pt x="63" y="0"/>
                    <a:pt x="63" y="0"/>
                  </a:cubicBezTo>
                  <a:cubicBezTo>
                    <a:pt x="46" y="20"/>
                    <a:pt x="46" y="20"/>
                    <a:pt x="46" y="20"/>
                  </a:cubicBezTo>
                  <a:cubicBezTo>
                    <a:pt x="42" y="74"/>
                    <a:pt x="42" y="74"/>
                    <a:pt x="42" y="74"/>
                  </a:cubicBezTo>
                  <a:cubicBezTo>
                    <a:pt x="35" y="74"/>
                    <a:pt x="30" y="74"/>
                    <a:pt x="23" y="75"/>
                  </a:cubicBezTo>
                  <a:cubicBezTo>
                    <a:pt x="18" y="76"/>
                    <a:pt x="0" y="79"/>
                    <a:pt x="4" y="87"/>
                  </a:cubicBezTo>
                  <a:cubicBezTo>
                    <a:pt x="6" y="91"/>
                    <a:pt x="9" y="92"/>
                    <a:pt x="7" y="96"/>
                  </a:cubicBezTo>
                  <a:cubicBezTo>
                    <a:pt x="5" y="99"/>
                    <a:pt x="5" y="104"/>
                    <a:pt x="8" y="106"/>
                  </a:cubicBezTo>
                  <a:cubicBezTo>
                    <a:pt x="9" y="109"/>
                    <a:pt x="11" y="112"/>
                    <a:pt x="9" y="115"/>
                  </a:cubicBezTo>
                  <a:cubicBezTo>
                    <a:pt x="8" y="116"/>
                    <a:pt x="5" y="122"/>
                    <a:pt x="4" y="124"/>
                  </a:cubicBezTo>
                  <a:cubicBezTo>
                    <a:pt x="3" y="127"/>
                    <a:pt x="1" y="128"/>
                    <a:pt x="3" y="132"/>
                  </a:cubicBezTo>
                  <a:cubicBezTo>
                    <a:pt x="9" y="137"/>
                    <a:pt x="9" y="137"/>
                    <a:pt x="9" y="137"/>
                  </a:cubicBezTo>
                  <a:cubicBezTo>
                    <a:pt x="10" y="138"/>
                    <a:pt x="11" y="138"/>
                    <a:pt x="11" y="139"/>
                  </a:cubicBezTo>
                  <a:cubicBezTo>
                    <a:pt x="9" y="140"/>
                    <a:pt x="8" y="144"/>
                    <a:pt x="8" y="146"/>
                  </a:cubicBezTo>
                  <a:cubicBezTo>
                    <a:pt x="9" y="147"/>
                    <a:pt x="12" y="147"/>
                    <a:pt x="13" y="149"/>
                  </a:cubicBezTo>
                  <a:cubicBezTo>
                    <a:pt x="14" y="153"/>
                    <a:pt x="7" y="154"/>
                    <a:pt x="8" y="159"/>
                  </a:cubicBezTo>
                  <a:cubicBezTo>
                    <a:pt x="9" y="162"/>
                    <a:pt x="12" y="163"/>
                    <a:pt x="12" y="165"/>
                  </a:cubicBezTo>
                  <a:cubicBezTo>
                    <a:pt x="13" y="169"/>
                    <a:pt x="12" y="173"/>
                    <a:pt x="13" y="177"/>
                  </a:cubicBezTo>
                  <a:cubicBezTo>
                    <a:pt x="14" y="178"/>
                    <a:pt x="15" y="179"/>
                    <a:pt x="15" y="181"/>
                  </a:cubicBezTo>
                  <a:cubicBezTo>
                    <a:pt x="16" y="183"/>
                    <a:pt x="16" y="185"/>
                    <a:pt x="16" y="187"/>
                  </a:cubicBezTo>
                  <a:cubicBezTo>
                    <a:pt x="17" y="193"/>
                    <a:pt x="17" y="193"/>
                    <a:pt x="17" y="193"/>
                  </a:cubicBezTo>
                  <a:cubicBezTo>
                    <a:pt x="17" y="193"/>
                    <a:pt x="17" y="193"/>
                    <a:pt x="17" y="193"/>
                  </a:cubicBezTo>
                  <a:cubicBezTo>
                    <a:pt x="13" y="208"/>
                    <a:pt x="13" y="208"/>
                    <a:pt x="13" y="208"/>
                  </a:cubicBezTo>
                  <a:close/>
                </a:path>
              </a:pathLst>
            </a:custGeom>
            <a:solidFill>
              <a:schemeClr val="bg1"/>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46" name="CHEROKEE"/>
            <p:cNvSpPr>
              <a:spLocks/>
            </p:cNvSpPr>
            <p:nvPr/>
          </p:nvSpPr>
          <p:spPr bwMode="auto">
            <a:xfrm>
              <a:off x="3367088" y="982663"/>
              <a:ext cx="660400" cy="534988"/>
            </a:xfrm>
            <a:custGeom>
              <a:avLst/>
              <a:gdLst>
                <a:gd name="T0" fmla="*/ 252 w 252"/>
                <a:gd name="T1" fmla="*/ 11 h 204"/>
                <a:gd name="T2" fmla="*/ 235 w 252"/>
                <a:gd name="T3" fmla="*/ 31 h 204"/>
                <a:gd name="T4" fmla="*/ 231 w 252"/>
                <a:gd name="T5" fmla="*/ 85 h 204"/>
                <a:gd name="T6" fmla="*/ 212 w 252"/>
                <a:gd name="T7" fmla="*/ 86 h 204"/>
                <a:gd name="T8" fmla="*/ 193 w 252"/>
                <a:gd name="T9" fmla="*/ 98 h 204"/>
                <a:gd name="T10" fmla="*/ 196 w 252"/>
                <a:gd name="T11" fmla="*/ 107 h 204"/>
                <a:gd name="T12" fmla="*/ 197 w 252"/>
                <a:gd name="T13" fmla="*/ 117 h 204"/>
                <a:gd name="T14" fmla="*/ 198 w 252"/>
                <a:gd name="T15" fmla="*/ 126 h 204"/>
                <a:gd name="T16" fmla="*/ 193 w 252"/>
                <a:gd name="T17" fmla="*/ 135 h 204"/>
                <a:gd name="T18" fmla="*/ 192 w 252"/>
                <a:gd name="T19" fmla="*/ 143 h 204"/>
                <a:gd name="T20" fmla="*/ 198 w 252"/>
                <a:gd name="T21" fmla="*/ 148 h 204"/>
                <a:gd name="T22" fmla="*/ 200 w 252"/>
                <a:gd name="T23" fmla="*/ 150 h 204"/>
                <a:gd name="T24" fmla="*/ 197 w 252"/>
                <a:gd name="T25" fmla="*/ 157 h 204"/>
                <a:gd name="T26" fmla="*/ 202 w 252"/>
                <a:gd name="T27" fmla="*/ 160 h 204"/>
                <a:gd name="T28" fmla="*/ 197 w 252"/>
                <a:gd name="T29" fmla="*/ 170 h 204"/>
                <a:gd name="T30" fmla="*/ 201 w 252"/>
                <a:gd name="T31" fmla="*/ 176 h 204"/>
                <a:gd name="T32" fmla="*/ 202 w 252"/>
                <a:gd name="T33" fmla="*/ 188 h 204"/>
                <a:gd name="T34" fmla="*/ 204 w 252"/>
                <a:gd name="T35" fmla="*/ 192 h 204"/>
                <a:gd name="T36" fmla="*/ 205 w 252"/>
                <a:gd name="T37" fmla="*/ 198 h 204"/>
                <a:gd name="T38" fmla="*/ 206 w 252"/>
                <a:gd name="T39" fmla="*/ 204 h 204"/>
                <a:gd name="T40" fmla="*/ 206 w 252"/>
                <a:gd name="T41" fmla="*/ 204 h 204"/>
                <a:gd name="T42" fmla="*/ 192 w 252"/>
                <a:gd name="T43" fmla="*/ 193 h 204"/>
                <a:gd name="T44" fmla="*/ 176 w 252"/>
                <a:gd name="T45" fmla="*/ 183 h 204"/>
                <a:gd name="T46" fmla="*/ 154 w 252"/>
                <a:gd name="T47" fmla="*/ 183 h 204"/>
                <a:gd name="T48" fmla="*/ 131 w 252"/>
                <a:gd name="T49" fmla="*/ 186 h 204"/>
                <a:gd name="T50" fmla="*/ 113 w 252"/>
                <a:gd name="T51" fmla="*/ 172 h 204"/>
                <a:gd name="T52" fmla="*/ 80 w 252"/>
                <a:gd name="T53" fmla="*/ 166 h 204"/>
                <a:gd name="T54" fmla="*/ 80 w 252"/>
                <a:gd name="T55" fmla="*/ 166 h 204"/>
                <a:gd name="T56" fmla="*/ 78 w 252"/>
                <a:gd name="T57" fmla="*/ 161 h 204"/>
                <a:gd name="T58" fmla="*/ 77 w 252"/>
                <a:gd name="T59" fmla="*/ 159 h 204"/>
                <a:gd name="T60" fmla="*/ 75 w 252"/>
                <a:gd name="T61" fmla="*/ 157 h 204"/>
                <a:gd name="T62" fmla="*/ 71 w 252"/>
                <a:gd name="T63" fmla="*/ 154 h 204"/>
                <a:gd name="T64" fmla="*/ 62 w 252"/>
                <a:gd name="T65" fmla="*/ 153 h 204"/>
                <a:gd name="T66" fmla="*/ 38 w 252"/>
                <a:gd name="T67" fmla="*/ 85 h 204"/>
                <a:gd name="T68" fmla="*/ 33 w 252"/>
                <a:gd name="T69" fmla="*/ 85 h 204"/>
                <a:gd name="T70" fmla="*/ 33 w 252"/>
                <a:gd name="T71" fmla="*/ 70 h 204"/>
                <a:gd name="T72" fmla="*/ 0 w 252"/>
                <a:gd name="T73" fmla="*/ 0 h 204"/>
                <a:gd name="T74" fmla="*/ 0 w 252"/>
                <a:gd name="T75" fmla="*/ 0 h 204"/>
                <a:gd name="T76" fmla="*/ 252 w 252"/>
                <a:gd name="T77"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 h="204">
                  <a:moveTo>
                    <a:pt x="252" y="11"/>
                  </a:moveTo>
                  <a:cubicBezTo>
                    <a:pt x="235" y="31"/>
                    <a:pt x="235" y="31"/>
                    <a:pt x="235" y="31"/>
                  </a:cubicBezTo>
                  <a:cubicBezTo>
                    <a:pt x="231" y="85"/>
                    <a:pt x="231" y="85"/>
                    <a:pt x="231" y="85"/>
                  </a:cubicBezTo>
                  <a:cubicBezTo>
                    <a:pt x="224" y="85"/>
                    <a:pt x="219" y="85"/>
                    <a:pt x="212" y="86"/>
                  </a:cubicBezTo>
                  <a:cubicBezTo>
                    <a:pt x="207" y="87"/>
                    <a:pt x="189" y="90"/>
                    <a:pt x="193" y="98"/>
                  </a:cubicBezTo>
                  <a:cubicBezTo>
                    <a:pt x="195" y="102"/>
                    <a:pt x="198" y="103"/>
                    <a:pt x="196" y="107"/>
                  </a:cubicBezTo>
                  <a:cubicBezTo>
                    <a:pt x="194" y="110"/>
                    <a:pt x="194" y="115"/>
                    <a:pt x="197" y="117"/>
                  </a:cubicBezTo>
                  <a:cubicBezTo>
                    <a:pt x="198" y="120"/>
                    <a:pt x="200" y="123"/>
                    <a:pt x="198" y="126"/>
                  </a:cubicBezTo>
                  <a:cubicBezTo>
                    <a:pt x="197" y="127"/>
                    <a:pt x="194" y="133"/>
                    <a:pt x="193" y="135"/>
                  </a:cubicBezTo>
                  <a:cubicBezTo>
                    <a:pt x="192" y="138"/>
                    <a:pt x="190" y="139"/>
                    <a:pt x="192" y="143"/>
                  </a:cubicBezTo>
                  <a:cubicBezTo>
                    <a:pt x="198" y="148"/>
                    <a:pt x="198" y="148"/>
                    <a:pt x="198" y="148"/>
                  </a:cubicBezTo>
                  <a:cubicBezTo>
                    <a:pt x="199" y="149"/>
                    <a:pt x="200" y="149"/>
                    <a:pt x="200" y="150"/>
                  </a:cubicBezTo>
                  <a:cubicBezTo>
                    <a:pt x="198" y="151"/>
                    <a:pt x="197" y="155"/>
                    <a:pt x="197" y="157"/>
                  </a:cubicBezTo>
                  <a:cubicBezTo>
                    <a:pt x="198" y="158"/>
                    <a:pt x="201" y="158"/>
                    <a:pt x="202" y="160"/>
                  </a:cubicBezTo>
                  <a:cubicBezTo>
                    <a:pt x="203" y="164"/>
                    <a:pt x="196" y="165"/>
                    <a:pt x="197" y="170"/>
                  </a:cubicBezTo>
                  <a:cubicBezTo>
                    <a:pt x="198" y="173"/>
                    <a:pt x="201" y="174"/>
                    <a:pt x="201" y="176"/>
                  </a:cubicBezTo>
                  <a:cubicBezTo>
                    <a:pt x="202" y="180"/>
                    <a:pt x="201" y="184"/>
                    <a:pt x="202" y="188"/>
                  </a:cubicBezTo>
                  <a:cubicBezTo>
                    <a:pt x="203" y="189"/>
                    <a:pt x="204" y="190"/>
                    <a:pt x="204" y="192"/>
                  </a:cubicBezTo>
                  <a:cubicBezTo>
                    <a:pt x="205" y="194"/>
                    <a:pt x="205" y="196"/>
                    <a:pt x="205" y="198"/>
                  </a:cubicBezTo>
                  <a:cubicBezTo>
                    <a:pt x="206" y="204"/>
                    <a:pt x="206" y="204"/>
                    <a:pt x="206" y="204"/>
                  </a:cubicBezTo>
                  <a:cubicBezTo>
                    <a:pt x="206" y="204"/>
                    <a:pt x="206" y="204"/>
                    <a:pt x="206" y="204"/>
                  </a:cubicBezTo>
                  <a:cubicBezTo>
                    <a:pt x="192" y="193"/>
                    <a:pt x="192" y="193"/>
                    <a:pt x="192" y="193"/>
                  </a:cubicBezTo>
                  <a:cubicBezTo>
                    <a:pt x="187" y="186"/>
                    <a:pt x="185" y="183"/>
                    <a:pt x="176" y="183"/>
                  </a:cubicBezTo>
                  <a:cubicBezTo>
                    <a:pt x="171" y="187"/>
                    <a:pt x="158" y="190"/>
                    <a:pt x="154" y="183"/>
                  </a:cubicBezTo>
                  <a:cubicBezTo>
                    <a:pt x="143" y="179"/>
                    <a:pt x="141" y="181"/>
                    <a:pt x="131" y="186"/>
                  </a:cubicBezTo>
                  <a:cubicBezTo>
                    <a:pt x="124" y="189"/>
                    <a:pt x="115" y="177"/>
                    <a:pt x="113" y="172"/>
                  </a:cubicBezTo>
                  <a:cubicBezTo>
                    <a:pt x="104" y="166"/>
                    <a:pt x="90" y="170"/>
                    <a:pt x="80" y="166"/>
                  </a:cubicBezTo>
                  <a:cubicBezTo>
                    <a:pt x="80" y="166"/>
                    <a:pt x="80" y="166"/>
                    <a:pt x="80" y="166"/>
                  </a:cubicBezTo>
                  <a:cubicBezTo>
                    <a:pt x="80" y="164"/>
                    <a:pt x="78" y="162"/>
                    <a:pt x="78" y="161"/>
                  </a:cubicBezTo>
                  <a:cubicBezTo>
                    <a:pt x="77" y="160"/>
                    <a:pt x="77" y="159"/>
                    <a:pt x="77" y="159"/>
                  </a:cubicBezTo>
                  <a:cubicBezTo>
                    <a:pt x="76" y="158"/>
                    <a:pt x="75" y="157"/>
                    <a:pt x="75" y="157"/>
                  </a:cubicBezTo>
                  <a:cubicBezTo>
                    <a:pt x="74" y="156"/>
                    <a:pt x="72" y="155"/>
                    <a:pt x="71" y="154"/>
                  </a:cubicBezTo>
                  <a:cubicBezTo>
                    <a:pt x="68" y="153"/>
                    <a:pt x="65" y="152"/>
                    <a:pt x="62" y="153"/>
                  </a:cubicBezTo>
                  <a:cubicBezTo>
                    <a:pt x="38" y="85"/>
                    <a:pt x="38" y="85"/>
                    <a:pt x="38" y="85"/>
                  </a:cubicBezTo>
                  <a:cubicBezTo>
                    <a:pt x="33" y="85"/>
                    <a:pt x="33" y="85"/>
                    <a:pt x="33" y="85"/>
                  </a:cubicBezTo>
                  <a:cubicBezTo>
                    <a:pt x="33" y="70"/>
                    <a:pt x="33" y="70"/>
                    <a:pt x="33" y="70"/>
                  </a:cubicBezTo>
                  <a:cubicBezTo>
                    <a:pt x="0" y="0"/>
                    <a:pt x="0" y="0"/>
                    <a:pt x="0" y="0"/>
                  </a:cubicBezTo>
                  <a:cubicBezTo>
                    <a:pt x="0" y="0"/>
                    <a:pt x="0" y="0"/>
                    <a:pt x="0" y="0"/>
                  </a:cubicBezTo>
                  <a:cubicBezTo>
                    <a:pt x="252" y="11"/>
                    <a:pt x="252" y="11"/>
                    <a:pt x="252" y="11"/>
                  </a:cubicBezTo>
                  <a:close/>
                </a:path>
              </a:pathLst>
            </a:custGeom>
            <a:solidFill>
              <a:schemeClr val="accent3">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47" name="SPARTANBURG"/>
            <p:cNvSpPr>
              <a:spLocks/>
            </p:cNvSpPr>
            <p:nvPr/>
          </p:nvSpPr>
          <p:spPr bwMode="auto">
            <a:xfrm>
              <a:off x="2908301" y="965201"/>
              <a:ext cx="668338" cy="969963"/>
            </a:xfrm>
            <a:custGeom>
              <a:avLst/>
              <a:gdLst>
                <a:gd name="T0" fmla="*/ 40 w 255"/>
                <a:gd name="T1" fmla="*/ 249 h 370"/>
                <a:gd name="T2" fmla="*/ 41 w 255"/>
                <a:gd name="T3" fmla="*/ 250 h 370"/>
                <a:gd name="T4" fmla="*/ 48 w 255"/>
                <a:gd name="T5" fmla="*/ 259 h 370"/>
                <a:gd name="T6" fmla="*/ 65 w 255"/>
                <a:gd name="T7" fmla="*/ 270 h 370"/>
                <a:gd name="T8" fmla="*/ 75 w 255"/>
                <a:gd name="T9" fmla="*/ 282 h 370"/>
                <a:gd name="T10" fmla="*/ 76 w 255"/>
                <a:gd name="T11" fmla="*/ 283 h 370"/>
                <a:gd name="T12" fmla="*/ 83 w 255"/>
                <a:gd name="T13" fmla="*/ 301 h 370"/>
                <a:gd name="T14" fmla="*/ 104 w 255"/>
                <a:gd name="T15" fmla="*/ 315 h 370"/>
                <a:gd name="T16" fmla="*/ 144 w 255"/>
                <a:gd name="T17" fmla="*/ 336 h 370"/>
                <a:gd name="T18" fmla="*/ 158 w 255"/>
                <a:gd name="T19" fmla="*/ 353 h 370"/>
                <a:gd name="T20" fmla="*/ 166 w 255"/>
                <a:gd name="T21" fmla="*/ 361 h 370"/>
                <a:gd name="T22" fmla="*/ 174 w 255"/>
                <a:gd name="T23" fmla="*/ 369 h 370"/>
                <a:gd name="T24" fmla="*/ 181 w 255"/>
                <a:gd name="T25" fmla="*/ 366 h 370"/>
                <a:gd name="T26" fmla="*/ 187 w 255"/>
                <a:gd name="T27" fmla="*/ 360 h 370"/>
                <a:gd name="T28" fmla="*/ 187 w 255"/>
                <a:gd name="T29" fmla="*/ 360 h 370"/>
                <a:gd name="T30" fmla="*/ 186 w 255"/>
                <a:gd name="T31" fmla="*/ 352 h 370"/>
                <a:gd name="T32" fmla="*/ 202 w 255"/>
                <a:gd name="T33" fmla="*/ 301 h 370"/>
                <a:gd name="T34" fmla="*/ 218 w 255"/>
                <a:gd name="T35" fmla="*/ 219 h 370"/>
                <a:gd name="T36" fmla="*/ 255 w 255"/>
                <a:gd name="T37" fmla="*/ 173 h 370"/>
                <a:gd name="T38" fmla="*/ 255 w 255"/>
                <a:gd name="T39" fmla="*/ 173 h 370"/>
                <a:gd name="T40" fmla="*/ 253 w 255"/>
                <a:gd name="T41" fmla="*/ 168 h 370"/>
                <a:gd name="T42" fmla="*/ 252 w 255"/>
                <a:gd name="T43" fmla="*/ 166 h 370"/>
                <a:gd name="T44" fmla="*/ 250 w 255"/>
                <a:gd name="T45" fmla="*/ 164 h 370"/>
                <a:gd name="T46" fmla="*/ 246 w 255"/>
                <a:gd name="T47" fmla="*/ 161 h 370"/>
                <a:gd name="T48" fmla="*/ 237 w 255"/>
                <a:gd name="T49" fmla="*/ 160 h 370"/>
                <a:gd name="T50" fmla="*/ 213 w 255"/>
                <a:gd name="T51" fmla="*/ 92 h 370"/>
                <a:gd name="T52" fmla="*/ 208 w 255"/>
                <a:gd name="T53" fmla="*/ 92 h 370"/>
                <a:gd name="T54" fmla="*/ 208 w 255"/>
                <a:gd name="T55" fmla="*/ 77 h 370"/>
                <a:gd name="T56" fmla="*/ 175 w 255"/>
                <a:gd name="T57" fmla="*/ 7 h 370"/>
                <a:gd name="T58" fmla="*/ 175 w 255"/>
                <a:gd name="T59" fmla="*/ 7 h 370"/>
                <a:gd name="T60" fmla="*/ 2 w 255"/>
                <a:gd name="T61" fmla="*/ 0 h 370"/>
                <a:gd name="T62" fmla="*/ 2 w 255"/>
                <a:gd name="T63" fmla="*/ 0 h 370"/>
                <a:gd name="T64" fmla="*/ 0 w 255"/>
                <a:gd name="T65" fmla="*/ 206 h 370"/>
                <a:gd name="T66" fmla="*/ 24 w 255"/>
                <a:gd name="T67" fmla="*/ 229 h 370"/>
                <a:gd name="T68" fmla="*/ 29 w 255"/>
                <a:gd name="T69" fmla="*/ 232 h 370"/>
                <a:gd name="T70" fmla="*/ 29 w 255"/>
                <a:gd name="T71" fmla="*/ 234 h 370"/>
                <a:gd name="T72" fmla="*/ 30 w 255"/>
                <a:gd name="T73" fmla="*/ 237 h 370"/>
                <a:gd name="T74" fmla="*/ 32 w 255"/>
                <a:gd name="T75" fmla="*/ 239 h 370"/>
                <a:gd name="T76" fmla="*/ 35 w 255"/>
                <a:gd name="T77" fmla="*/ 243 h 370"/>
                <a:gd name="T78" fmla="*/ 40 w 255"/>
                <a:gd name="T79" fmla="*/ 24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370">
                  <a:moveTo>
                    <a:pt x="40" y="249"/>
                  </a:moveTo>
                  <a:cubicBezTo>
                    <a:pt x="40" y="249"/>
                    <a:pt x="40" y="250"/>
                    <a:pt x="41" y="250"/>
                  </a:cubicBezTo>
                  <a:cubicBezTo>
                    <a:pt x="41" y="252"/>
                    <a:pt x="47" y="257"/>
                    <a:pt x="48" y="259"/>
                  </a:cubicBezTo>
                  <a:cubicBezTo>
                    <a:pt x="51" y="265"/>
                    <a:pt x="58" y="269"/>
                    <a:pt x="65" y="270"/>
                  </a:cubicBezTo>
                  <a:cubicBezTo>
                    <a:pt x="68" y="271"/>
                    <a:pt x="75" y="279"/>
                    <a:pt x="75" y="282"/>
                  </a:cubicBezTo>
                  <a:cubicBezTo>
                    <a:pt x="76" y="282"/>
                    <a:pt x="76" y="283"/>
                    <a:pt x="76" y="283"/>
                  </a:cubicBezTo>
                  <a:cubicBezTo>
                    <a:pt x="77" y="287"/>
                    <a:pt x="80" y="298"/>
                    <a:pt x="83" y="301"/>
                  </a:cubicBezTo>
                  <a:cubicBezTo>
                    <a:pt x="104" y="315"/>
                    <a:pt x="104" y="315"/>
                    <a:pt x="104" y="315"/>
                  </a:cubicBezTo>
                  <a:cubicBezTo>
                    <a:pt x="117" y="323"/>
                    <a:pt x="132" y="326"/>
                    <a:pt x="144" y="336"/>
                  </a:cubicBezTo>
                  <a:cubicBezTo>
                    <a:pt x="150" y="341"/>
                    <a:pt x="153" y="348"/>
                    <a:pt x="158" y="353"/>
                  </a:cubicBezTo>
                  <a:cubicBezTo>
                    <a:pt x="166" y="361"/>
                    <a:pt x="166" y="361"/>
                    <a:pt x="166" y="361"/>
                  </a:cubicBezTo>
                  <a:cubicBezTo>
                    <a:pt x="168" y="363"/>
                    <a:pt x="172" y="367"/>
                    <a:pt x="174" y="369"/>
                  </a:cubicBezTo>
                  <a:cubicBezTo>
                    <a:pt x="179" y="369"/>
                    <a:pt x="177" y="370"/>
                    <a:pt x="181" y="366"/>
                  </a:cubicBezTo>
                  <a:cubicBezTo>
                    <a:pt x="187" y="360"/>
                    <a:pt x="187" y="360"/>
                    <a:pt x="187" y="360"/>
                  </a:cubicBezTo>
                  <a:cubicBezTo>
                    <a:pt x="187" y="360"/>
                    <a:pt x="187" y="360"/>
                    <a:pt x="187" y="360"/>
                  </a:cubicBezTo>
                  <a:cubicBezTo>
                    <a:pt x="186" y="352"/>
                    <a:pt x="186" y="352"/>
                    <a:pt x="186" y="352"/>
                  </a:cubicBezTo>
                  <a:cubicBezTo>
                    <a:pt x="202" y="301"/>
                    <a:pt x="202" y="301"/>
                    <a:pt x="202" y="301"/>
                  </a:cubicBezTo>
                  <a:cubicBezTo>
                    <a:pt x="218" y="219"/>
                    <a:pt x="218" y="219"/>
                    <a:pt x="218" y="219"/>
                  </a:cubicBezTo>
                  <a:cubicBezTo>
                    <a:pt x="255" y="173"/>
                    <a:pt x="255" y="173"/>
                    <a:pt x="255" y="173"/>
                  </a:cubicBezTo>
                  <a:cubicBezTo>
                    <a:pt x="255" y="173"/>
                    <a:pt x="255" y="173"/>
                    <a:pt x="255" y="173"/>
                  </a:cubicBezTo>
                  <a:cubicBezTo>
                    <a:pt x="255" y="171"/>
                    <a:pt x="253" y="169"/>
                    <a:pt x="253" y="168"/>
                  </a:cubicBezTo>
                  <a:cubicBezTo>
                    <a:pt x="252" y="167"/>
                    <a:pt x="252" y="166"/>
                    <a:pt x="252" y="166"/>
                  </a:cubicBezTo>
                  <a:cubicBezTo>
                    <a:pt x="251" y="165"/>
                    <a:pt x="250" y="164"/>
                    <a:pt x="250" y="164"/>
                  </a:cubicBezTo>
                  <a:cubicBezTo>
                    <a:pt x="249" y="163"/>
                    <a:pt x="247" y="162"/>
                    <a:pt x="246" y="161"/>
                  </a:cubicBezTo>
                  <a:cubicBezTo>
                    <a:pt x="243" y="160"/>
                    <a:pt x="240" y="159"/>
                    <a:pt x="237" y="160"/>
                  </a:cubicBezTo>
                  <a:cubicBezTo>
                    <a:pt x="213" y="92"/>
                    <a:pt x="213" y="92"/>
                    <a:pt x="213" y="92"/>
                  </a:cubicBezTo>
                  <a:cubicBezTo>
                    <a:pt x="208" y="92"/>
                    <a:pt x="208" y="92"/>
                    <a:pt x="208" y="92"/>
                  </a:cubicBezTo>
                  <a:cubicBezTo>
                    <a:pt x="208" y="77"/>
                    <a:pt x="208" y="77"/>
                    <a:pt x="208" y="77"/>
                  </a:cubicBezTo>
                  <a:cubicBezTo>
                    <a:pt x="175" y="7"/>
                    <a:pt x="175" y="7"/>
                    <a:pt x="175" y="7"/>
                  </a:cubicBezTo>
                  <a:cubicBezTo>
                    <a:pt x="175" y="7"/>
                    <a:pt x="175" y="7"/>
                    <a:pt x="175" y="7"/>
                  </a:cubicBezTo>
                  <a:cubicBezTo>
                    <a:pt x="2" y="0"/>
                    <a:pt x="2" y="0"/>
                    <a:pt x="2" y="0"/>
                  </a:cubicBezTo>
                  <a:cubicBezTo>
                    <a:pt x="2" y="0"/>
                    <a:pt x="2" y="0"/>
                    <a:pt x="2" y="0"/>
                  </a:cubicBezTo>
                  <a:cubicBezTo>
                    <a:pt x="0" y="206"/>
                    <a:pt x="0" y="206"/>
                    <a:pt x="0" y="206"/>
                  </a:cubicBezTo>
                  <a:cubicBezTo>
                    <a:pt x="24" y="229"/>
                    <a:pt x="24" y="229"/>
                    <a:pt x="24" y="229"/>
                  </a:cubicBezTo>
                  <a:cubicBezTo>
                    <a:pt x="25" y="229"/>
                    <a:pt x="28" y="230"/>
                    <a:pt x="29" y="232"/>
                  </a:cubicBezTo>
                  <a:cubicBezTo>
                    <a:pt x="29" y="233"/>
                    <a:pt x="29" y="233"/>
                    <a:pt x="29" y="234"/>
                  </a:cubicBezTo>
                  <a:cubicBezTo>
                    <a:pt x="30" y="235"/>
                    <a:pt x="30" y="236"/>
                    <a:pt x="30" y="237"/>
                  </a:cubicBezTo>
                  <a:cubicBezTo>
                    <a:pt x="31" y="237"/>
                    <a:pt x="32" y="239"/>
                    <a:pt x="32" y="239"/>
                  </a:cubicBezTo>
                  <a:cubicBezTo>
                    <a:pt x="33" y="241"/>
                    <a:pt x="34" y="242"/>
                    <a:pt x="35" y="243"/>
                  </a:cubicBezTo>
                  <a:cubicBezTo>
                    <a:pt x="40" y="249"/>
                    <a:pt x="40" y="249"/>
                    <a:pt x="40" y="249"/>
                  </a:cubicBezTo>
                  <a:close/>
                </a:path>
              </a:pathLst>
            </a:custGeom>
            <a:solidFill>
              <a:schemeClr val="bg1"/>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48" name="GREENVILLE"/>
            <p:cNvSpPr>
              <a:spLocks/>
            </p:cNvSpPr>
            <p:nvPr/>
          </p:nvSpPr>
          <p:spPr bwMode="auto">
            <a:xfrm>
              <a:off x="2195513" y="959752"/>
              <a:ext cx="817563" cy="1129399"/>
            </a:xfrm>
            <a:custGeom>
              <a:avLst/>
              <a:gdLst>
                <a:gd name="T0" fmla="*/ 239 w 312"/>
                <a:gd name="T1" fmla="*/ 7 h 438"/>
                <a:gd name="T2" fmla="*/ 229 w 312"/>
                <a:gd name="T3" fmla="*/ 10 h 438"/>
                <a:gd name="T4" fmla="*/ 208 w 312"/>
                <a:gd name="T5" fmla="*/ 9 h 438"/>
                <a:gd name="T6" fmla="*/ 185 w 312"/>
                <a:gd name="T7" fmla="*/ 0 h 438"/>
                <a:gd name="T8" fmla="*/ 151 w 312"/>
                <a:gd name="T9" fmla="*/ 21 h 438"/>
                <a:gd name="T10" fmla="*/ 117 w 312"/>
                <a:gd name="T11" fmla="*/ 33 h 438"/>
                <a:gd name="T12" fmla="*/ 80 w 312"/>
                <a:gd name="T13" fmla="*/ 44 h 438"/>
                <a:gd name="T14" fmla="*/ 32 w 312"/>
                <a:gd name="T15" fmla="*/ 68 h 438"/>
                <a:gd name="T16" fmla="*/ 0 w 312"/>
                <a:gd name="T17" fmla="*/ 86 h 438"/>
                <a:gd name="T18" fmla="*/ 4 w 312"/>
                <a:gd name="T19" fmla="*/ 93 h 438"/>
                <a:gd name="T20" fmla="*/ 56 w 312"/>
                <a:gd name="T21" fmla="*/ 88 h 438"/>
                <a:gd name="T22" fmla="*/ 99 w 312"/>
                <a:gd name="T23" fmla="*/ 83 h 438"/>
                <a:gd name="T24" fmla="*/ 88 w 312"/>
                <a:gd name="T25" fmla="*/ 111 h 438"/>
                <a:gd name="T26" fmla="*/ 113 w 312"/>
                <a:gd name="T27" fmla="*/ 118 h 438"/>
                <a:gd name="T28" fmla="*/ 115 w 312"/>
                <a:gd name="T29" fmla="*/ 131 h 438"/>
                <a:gd name="T30" fmla="*/ 114 w 312"/>
                <a:gd name="T31" fmla="*/ 142 h 438"/>
                <a:gd name="T32" fmla="*/ 126 w 312"/>
                <a:gd name="T33" fmla="*/ 172 h 438"/>
                <a:gd name="T34" fmla="*/ 138 w 312"/>
                <a:gd name="T35" fmla="*/ 197 h 438"/>
                <a:gd name="T36" fmla="*/ 143 w 312"/>
                <a:gd name="T37" fmla="*/ 235 h 438"/>
                <a:gd name="T38" fmla="*/ 155 w 312"/>
                <a:gd name="T39" fmla="*/ 251 h 438"/>
                <a:gd name="T40" fmla="*/ 155 w 312"/>
                <a:gd name="T41" fmla="*/ 273 h 438"/>
                <a:gd name="T42" fmla="*/ 155 w 312"/>
                <a:gd name="T43" fmla="*/ 304 h 438"/>
                <a:gd name="T44" fmla="*/ 151 w 312"/>
                <a:gd name="T45" fmla="*/ 325 h 438"/>
                <a:gd name="T46" fmla="*/ 159 w 312"/>
                <a:gd name="T47" fmla="*/ 353 h 438"/>
                <a:gd name="T48" fmla="*/ 175 w 312"/>
                <a:gd name="T49" fmla="*/ 390 h 438"/>
                <a:gd name="T50" fmla="*/ 220 w 312"/>
                <a:gd name="T51" fmla="*/ 427 h 438"/>
                <a:gd name="T52" fmla="*/ 226 w 312"/>
                <a:gd name="T53" fmla="*/ 438 h 438"/>
                <a:gd name="T54" fmla="*/ 264 w 312"/>
                <a:gd name="T55" fmla="*/ 375 h 438"/>
                <a:gd name="T56" fmla="*/ 312 w 312"/>
                <a:gd name="T57" fmla="*/ 258 h 438"/>
                <a:gd name="T58" fmla="*/ 304 w 312"/>
                <a:gd name="T59" fmla="*/ 248 h 438"/>
                <a:gd name="T60" fmla="*/ 301 w 312"/>
                <a:gd name="T61" fmla="*/ 243 h 438"/>
                <a:gd name="T62" fmla="*/ 296 w 312"/>
                <a:gd name="T63" fmla="*/ 238 h 438"/>
                <a:gd name="T64" fmla="*/ 274 w 312"/>
                <a:gd name="T65" fmla="*/ 9 h 438"/>
                <a:gd name="connsiteX0" fmla="*/ 8782 w 10000"/>
                <a:gd name="connsiteY0" fmla="*/ 205 h 10000"/>
                <a:gd name="connsiteX1" fmla="*/ 7660 w 10000"/>
                <a:gd name="connsiteY1" fmla="*/ 160 h 10000"/>
                <a:gd name="connsiteX2" fmla="*/ 7468 w 10000"/>
                <a:gd name="connsiteY2" fmla="*/ 183 h 10000"/>
                <a:gd name="connsiteX3" fmla="*/ 7340 w 10000"/>
                <a:gd name="connsiteY3" fmla="*/ 228 h 10000"/>
                <a:gd name="connsiteX4" fmla="*/ 7179 w 10000"/>
                <a:gd name="connsiteY4" fmla="*/ 274 h 10000"/>
                <a:gd name="connsiteX5" fmla="*/ 6667 w 10000"/>
                <a:gd name="connsiteY5" fmla="*/ 205 h 10000"/>
                <a:gd name="connsiteX6" fmla="*/ 6154 w 10000"/>
                <a:gd name="connsiteY6" fmla="*/ 320 h 10000"/>
                <a:gd name="connsiteX7" fmla="*/ 5929 w 10000"/>
                <a:gd name="connsiteY7" fmla="*/ 0 h 10000"/>
                <a:gd name="connsiteX8" fmla="*/ 5417 w 10000"/>
                <a:gd name="connsiteY8" fmla="*/ 365 h 10000"/>
                <a:gd name="connsiteX9" fmla="*/ 4840 w 10000"/>
                <a:gd name="connsiteY9" fmla="*/ 479 h 10000"/>
                <a:gd name="connsiteX10" fmla="*/ 3750 w 10000"/>
                <a:gd name="connsiteY10" fmla="*/ 753 h 10000"/>
                <a:gd name="connsiteX11" fmla="*/ 3205 w 10000"/>
                <a:gd name="connsiteY11" fmla="*/ 822 h 10000"/>
                <a:gd name="connsiteX12" fmla="*/ 2564 w 10000"/>
                <a:gd name="connsiteY12" fmla="*/ 1005 h 10000"/>
                <a:gd name="connsiteX13" fmla="*/ 1410 w 10000"/>
                <a:gd name="connsiteY13" fmla="*/ 1233 h 10000"/>
                <a:gd name="connsiteX14" fmla="*/ 1026 w 10000"/>
                <a:gd name="connsiteY14" fmla="*/ 1553 h 10000"/>
                <a:gd name="connsiteX15" fmla="*/ 577 w 10000"/>
                <a:gd name="connsiteY15" fmla="*/ 1621 h 10000"/>
                <a:gd name="connsiteX16" fmla="*/ 0 w 10000"/>
                <a:gd name="connsiteY16" fmla="*/ 1963 h 10000"/>
                <a:gd name="connsiteX17" fmla="*/ 0 w 10000"/>
                <a:gd name="connsiteY17" fmla="*/ 1963 h 10000"/>
                <a:gd name="connsiteX18" fmla="*/ 128 w 10000"/>
                <a:gd name="connsiteY18" fmla="*/ 2123 h 10000"/>
                <a:gd name="connsiteX19" fmla="*/ 994 w 10000"/>
                <a:gd name="connsiteY19" fmla="*/ 2032 h 10000"/>
                <a:gd name="connsiteX20" fmla="*/ 1795 w 10000"/>
                <a:gd name="connsiteY20" fmla="*/ 2009 h 10000"/>
                <a:gd name="connsiteX21" fmla="*/ 2340 w 10000"/>
                <a:gd name="connsiteY21" fmla="*/ 1895 h 10000"/>
                <a:gd name="connsiteX22" fmla="*/ 3173 w 10000"/>
                <a:gd name="connsiteY22" fmla="*/ 1895 h 10000"/>
                <a:gd name="connsiteX23" fmla="*/ 2660 w 10000"/>
                <a:gd name="connsiteY23" fmla="*/ 2215 h 10000"/>
                <a:gd name="connsiteX24" fmla="*/ 2821 w 10000"/>
                <a:gd name="connsiteY24" fmla="*/ 2534 h 10000"/>
                <a:gd name="connsiteX25" fmla="*/ 3173 w 10000"/>
                <a:gd name="connsiteY25" fmla="*/ 2694 h 10000"/>
                <a:gd name="connsiteX26" fmla="*/ 3622 w 10000"/>
                <a:gd name="connsiteY26" fmla="*/ 2694 h 10000"/>
                <a:gd name="connsiteX27" fmla="*/ 3654 w 10000"/>
                <a:gd name="connsiteY27" fmla="*/ 2945 h 10000"/>
                <a:gd name="connsiteX28" fmla="*/ 3686 w 10000"/>
                <a:gd name="connsiteY28" fmla="*/ 2991 h 10000"/>
                <a:gd name="connsiteX29" fmla="*/ 3686 w 10000"/>
                <a:gd name="connsiteY29" fmla="*/ 3014 h 10000"/>
                <a:gd name="connsiteX30" fmla="*/ 3654 w 10000"/>
                <a:gd name="connsiteY30" fmla="*/ 3242 h 10000"/>
                <a:gd name="connsiteX31" fmla="*/ 3910 w 10000"/>
                <a:gd name="connsiteY31" fmla="*/ 3676 h 10000"/>
                <a:gd name="connsiteX32" fmla="*/ 4038 w 10000"/>
                <a:gd name="connsiteY32" fmla="*/ 3927 h 10000"/>
                <a:gd name="connsiteX33" fmla="*/ 4263 w 10000"/>
                <a:gd name="connsiteY33" fmla="*/ 4155 h 10000"/>
                <a:gd name="connsiteX34" fmla="*/ 4423 w 10000"/>
                <a:gd name="connsiteY34" fmla="*/ 4498 h 10000"/>
                <a:gd name="connsiteX35" fmla="*/ 4551 w 10000"/>
                <a:gd name="connsiteY35" fmla="*/ 4840 h 10000"/>
                <a:gd name="connsiteX36" fmla="*/ 4583 w 10000"/>
                <a:gd name="connsiteY36" fmla="*/ 5365 h 10000"/>
                <a:gd name="connsiteX37" fmla="*/ 4583 w 10000"/>
                <a:gd name="connsiteY37" fmla="*/ 5365 h 10000"/>
                <a:gd name="connsiteX38" fmla="*/ 4968 w 10000"/>
                <a:gd name="connsiteY38" fmla="*/ 5731 h 10000"/>
                <a:gd name="connsiteX39" fmla="*/ 5064 w 10000"/>
                <a:gd name="connsiteY39" fmla="*/ 5982 h 10000"/>
                <a:gd name="connsiteX40" fmla="*/ 4968 w 10000"/>
                <a:gd name="connsiteY40" fmla="*/ 6233 h 10000"/>
                <a:gd name="connsiteX41" fmla="*/ 4872 w 10000"/>
                <a:gd name="connsiteY41" fmla="*/ 6621 h 10000"/>
                <a:gd name="connsiteX42" fmla="*/ 4968 w 10000"/>
                <a:gd name="connsiteY42" fmla="*/ 6941 h 10000"/>
                <a:gd name="connsiteX43" fmla="*/ 4872 w 10000"/>
                <a:gd name="connsiteY43" fmla="*/ 7146 h 10000"/>
                <a:gd name="connsiteX44" fmla="*/ 4840 w 10000"/>
                <a:gd name="connsiteY44" fmla="*/ 7420 h 10000"/>
                <a:gd name="connsiteX45" fmla="*/ 5000 w 10000"/>
                <a:gd name="connsiteY45" fmla="*/ 7671 h 10000"/>
                <a:gd name="connsiteX46" fmla="*/ 5096 w 10000"/>
                <a:gd name="connsiteY46" fmla="*/ 8059 h 10000"/>
                <a:gd name="connsiteX47" fmla="*/ 5385 w 10000"/>
                <a:gd name="connsiteY47" fmla="*/ 8402 h 10000"/>
                <a:gd name="connsiteX48" fmla="*/ 5609 w 10000"/>
                <a:gd name="connsiteY48" fmla="*/ 8904 h 10000"/>
                <a:gd name="connsiteX49" fmla="*/ 6218 w 10000"/>
                <a:gd name="connsiteY49" fmla="*/ 9315 h 10000"/>
                <a:gd name="connsiteX50" fmla="*/ 7051 w 10000"/>
                <a:gd name="connsiteY50" fmla="*/ 9749 h 10000"/>
                <a:gd name="connsiteX51" fmla="*/ 7244 w 10000"/>
                <a:gd name="connsiteY51" fmla="*/ 10000 h 10000"/>
                <a:gd name="connsiteX52" fmla="*/ 7244 w 10000"/>
                <a:gd name="connsiteY52" fmla="*/ 10000 h 10000"/>
                <a:gd name="connsiteX53" fmla="*/ 8462 w 10000"/>
                <a:gd name="connsiteY53" fmla="*/ 9292 h 10000"/>
                <a:gd name="connsiteX54" fmla="*/ 8462 w 10000"/>
                <a:gd name="connsiteY54" fmla="*/ 8562 h 10000"/>
                <a:gd name="connsiteX55" fmla="*/ 10000 w 10000"/>
                <a:gd name="connsiteY55" fmla="*/ 5890 h 10000"/>
                <a:gd name="connsiteX56" fmla="*/ 10000 w 10000"/>
                <a:gd name="connsiteY56" fmla="*/ 5890 h 10000"/>
                <a:gd name="connsiteX57" fmla="*/ 9840 w 10000"/>
                <a:gd name="connsiteY57" fmla="*/ 5753 h 10000"/>
                <a:gd name="connsiteX58" fmla="*/ 9744 w 10000"/>
                <a:gd name="connsiteY58" fmla="*/ 5662 h 10000"/>
                <a:gd name="connsiteX59" fmla="*/ 9679 w 10000"/>
                <a:gd name="connsiteY59" fmla="*/ 5616 h 10000"/>
                <a:gd name="connsiteX60" fmla="*/ 9647 w 10000"/>
                <a:gd name="connsiteY60" fmla="*/ 5548 h 10000"/>
                <a:gd name="connsiteX61" fmla="*/ 9647 w 10000"/>
                <a:gd name="connsiteY61" fmla="*/ 5502 h 10000"/>
                <a:gd name="connsiteX62" fmla="*/ 9487 w 10000"/>
                <a:gd name="connsiteY62" fmla="*/ 5434 h 10000"/>
                <a:gd name="connsiteX63" fmla="*/ 8718 w 10000"/>
                <a:gd name="connsiteY63" fmla="*/ 4909 h 10000"/>
                <a:gd name="connsiteX64" fmla="*/ 8782 w 10000"/>
                <a:gd name="connsiteY64" fmla="*/ 205 h 10000"/>
                <a:gd name="connsiteX0" fmla="*/ 8782 w 10000"/>
                <a:gd name="connsiteY0" fmla="*/ 205 h 10000"/>
                <a:gd name="connsiteX1" fmla="*/ 7660 w 10000"/>
                <a:gd name="connsiteY1" fmla="*/ 160 h 10000"/>
                <a:gd name="connsiteX2" fmla="*/ 7468 w 10000"/>
                <a:gd name="connsiteY2" fmla="*/ 183 h 10000"/>
                <a:gd name="connsiteX3" fmla="*/ 7340 w 10000"/>
                <a:gd name="connsiteY3" fmla="*/ 228 h 10000"/>
                <a:gd name="connsiteX4" fmla="*/ 7179 w 10000"/>
                <a:gd name="connsiteY4" fmla="*/ 274 h 10000"/>
                <a:gd name="connsiteX5" fmla="*/ 6667 w 10000"/>
                <a:gd name="connsiteY5" fmla="*/ 205 h 10000"/>
                <a:gd name="connsiteX6" fmla="*/ 6154 w 10000"/>
                <a:gd name="connsiteY6" fmla="*/ 320 h 10000"/>
                <a:gd name="connsiteX7" fmla="*/ 5929 w 10000"/>
                <a:gd name="connsiteY7" fmla="*/ 0 h 10000"/>
                <a:gd name="connsiteX8" fmla="*/ 5417 w 10000"/>
                <a:gd name="connsiteY8" fmla="*/ 365 h 10000"/>
                <a:gd name="connsiteX9" fmla="*/ 4840 w 10000"/>
                <a:gd name="connsiteY9" fmla="*/ 479 h 10000"/>
                <a:gd name="connsiteX10" fmla="*/ 3750 w 10000"/>
                <a:gd name="connsiteY10" fmla="*/ 753 h 10000"/>
                <a:gd name="connsiteX11" fmla="*/ 2564 w 10000"/>
                <a:gd name="connsiteY11" fmla="*/ 1005 h 10000"/>
                <a:gd name="connsiteX12" fmla="*/ 1410 w 10000"/>
                <a:gd name="connsiteY12" fmla="*/ 1233 h 10000"/>
                <a:gd name="connsiteX13" fmla="*/ 1026 w 10000"/>
                <a:gd name="connsiteY13" fmla="*/ 1553 h 10000"/>
                <a:gd name="connsiteX14" fmla="*/ 577 w 10000"/>
                <a:gd name="connsiteY14" fmla="*/ 1621 h 10000"/>
                <a:gd name="connsiteX15" fmla="*/ 0 w 10000"/>
                <a:gd name="connsiteY15" fmla="*/ 1963 h 10000"/>
                <a:gd name="connsiteX16" fmla="*/ 0 w 10000"/>
                <a:gd name="connsiteY16" fmla="*/ 1963 h 10000"/>
                <a:gd name="connsiteX17" fmla="*/ 128 w 10000"/>
                <a:gd name="connsiteY17" fmla="*/ 2123 h 10000"/>
                <a:gd name="connsiteX18" fmla="*/ 994 w 10000"/>
                <a:gd name="connsiteY18" fmla="*/ 2032 h 10000"/>
                <a:gd name="connsiteX19" fmla="*/ 1795 w 10000"/>
                <a:gd name="connsiteY19" fmla="*/ 2009 h 10000"/>
                <a:gd name="connsiteX20" fmla="*/ 2340 w 10000"/>
                <a:gd name="connsiteY20" fmla="*/ 1895 h 10000"/>
                <a:gd name="connsiteX21" fmla="*/ 3173 w 10000"/>
                <a:gd name="connsiteY21" fmla="*/ 1895 h 10000"/>
                <a:gd name="connsiteX22" fmla="*/ 2660 w 10000"/>
                <a:gd name="connsiteY22" fmla="*/ 2215 h 10000"/>
                <a:gd name="connsiteX23" fmla="*/ 2821 w 10000"/>
                <a:gd name="connsiteY23" fmla="*/ 2534 h 10000"/>
                <a:gd name="connsiteX24" fmla="*/ 3173 w 10000"/>
                <a:gd name="connsiteY24" fmla="*/ 2694 h 10000"/>
                <a:gd name="connsiteX25" fmla="*/ 3622 w 10000"/>
                <a:gd name="connsiteY25" fmla="*/ 2694 h 10000"/>
                <a:gd name="connsiteX26" fmla="*/ 3654 w 10000"/>
                <a:gd name="connsiteY26" fmla="*/ 2945 h 10000"/>
                <a:gd name="connsiteX27" fmla="*/ 3686 w 10000"/>
                <a:gd name="connsiteY27" fmla="*/ 2991 h 10000"/>
                <a:gd name="connsiteX28" fmla="*/ 3686 w 10000"/>
                <a:gd name="connsiteY28" fmla="*/ 3014 h 10000"/>
                <a:gd name="connsiteX29" fmla="*/ 3654 w 10000"/>
                <a:gd name="connsiteY29" fmla="*/ 3242 h 10000"/>
                <a:gd name="connsiteX30" fmla="*/ 3910 w 10000"/>
                <a:gd name="connsiteY30" fmla="*/ 3676 h 10000"/>
                <a:gd name="connsiteX31" fmla="*/ 4038 w 10000"/>
                <a:gd name="connsiteY31" fmla="*/ 3927 h 10000"/>
                <a:gd name="connsiteX32" fmla="*/ 4263 w 10000"/>
                <a:gd name="connsiteY32" fmla="*/ 4155 h 10000"/>
                <a:gd name="connsiteX33" fmla="*/ 4423 w 10000"/>
                <a:gd name="connsiteY33" fmla="*/ 4498 h 10000"/>
                <a:gd name="connsiteX34" fmla="*/ 4551 w 10000"/>
                <a:gd name="connsiteY34" fmla="*/ 4840 h 10000"/>
                <a:gd name="connsiteX35" fmla="*/ 4583 w 10000"/>
                <a:gd name="connsiteY35" fmla="*/ 5365 h 10000"/>
                <a:gd name="connsiteX36" fmla="*/ 4583 w 10000"/>
                <a:gd name="connsiteY36" fmla="*/ 5365 h 10000"/>
                <a:gd name="connsiteX37" fmla="*/ 4968 w 10000"/>
                <a:gd name="connsiteY37" fmla="*/ 5731 h 10000"/>
                <a:gd name="connsiteX38" fmla="*/ 5064 w 10000"/>
                <a:gd name="connsiteY38" fmla="*/ 5982 h 10000"/>
                <a:gd name="connsiteX39" fmla="*/ 4968 w 10000"/>
                <a:gd name="connsiteY39" fmla="*/ 6233 h 10000"/>
                <a:gd name="connsiteX40" fmla="*/ 4872 w 10000"/>
                <a:gd name="connsiteY40" fmla="*/ 6621 h 10000"/>
                <a:gd name="connsiteX41" fmla="*/ 4968 w 10000"/>
                <a:gd name="connsiteY41" fmla="*/ 6941 h 10000"/>
                <a:gd name="connsiteX42" fmla="*/ 4872 w 10000"/>
                <a:gd name="connsiteY42" fmla="*/ 7146 h 10000"/>
                <a:gd name="connsiteX43" fmla="*/ 4840 w 10000"/>
                <a:gd name="connsiteY43" fmla="*/ 7420 h 10000"/>
                <a:gd name="connsiteX44" fmla="*/ 5000 w 10000"/>
                <a:gd name="connsiteY44" fmla="*/ 7671 h 10000"/>
                <a:gd name="connsiteX45" fmla="*/ 5096 w 10000"/>
                <a:gd name="connsiteY45" fmla="*/ 8059 h 10000"/>
                <a:gd name="connsiteX46" fmla="*/ 5385 w 10000"/>
                <a:gd name="connsiteY46" fmla="*/ 8402 h 10000"/>
                <a:gd name="connsiteX47" fmla="*/ 5609 w 10000"/>
                <a:gd name="connsiteY47" fmla="*/ 8904 h 10000"/>
                <a:gd name="connsiteX48" fmla="*/ 6218 w 10000"/>
                <a:gd name="connsiteY48" fmla="*/ 9315 h 10000"/>
                <a:gd name="connsiteX49" fmla="*/ 7051 w 10000"/>
                <a:gd name="connsiteY49" fmla="*/ 9749 h 10000"/>
                <a:gd name="connsiteX50" fmla="*/ 7244 w 10000"/>
                <a:gd name="connsiteY50" fmla="*/ 10000 h 10000"/>
                <a:gd name="connsiteX51" fmla="*/ 7244 w 10000"/>
                <a:gd name="connsiteY51" fmla="*/ 10000 h 10000"/>
                <a:gd name="connsiteX52" fmla="*/ 8462 w 10000"/>
                <a:gd name="connsiteY52" fmla="*/ 9292 h 10000"/>
                <a:gd name="connsiteX53" fmla="*/ 8462 w 10000"/>
                <a:gd name="connsiteY53" fmla="*/ 8562 h 10000"/>
                <a:gd name="connsiteX54" fmla="*/ 10000 w 10000"/>
                <a:gd name="connsiteY54" fmla="*/ 5890 h 10000"/>
                <a:gd name="connsiteX55" fmla="*/ 10000 w 10000"/>
                <a:gd name="connsiteY55" fmla="*/ 5890 h 10000"/>
                <a:gd name="connsiteX56" fmla="*/ 9840 w 10000"/>
                <a:gd name="connsiteY56" fmla="*/ 5753 h 10000"/>
                <a:gd name="connsiteX57" fmla="*/ 9744 w 10000"/>
                <a:gd name="connsiteY57" fmla="*/ 5662 h 10000"/>
                <a:gd name="connsiteX58" fmla="*/ 9679 w 10000"/>
                <a:gd name="connsiteY58" fmla="*/ 5616 h 10000"/>
                <a:gd name="connsiteX59" fmla="*/ 9647 w 10000"/>
                <a:gd name="connsiteY59" fmla="*/ 5548 h 10000"/>
                <a:gd name="connsiteX60" fmla="*/ 9647 w 10000"/>
                <a:gd name="connsiteY60" fmla="*/ 5502 h 10000"/>
                <a:gd name="connsiteX61" fmla="*/ 9487 w 10000"/>
                <a:gd name="connsiteY61" fmla="*/ 5434 h 10000"/>
                <a:gd name="connsiteX62" fmla="*/ 8718 w 10000"/>
                <a:gd name="connsiteY62" fmla="*/ 4909 h 10000"/>
                <a:gd name="connsiteX63" fmla="*/ 8782 w 10000"/>
                <a:gd name="connsiteY63" fmla="*/ 205 h 10000"/>
                <a:gd name="connsiteX0" fmla="*/ 8782 w 10000"/>
                <a:gd name="connsiteY0" fmla="*/ 45 h 9840"/>
                <a:gd name="connsiteX1" fmla="*/ 7660 w 10000"/>
                <a:gd name="connsiteY1" fmla="*/ 0 h 9840"/>
                <a:gd name="connsiteX2" fmla="*/ 7468 w 10000"/>
                <a:gd name="connsiteY2" fmla="*/ 23 h 9840"/>
                <a:gd name="connsiteX3" fmla="*/ 7340 w 10000"/>
                <a:gd name="connsiteY3" fmla="*/ 68 h 9840"/>
                <a:gd name="connsiteX4" fmla="*/ 7179 w 10000"/>
                <a:gd name="connsiteY4" fmla="*/ 114 h 9840"/>
                <a:gd name="connsiteX5" fmla="*/ 6667 w 10000"/>
                <a:gd name="connsiteY5" fmla="*/ 45 h 9840"/>
                <a:gd name="connsiteX6" fmla="*/ 6154 w 10000"/>
                <a:gd name="connsiteY6" fmla="*/ 160 h 9840"/>
                <a:gd name="connsiteX7" fmla="*/ 5417 w 10000"/>
                <a:gd name="connsiteY7" fmla="*/ 205 h 9840"/>
                <a:gd name="connsiteX8" fmla="*/ 4840 w 10000"/>
                <a:gd name="connsiteY8" fmla="*/ 319 h 9840"/>
                <a:gd name="connsiteX9" fmla="*/ 3750 w 10000"/>
                <a:gd name="connsiteY9" fmla="*/ 593 h 9840"/>
                <a:gd name="connsiteX10" fmla="*/ 2564 w 10000"/>
                <a:gd name="connsiteY10" fmla="*/ 845 h 9840"/>
                <a:gd name="connsiteX11" fmla="*/ 1410 w 10000"/>
                <a:gd name="connsiteY11" fmla="*/ 1073 h 9840"/>
                <a:gd name="connsiteX12" fmla="*/ 1026 w 10000"/>
                <a:gd name="connsiteY12" fmla="*/ 1393 h 9840"/>
                <a:gd name="connsiteX13" fmla="*/ 577 w 10000"/>
                <a:gd name="connsiteY13" fmla="*/ 1461 h 9840"/>
                <a:gd name="connsiteX14" fmla="*/ 0 w 10000"/>
                <a:gd name="connsiteY14" fmla="*/ 1803 h 9840"/>
                <a:gd name="connsiteX15" fmla="*/ 0 w 10000"/>
                <a:gd name="connsiteY15" fmla="*/ 1803 h 9840"/>
                <a:gd name="connsiteX16" fmla="*/ 128 w 10000"/>
                <a:gd name="connsiteY16" fmla="*/ 1963 h 9840"/>
                <a:gd name="connsiteX17" fmla="*/ 994 w 10000"/>
                <a:gd name="connsiteY17" fmla="*/ 1872 h 9840"/>
                <a:gd name="connsiteX18" fmla="*/ 1795 w 10000"/>
                <a:gd name="connsiteY18" fmla="*/ 1849 h 9840"/>
                <a:gd name="connsiteX19" fmla="*/ 2340 w 10000"/>
                <a:gd name="connsiteY19" fmla="*/ 1735 h 9840"/>
                <a:gd name="connsiteX20" fmla="*/ 3173 w 10000"/>
                <a:gd name="connsiteY20" fmla="*/ 1735 h 9840"/>
                <a:gd name="connsiteX21" fmla="*/ 2660 w 10000"/>
                <a:gd name="connsiteY21" fmla="*/ 2055 h 9840"/>
                <a:gd name="connsiteX22" fmla="*/ 2821 w 10000"/>
                <a:gd name="connsiteY22" fmla="*/ 2374 h 9840"/>
                <a:gd name="connsiteX23" fmla="*/ 3173 w 10000"/>
                <a:gd name="connsiteY23" fmla="*/ 2534 h 9840"/>
                <a:gd name="connsiteX24" fmla="*/ 3622 w 10000"/>
                <a:gd name="connsiteY24" fmla="*/ 2534 h 9840"/>
                <a:gd name="connsiteX25" fmla="*/ 3654 w 10000"/>
                <a:gd name="connsiteY25" fmla="*/ 2785 h 9840"/>
                <a:gd name="connsiteX26" fmla="*/ 3686 w 10000"/>
                <a:gd name="connsiteY26" fmla="*/ 2831 h 9840"/>
                <a:gd name="connsiteX27" fmla="*/ 3686 w 10000"/>
                <a:gd name="connsiteY27" fmla="*/ 2854 h 9840"/>
                <a:gd name="connsiteX28" fmla="*/ 3654 w 10000"/>
                <a:gd name="connsiteY28" fmla="*/ 3082 h 9840"/>
                <a:gd name="connsiteX29" fmla="*/ 3910 w 10000"/>
                <a:gd name="connsiteY29" fmla="*/ 3516 h 9840"/>
                <a:gd name="connsiteX30" fmla="*/ 4038 w 10000"/>
                <a:gd name="connsiteY30" fmla="*/ 3767 h 9840"/>
                <a:gd name="connsiteX31" fmla="*/ 4263 w 10000"/>
                <a:gd name="connsiteY31" fmla="*/ 3995 h 9840"/>
                <a:gd name="connsiteX32" fmla="*/ 4423 w 10000"/>
                <a:gd name="connsiteY32" fmla="*/ 4338 h 9840"/>
                <a:gd name="connsiteX33" fmla="*/ 4551 w 10000"/>
                <a:gd name="connsiteY33" fmla="*/ 4680 h 9840"/>
                <a:gd name="connsiteX34" fmla="*/ 4583 w 10000"/>
                <a:gd name="connsiteY34" fmla="*/ 5205 h 9840"/>
                <a:gd name="connsiteX35" fmla="*/ 4583 w 10000"/>
                <a:gd name="connsiteY35" fmla="*/ 5205 h 9840"/>
                <a:gd name="connsiteX36" fmla="*/ 4968 w 10000"/>
                <a:gd name="connsiteY36" fmla="*/ 5571 h 9840"/>
                <a:gd name="connsiteX37" fmla="*/ 5064 w 10000"/>
                <a:gd name="connsiteY37" fmla="*/ 5822 h 9840"/>
                <a:gd name="connsiteX38" fmla="*/ 4968 w 10000"/>
                <a:gd name="connsiteY38" fmla="*/ 6073 h 9840"/>
                <a:gd name="connsiteX39" fmla="*/ 4872 w 10000"/>
                <a:gd name="connsiteY39" fmla="*/ 6461 h 9840"/>
                <a:gd name="connsiteX40" fmla="*/ 4968 w 10000"/>
                <a:gd name="connsiteY40" fmla="*/ 6781 h 9840"/>
                <a:gd name="connsiteX41" fmla="*/ 4872 w 10000"/>
                <a:gd name="connsiteY41" fmla="*/ 6986 h 9840"/>
                <a:gd name="connsiteX42" fmla="*/ 4840 w 10000"/>
                <a:gd name="connsiteY42" fmla="*/ 7260 h 9840"/>
                <a:gd name="connsiteX43" fmla="*/ 5000 w 10000"/>
                <a:gd name="connsiteY43" fmla="*/ 7511 h 9840"/>
                <a:gd name="connsiteX44" fmla="*/ 5096 w 10000"/>
                <a:gd name="connsiteY44" fmla="*/ 7899 h 9840"/>
                <a:gd name="connsiteX45" fmla="*/ 5385 w 10000"/>
                <a:gd name="connsiteY45" fmla="*/ 8242 h 9840"/>
                <a:gd name="connsiteX46" fmla="*/ 5609 w 10000"/>
                <a:gd name="connsiteY46" fmla="*/ 8744 h 9840"/>
                <a:gd name="connsiteX47" fmla="*/ 6218 w 10000"/>
                <a:gd name="connsiteY47" fmla="*/ 9155 h 9840"/>
                <a:gd name="connsiteX48" fmla="*/ 7051 w 10000"/>
                <a:gd name="connsiteY48" fmla="*/ 9589 h 9840"/>
                <a:gd name="connsiteX49" fmla="*/ 7244 w 10000"/>
                <a:gd name="connsiteY49" fmla="*/ 9840 h 9840"/>
                <a:gd name="connsiteX50" fmla="*/ 7244 w 10000"/>
                <a:gd name="connsiteY50" fmla="*/ 9840 h 9840"/>
                <a:gd name="connsiteX51" fmla="*/ 8462 w 10000"/>
                <a:gd name="connsiteY51" fmla="*/ 9132 h 9840"/>
                <a:gd name="connsiteX52" fmla="*/ 8462 w 10000"/>
                <a:gd name="connsiteY52" fmla="*/ 8402 h 9840"/>
                <a:gd name="connsiteX53" fmla="*/ 10000 w 10000"/>
                <a:gd name="connsiteY53" fmla="*/ 5730 h 9840"/>
                <a:gd name="connsiteX54" fmla="*/ 10000 w 10000"/>
                <a:gd name="connsiteY54" fmla="*/ 5730 h 9840"/>
                <a:gd name="connsiteX55" fmla="*/ 9840 w 10000"/>
                <a:gd name="connsiteY55" fmla="*/ 5593 h 9840"/>
                <a:gd name="connsiteX56" fmla="*/ 9744 w 10000"/>
                <a:gd name="connsiteY56" fmla="*/ 5502 h 9840"/>
                <a:gd name="connsiteX57" fmla="*/ 9679 w 10000"/>
                <a:gd name="connsiteY57" fmla="*/ 5456 h 9840"/>
                <a:gd name="connsiteX58" fmla="*/ 9647 w 10000"/>
                <a:gd name="connsiteY58" fmla="*/ 5388 h 9840"/>
                <a:gd name="connsiteX59" fmla="*/ 9647 w 10000"/>
                <a:gd name="connsiteY59" fmla="*/ 5342 h 9840"/>
                <a:gd name="connsiteX60" fmla="*/ 9487 w 10000"/>
                <a:gd name="connsiteY60" fmla="*/ 5274 h 9840"/>
                <a:gd name="connsiteX61" fmla="*/ 8718 w 10000"/>
                <a:gd name="connsiteY61" fmla="*/ 4749 h 9840"/>
                <a:gd name="connsiteX62" fmla="*/ 8782 w 10000"/>
                <a:gd name="connsiteY62" fmla="*/ 45 h 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000" h="9840">
                  <a:moveTo>
                    <a:pt x="8782" y="45"/>
                  </a:moveTo>
                  <a:lnTo>
                    <a:pt x="7660" y="0"/>
                  </a:lnTo>
                  <a:cubicBezTo>
                    <a:pt x="7628" y="0"/>
                    <a:pt x="7500" y="0"/>
                    <a:pt x="7468" y="23"/>
                  </a:cubicBezTo>
                  <a:cubicBezTo>
                    <a:pt x="7404" y="45"/>
                    <a:pt x="7372" y="68"/>
                    <a:pt x="7340" y="68"/>
                  </a:cubicBezTo>
                  <a:cubicBezTo>
                    <a:pt x="7276" y="91"/>
                    <a:pt x="7212" y="91"/>
                    <a:pt x="7179" y="114"/>
                  </a:cubicBezTo>
                  <a:cubicBezTo>
                    <a:pt x="6923" y="114"/>
                    <a:pt x="6859" y="137"/>
                    <a:pt x="6667" y="45"/>
                  </a:cubicBezTo>
                  <a:cubicBezTo>
                    <a:pt x="6442" y="-46"/>
                    <a:pt x="6378" y="182"/>
                    <a:pt x="6154" y="160"/>
                  </a:cubicBezTo>
                  <a:cubicBezTo>
                    <a:pt x="5946" y="187"/>
                    <a:pt x="5636" y="179"/>
                    <a:pt x="5417" y="205"/>
                  </a:cubicBezTo>
                  <a:cubicBezTo>
                    <a:pt x="5417" y="411"/>
                    <a:pt x="5000" y="502"/>
                    <a:pt x="4840" y="319"/>
                  </a:cubicBezTo>
                  <a:cubicBezTo>
                    <a:pt x="4562" y="384"/>
                    <a:pt x="4022" y="536"/>
                    <a:pt x="3750" y="593"/>
                  </a:cubicBezTo>
                  <a:cubicBezTo>
                    <a:pt x="3371" y="681"/>
                    <a:pt x="2954" y="765"/>
                    <a:pt x="2564" y="845"/>
                  </a:cubicBezTo>
                  <a:cubicBezTo>
                    <a:pt x="2212" y="845"/>
                    <a:pt x="1731" y="1210"/>
                    <a:pt x="1410" y="1073"/>
                  </a:cubicBezTo>
                  <a:cubicBezTo>
                    <a:pt x="962" y="913"/>
                    <a:pt x="1250" y="1347"/>
                    <a:pt x="1026" y="1393"/>
                  </a:cubicBezTo>
                  <a:cubicBezTo>
                    <a:pt x="929" y="1415"/>
                    <a:pt x="641" y="1415"/>
                    <a:pt x="577" y="1461"/>
                  </a:cubicBezTo>
                  <a:cubicBezTo>
                    <a:pt x="256" y="1461"/>
                    <a:pt x="288" y="1849"/>
                    <a:pt x="0" y="1803"/>
                  </a:cubicBezTo>
                  <a:lnTo>
                    <a:pt x="0" y="1803"/>
                  </a:lnTo>
                  <a:cubicBezTo>
                    <a:pt x="43" y="1856"/>
                    <a:pt x="85" y="1910"/>
                    <a:pt x="128" y="1963"/>
                  </a:cubicBezTo>
                  <a:cubicBezTo>
                    <a:pt x="417" y="2123"/>
                    <a:pt x="673" y="1918"/>
                    <a:pt x="994" y="1872"/>
                  </a:cubicBezTo>
                  <a:cubicBezTo>
                    <a:pt x="1314" y="1826"/>
                    <a:pt x="1474" y="1781"/>
                    <a:pt x="1795" y="1849"/>
                  </a:cubicBezTo>
                  <a:cubicBezTo>
                    <a:pt x="1987" y="1895"/>
                    <a:pt x="2147" y="1781"/>
                    <a:pt x="2340" y="1735"/>
                  </a:cubicBezTo>
                  <a:cubicBezTo>
                    <a:pt x="2468" y="1689"/>
                    <a:pt x="3109" y="1666"/>
                    <a:pt x="3173" y="1735"/>
                  </a:cubicBezTo>
                  <a:cubicBezTo>
                    <a:pt x="3269" y="1826"/>
                    <a:pt x="2660" y="1895"/>
                    <a:pt x="2660" y="2055"/>
                  </a:cubicBezTo>
                  <a:cubicBezTo>
                    <a:pt x="2821" y="2169"/>
                    <a:pt x="2917" y="2214"/>
                    <a:pt x="2821" y="2374"/>
                  </a:cubicBezTo>
                  <a:cubicBezTo>
                    <a:pt x="2660" y="2694"/>
                    <a:pt x="2853" y="2580"/>
                    <a:pt x="3173" y="2534"/>
                  </a:cubicBezTo>
                  <a:cubicBezTo>
                    <a:pt x="3269" y="2511"/>
                    <a:pt x="3558" y="2511"/>
                    <a:pt x="3622" y="2534"/>
                  </a:cubicBezTo>
                  <a:cubicBezTo>
                    <a:pt x="3654" y="2557"/>
                    <a:pt x="3590" y="2694"/>
                    <a:pt x="3654" y="2785"/>
                  </a:cubicBezTo>
                  <a:cubicBezTo>
                    <a:pt x="3665" y="2800"/>
                    <a:pt x="3675" y="2816"/>
                    <a:pt x="3686" y="2831"/>
                  </a:cubicBezTo>
                  <a:lnTo>
                    <a:pt x="3686" y="2854"/>
                  </a:lnTo>
                  <a:cubicBezTo>
                    <a:pt x="3622" y="2922"/>
                    <a:pt x="3494" y="3014"/>
                    <a:pt x="3654" y="3082"/>
                  </a:cubicBezTo>
                  <a:cubicBezTo>
                    <a:pt x="3878" y="3128"/>
                    <a:pt x="3878" y="3379"/>
                    <a:pt x="3910" y="3516"/>
                  </a:cubicBezTo>
                  <a:cubicBezTo>
                    <a:pt x="3942" y="3607"/>
                    <a:pt x="3974" y="3698"/>
                    <a:pt x="4038" y="3767"/>
                  </a:cubicBezTo>
                  <a:cubicBezTo>
                    <a:pt x="4103" y="3835"/>
                    <a:pt x="4263" y="3927"/>
                    <a:pt x="4263" y="3995"/>
                  </a:cubicBezTo>
                  <a:cubicBezTo>
                    <a:pt x="4359" y="4087"/>
                    <a:pt x="4391" y="4224"/>
                    <a:pt x="4423" y="4338"/>
                  </a:cubicBezTo>
                  <a:cubicBezTo>
                    <a:pt x="4487" y="4452"/>
                    <a:pt x="4551" y="4566"/>
                    <a:pt x="4551" y="4680"/>
                  </a:cubicBezTo>
                  <a:cubicBezTo>
                    <a:pt x="4562" y="4855"/>
                    <a:pt x="4572" y="5030"/>
                    <a:pt x="4583" y="5205"/>
                  </a:cubicBezTo>
                  <a:lnTo>
                    <a:pt x="4583" y="5205"/>
                  </a:lnTo>
                  <a:cubicBezTo>
                    <a:pt x="4679" y="5342"/>
                    <a:pt x="4872" y="5411"/>
                    <a:pt x="4968" y="5571"/>
                  </a:cubicBezTo>
                  <a:cubicBezTo>
                    <a:pt x="5000" y="5662"/>
                    <a:pt x="5032" y="5730"/>
                    <a:pt x="5064" y="5822"/>
                  </a:cubicBezTo>
                  <a:cubicBezTo>
                    <a:pt x="5064" y="5913"/>
                    <a:pt x="5000" y="5982"/>
                    <a:pt x="4968" y="6073"/>
                  </a:cubicBezTo>
                  <a:cubicBezTo>
                    <a:pt x="4904" y="6141"/>
                    <a:pt x="4872" y="6393"/>
                    <a:pt x="4872" y="6461"/>
                  </a:cubicBezTo>
                  <a:cubicBezTo>
                    <a:pt x="4872" y="6552"/>
                    <a:pt x="5064" y="6689"/>
                    <a:pt x="4968" y="6781"/>
                  </a:cubicBezTo>
                  <a:cubicBezTo>
                    <a:pt x="4968" y="6849"/>
                    <a:pt x="4904" y="6918"/>
                    <a:pt x="4872" y="6986"/>
                  </a:cubicBezTo>
                  <a:cubicBezTo>
                    <a:pt x="4861" y="7077"/>
                    <a:pt x="4851" y="7169"/>
                    <a:pt x="4840" y="7260"/>
                  </a:cubicBezTo>
                  <a:cubicBezTo>
                    <a:pt x="4840" y="7351"/>
                    <a:pt x="4968" y="7443"/>
                    <a:pt x="5000" y="7511"/>
                  </a:cubicBezTo>
                  <a:cubicBezTo>
                    <a:pt x="5032" y="7625"/>
                    <a:pt x="5000" y="7785"/>
                    <a:pt x="5096" y="7899"/>
                  </a:cubicBezTo>
                  <a:cubicBezTo>
                    <a:pt x="5160" y="7991"/>
                    <a:pt x="5288" y="8196"/>
                    <a:pt x="5385" y="8242"/>
                  </a:cubicBezTo>
                  <a:cubicBezTo>
                    <a:pt x="5481" y="8402"/>
                    <a:pt x="5481" y="8584"/>
                    <a:pt x="5609" y="8744"/>
                  </a:cubicBezTo>
                  <a:cubicBezTo>
                    <a:pt x="5705" y="8904"/>
                    <a:pt x="6026" y="9018"/>
                    <a:pt x="6218" y="9155"/>
                  </a:cubicBezTo>
                  <a:lnTo>
                    <a:pt x="7051" y="9589"/>
                  </a:lnTo>
                  <a:cubicBezTo>
                    <a:pt x="7115" y="9673"/>
                    <a:pt x="7180" y="9756"/>
                    <a:pt x="7244" y="9840"/>
                  </a:cubicBezTo>
                  <a:lnTo>
                    <a:pt x="7244" y="9840"/>
                  </a:lnTo>
                  <a:lnTo>
                    <a:pt x="8462" y="9132"/>
                  </a:lnTo>
                  <a:lnTo>
                    <a:pt x="8462" y="8402"/>
                  </a:lnTo>
                  <a:lnTo>
                    <a:pt x="10000" y="5730"/>
                  </a:lnTo>
                  <a:lnTo>
                    <a:pt x="10000" y="5730"/>
                  </a:lnTo>
                  <a:cubicBezTo>
                    <a:pt x="9947" y="5684"/>
                    <a:pt x="9893" y="5639"/>
                    <a:pt x="9840" y="5593"/>
                  </a:cubicBezTo>
                  <a:cubicBezTo>
                    <a:pt x="9808" y="5571"/>
                    <a:pt x="9776" y="5548"/>
                    <a:pt x="9744" y="5502"/>
                  </a:cubicBezTo>
                  <a:cubicBezTo>
                    <a:pt x="9744" y="5502"/>
                    <a:pt x="9712" y="5456"/>
                    <a:pt x="9679" y="5456"/>
                  </a:cubicBezTo>
                  <a:cubicBezTo>
                    <a:pt x="9679" y="5434"/>
                    <a:pt x="9679" y="5411"/>
                    <a:pt x="9647" y="5388"/>
                  </a:cubicBezTo>
                  <a:lnTo>
                    <a:pt x="9647" y="5342"/>
                  </a:lnTo>
                  <a:cubicBezTo>
                    <a:pt x="9615" y="5297"/>
                    <a:pt x="9519" y="5274"/>
                    <a:pt x="9487" y="5274"/>
                  </a:cubicBezTo>
                  <a:lnTo>
                    <a:pt x="8718" y="4749"/>
                  </a:lnTo>
                  <a:cubicBezTo>
                    <a:pt x="8739" y="3181"/>
                    <a:pt x="8761" y="1613"/>
                    <a:pt x="8782" y="45"/>
                  </a:cubicBezTo>
                  <a:close/>
                </a:path>
              </a:pathLst>
            </a:custGeom>
            <a:solidFill>
              <a:schemeClr val="bg1"/>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49" name="PICKENS"/>
            <p:cNvSpPr>
              <a:spLocks/>
            </p:cNvSpPr>
            <p:nvPr/>
          </p:nvSpPr>
          <p:spPr bwMode="auto">
            <a:xfrm>
              <a:off x="1957388" y="1143001"/>
              <a:ext cx="612775" cy="765175"/>
            </a:xfrm>
            <a:custGeom>
              <a:avLst/>
              <a:gdLst>
                <a:gd name="T0" fmla="*/ 25 w 234"/>
                <a:gd name="T1" fmla="*/ 16 h 292"/>
                <a:gd name="T2" fmla="*/ 21 w 234"/>
                <a:gd name="T3" fmla="*/ 23 h 292"/>
                <a:gd name="T4" fmla="*/ 18 w 234"/>
                <a:gd name="T5" fmla="*/ 35 h 292"/>
                <a:gd name="T6" fmla="*/ 6 w 234"/>
                <a:gd name="T7" fmla="*/ 47 h 292"/>
                <a:gd name="T8" fmla="*/ 12 w 234"/>
                <a:gd name="T9" fmla="*/ 64 h 292"/>
                <a:gd name="T10" fmla="*/ 18 w 234"/>
                <a:gd name="T11" fmla="*/ 79 h 292"/>
                <a:gd name="T12" fmla="*/ 22 w 234"/>
                <a:gd name="T13" fmla="*/ 100 h 292"/>
                <a:gd name="T14" fmla="*/ 21 w 234"/>
                <a:gd name="T15" fmla="*/ 121 h 292"/>
                <a:gd name="T16" fmla="*/ 24 w 234"/>
                <a:gd name="T17" fmla="*/ 151 h 292"/>
                <a:gd name="T18" fmla="*/ 36 w 234"/>
                <a:gd name="T19" fmla="*/ 175 h 292"/>
                <a:gd name="T20" fmla="*/ 30 w 234"/>
                <a:gd name="T21" fmla="*/ 182 h 292"/>
                <a:gd name="T22" fmla="*/ 26 w 234"/>
                <a:gd name="T23" fmla="*/ 196 h 292"/>
                <a:gd name="T24" fmla="*/ 26 w 234"/>
                <a:gd name="T25" fmla="*/ 196 h 292"/>
                <a:gd name="T26" fmla="*/ 25 w 234"/>
                <a:gd name="T27" fmla="*/ 207 h 292"/>
                <a:gd name="T28" fmla="*/ 43 w 234"/>
                <a:gd name="T29" fmla="*/ 215 h 292"/>
                <a:gd name="T30" fmla="*/ 43 w 234"/>
                <a:gd name="T31" fmla="*/ 230 h 292"/>
                <a:gd name="T32" fmla="*/ 45 w 234"/>
                <a:gd name="T33" fmla="*/ 243 h 292"/>
                <a:gd name="T34" fmla="*/ 43 w 234"/>
                <a:gd name="T35" fmla="*/ 252 h 292"/>
                <a:gd name="T36" fmla="*/ 45 w 234"/>
                <a:gd name="T37" fmla="*/ 266 h 292"/>
                <a:gd name="T38" fmla="*/ 37 w 234"/>
                <a:gd name="T39" fmla="*/ 282 h 292"/>
                <a:gd name="T40" fmla="*/ 38 w 234"/>
                <a:gd name="T41" fmla="*/ 292 h 292"/>
                <a:gd name="T42" fmla="*/ 38 w 234"/>
                <a:gd name="T43" fmla="*/ 292 h 292"/>
                <a:gd name="T44" fmla="*/ 78 w 234"/>
                <a:gd name="T45" fmla="*/ 248 h 292"/>
                <a:gd name="T46" fmla="*/ 234 w 234"/>
                <a:gd name="T47" fmla="*/ 158 h 292"/>
                <a:gd name="T48" fmla="*/ 234 w 234"/>
                <a:gd name="T49" fmla="*/ 158 h 292"/>
                <a:gd name="T50" fmla="*/ 233 w 234"/>
                <a:gd name="T51" fmla="*/ 135 h 292"/>
                <a:gd name="T52" fmla="*/ 229 w 234"/>
                <a:gd name="T53" fmla="*/ 120 h 292"/>
                <a:gd name="T54" fmla="*/ 224 w 234"/>
                <a:gd name="T55" fmla="*/ 105 h 292"/>
                <a:gd name="T56" fmla="*/ 217 w 234"/>
                <a:gd name="T57" fmla="*/ 95 h 292"/>
                <a:gd name="T58" fmla="*/ 213 w 234"/>
                <a:gd name="T59" fmla="*/ 84 h 292"/>
                <a:gd name="T60" fmla="*/ 205 w 234"/>
                <a:gd name="T61" fmla="*/ 65 h 292"/>
                <a:gd name="T62" fmla="*/ 206 w 234"/>
                <a:gd name="T63" fmla="*/ 55 h 292"/>
                <a:gd name="T64" fmla="*/ 206 w 234"/>
                <a:gd name="T65" fmla="*/ 54 h 292"/>
                <a:gd name="T66" fmla="*/ 205 w 234"/>
                <a:gd name="T67" fmla="*/ 52 h 292"/>
                <a:gd name="T68" fmla="*/ 204 w 234"/>
                <a:gd name="T69" fmla="*/ 41 h 292"/>
                <a:gd name="T70" fmla="*/ 190 w 234"/>
                <a:gd name="T71" fmla="*/ 41 h 292"/>
                <a:gd name="T72" fmla="*/ 179 w 234"/>
                <a:gd name="T73" fmla="*/ 34 h 292"/>
                <a:gd name="T74" fmla="*/ 174 w 234"/>
                <a:gd name="T75" fmla="*/ 20 h 292"/>
                <a:gd name="T76" fmla="*/ 190 w 234"/>
                <a:gd name="T77" fmla="*/ 6 h 292"/>
                <a:gd name="T78" fmla="*/ 164 w 234"/>
                <a:gd name="T79" fmla="*/ 6 h 292"/>
                <a:gd name="T80" fmla="*/ 147 w 234"/>
                <a:gd name="T81" fmla="*/ 11 h 292"/>
                <a:gd name="T82" fmla="*/ 122 w 234"/>
                <a:gd name="T83" fmla="*/ 12 h 292"/>
                <a:gd name="T84" fmla="*/ 95 w 234"/>
                <a:gd name="T85" fmla="*/ 16 h 292"/>
                <a:gd name="T86" fmla="*/ 91 w 234"/>
                <a:gd name="T87" fmla="*/ 9 h 292"/>
                <a:gd name="T88" fmla="*/ 91 w 234"/>
                <a:gd name="T89" fmla="*/ 9 h 292"/>
                <a:gd name="T90" fmla="*/ 84 w 234"/>
                <a:gd name="T91" fmla="*/ 5 h 292"/>
                <a:gd name="T92" fmla="*/ 82 w 234"/>
                <a:gd name="T93" fmla="*/ 0 h 292"/>
                <a:gd name="T94" fmla="*/ 81 w 234"/>
                <a:gd name="T95" fmla="*/ 0 h 292"/>
                <a:gd name="T96" fmla="*/ 25 w 234"/>
                <a:gd name="T97" fmla="*/ 1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292">
                  <a:moveTo>
                    <a:pt x="25" y="16"/>
                  </a:moveTo>
                  <a:cubicBezTo>
                    <a:pt x="21" y="23"/>
                    <a:pt x="21" y="23"/>
                    <a:pt x="21" y="23"/>
                  </a:cubicBezTo>
                  <a:cubicBezTo>
                    <a:pt x="18" y="27"/>
                    <a:pt x="15" y="29"/>
                    <a:pt x="18" y="35"/>
                  </a:cubicBezTo>
                  <a:cubicBezTo>
                    <a:pt x="19" y="38"/>
                    <a:pt x="9" y="44"/>
                    <a:pt x="6" y="47"/>
                  </a:cubicBezTo>
                  <a:cubicBezTo>
                    <a:pt x="0" y="54"/>
                    <a:pt x="7" y="60"/>
                    <a:pt x="12" y="64"/>
                  </a:cubicBezTo>
                  <a:cubicBezTo>
                    <a:pt x="13" y="68"/>
                    <a:pt x="16" y="75"/>
                    <a:pt x="18" y="79"/>
                  </a:cubicBezTo>
                  <a:cubicBezTo>
                    <a:pt x="20" y="86"/>
                    <a:pt x="22" y="93"/>
                    <a:pt x="22" y="100"/>
                  </a:cubicBezTo>
                  <a:cubicBezTo>
                    <a:pt x="21" y="107"/>
                    <a:pt x="20" y="114"/>
                    <a:pt x="21" y="121"/>
                  </a:cubicBezTo>
                  <a:cubicBezTo>
                    <a:pt x="21" y="132"/>
                    <a:pt x="25" y="139"/>
                    <a:pt x="24" y="151"/>
                  </a:cubicBezTo>
                  <a:cubicBezTo>
                    <a:pt x="22" y="163"/>
                    <a:pt x="28" y="167"/>
                    <a:pt x="36" y="175"/>
                  </a:cubicBezTo>
                  <a:cubicBezTo>
                    <a:pt x="36" y="177"/>
                    <a:pt x="32" y="180"/>
                    <a:pt x="30" y="182"/>
                  </a:cubicBezTo>
                  <a:cubicBezTo>
                    <a:pt x="29" y="185"/>
                    <a:pt x="26" y="192"/>
                    <a:pt x="26" y="196"/>
                  </a:cubicBezTo>
                  <a:cubicBezTo>
                    <a:pt x="26" y="196"/>
                    <a:pt x="26" y="196"/>
                    <a:pt x="26" y="196"/>
                  </a:cubicBezTo>
                  <a:cubicBezTo>
                    <a:pt x="26" y="196"/>
                    <a:pt x="25" y="206"/>
                    <a:pt x="25" y="207"/>
                  </a:cubicBezTo>
                  <a:cubicBezTo>
                    <a:pt x="28" y="208"/>
                    <a:pt x="50" y="208"/>
                    <a:pt x="43" y="215"/>
                  </a:cubicBezTo>
                  <a:cubicBezTo>
                    <a:pt x="40" y="219"/>
                    <a:pt x="39" y="227"/>
                    <a:pt x="43" y="230"/>
                  </a:cubicBezTo>
                  <a:cubicBezTo>
                    <a:pt x="47" y="231"/>
                    <a:pt x="47" y="240"/>
                    <a:pt x="45" y="243"/>
                  </a:cubicBezTo>
                  <a:cubicBezTo>
                    <a:pt x="45" y="244"/>
                    <a:pt x="43" y="251"/>
                    <a:pt x="43" y="252"/>
                  </a:cubicBezTo>
                  <a:cubicBezTo>
                    <a:pt x="46" y="258"/>
                    <a:pt x="50" y="258"/>
                    <a:pt x="45" y="266"/>
                  </a:cubicBezTo>
                  <a:cubicBezTo>
                    <a:pt x="43" y="272"/>
                    <a:pt x="39" y="276"/>
                    <a:pt x="37" y="282"/>
                  </a:cubicBezTo>
                  <a:cubicBezTo>
                    <a:pt x="38" y="292"/>
                    <a:pt x="38" y="292"/>
                    <a:pt x="38" y="292"/>
                  </a:cubicBezTo>
                  <a:cubicBezTo>
                    <a:pt x="38" y="292"/>
                    <a:pt x="38" y="292"/>
                    <a:pt x="38" y="292"/>
                  </a:cubicBezTo>
                  <a:cubicBezTo>
                    <a:pt x="78" y="248"/>
                    <a:pt x="78" y="248"/>
                    <a:pt x="78" y="248"/>
                  </a:cubicBezTo>
                  <a:cubicBezTo>
                    <a:pt x="234" y="158"/>
                    <a:pt x="234" y="158"/>
                    <a:pt x="234" y="158"/>
                  </a:cubicBezTo>
                  <a:cubicBezTo>
                    <a:pt x="234" y="158"/>
                    <a:pt x="234" y="158"/>
                    <a:pt x="234" y="158"/>
                  </a:cubicBezTo>
                  <a:cubicBezTo>
                    <a:pt x="233" y="135"/>
                    <a:pt x="233" y="135"/>
                    <a:pt x="233" y="135"/>
                  </a:cubicBezTo>
                  <a:cubicBezTo>
                    <a:pt x="233" y="130"/>
                    <a:pt x="231" y="125"/>
                    <a:pt x="229" y="120"/>
                  </a:cubicBezTo>
                  <a:cubicBezTo>
                    <a:pt x="228" y="115"/>
                    <a:pt x="227" y="109"/>
                    <a:pt x="224" y="105"/>
                  </a:cubicBezTo>
                  <a:cubicBezTo>
                    <a:pt x="224" y="102"/>
                    <a:pt x="219" y="98"/>
                    <a:pt x="217" y="95"/>
                  </a:cubicBezTo>
                  <a:cubicBezTo>
                    <a:pt x="215" y="92"/>
                    <a:pt x="214" y="88"/>
                    <a:pt x="213" y="84"/>
                  </a:cubicBezTo>
                  <a:cubicBezTo>
                    <a:pt x="212" y="78"/>
                    <a:pt x="212" y="67"/>
                    <a:pt x="205" y="65"/>
                  </a:cubicBezTo>
                  <a:cubicBezTo>
                    <a:pt x="200" y="62"/>
                    <a:pt x="204" y="58"/>
                    <a:pt x="206" y="55"/>
                  </a:cubicBezTo>
                  <a:cubicBezTo>
                    <a:pt x="206" y="55"/>
                    <a:pt x="206" y="55"/>
                    <a:pt x="206" y="54"/>
                  </a:cubicBezTo>
                  <a:cubicBezTo>
                    <a:pt x="206" y="54"/>
                    <a:pt x="205" y="52"/>
                    <a:pt x="205" y="52"/>
                  </a:cubicBezTo>
                  <a:cubicBezTo>
                    <a:pt x="203" y="48"/>
                    <a:pt x="205" y="42"/>
                    <a:pt x="204" y="41"/>
                  </a:cubicBezTo>
                  <a:cubicBezTo>
                    <a:pt x="202" y="40"/>
                    <a:pt x="193" y="40"/>
                    <a:pt x="190" y="41"/>
                  </a:cubicBezTo>
                  <a:cubicBezTo>
                    <a:pt x="180" y="43"/>
                    <a:pt x="174" y="48"/>
                    <a:pt x="179" y="34"/>
                  </a:cubicBezTo>
                  <a:cubicBezTo>
                    <a:pt x="182" y="27"/>
                    <a:pt x="179" y="25"/>
                    <a:pt x="174" y="20"/>
                  </a:cubicBezTo>
                  <a:cubicBezTo>
                    <a:pt x="174" y="13"/>
                    <a:pt x="193" y="10"/>
                    <a:pt x="190" y="6"/>
                  </a:cubicBezTo>
                  <a:cubicBezTo>
                    <a:pt x="188" y="3"/>
                    <a:pt x="168" y="4"/>
                    <a:pt x="164" y="6"/>
                  </a:cubicBezTo>
                  <a:cubicBezTo>
                    <a:pt x="158" y="8"/>
                    <a:pt x="153" y="13"/>
                    <a:pt x="147" y="11"/>
                  </a:cubicBezTo>
                  <a:cubicBezTo>
                    <a:pt x="137" y="8"/>
                    <a:pt x="132" y="10"/>
                    <a:pt x="122" y="12"/>
                  </a:cubicBezTo>
                  <a:cubicBezTo>
                    <a:pt x="112" y="14"/>
                    <a:pt x="104" y="23"/>
                    <a:pt x="95" y="16"/>
                  </a:cubicBezTo>
                  <a:cubicBezTo>
                    <a:pt x="91" y="9"/>
                    <a:pt x="91" y="9"/>
                    <a:pt x="91" y="9"/>
                  </a:cubicBezTo>
                  <a:cubicBezTo>
                    <a:pt x="91" y="9"/>
                    <a:pt x="91" y="9"/>
                    <a:pt x="91" y="9"/>
                  </a:cubicBezTo>
                  <a:cubicBezTo>
                    <a:pt x="89" y="9"/>
                    <a:pt x="87" y="8"/>
                    <a:pt x="84" y="5"/>
                  </a:cubicBezTo>
                  <a:cubicBezTo>
                    <a:pt x="82" y="0"/>
                    <a:pt x="82" y="0"/>
                    <a:pt x="82" y="0"/>
                  </a:cubicBezTo>
                  <a:cubicBezTo>
                    <a:pt x="81" y="0"/>
                    <a:pt x="81" y="0"/>
                    <a:pt x="81" y="0"/>
                  </a:cubicBezTo>
                  <a:cubicBezTo>
                    <a:pt x="25" y="16"/>
                    <a:pt x="25" y="16"/>
                    <a:pt x="25" y="16"/>
                  </a:cubicBezTo>
                  <a:close/>
                </a:path>
              </a:pathLst>
            </a:custGeom>
            <a:solidFill>
              <a:schemeClr val="bg1"/>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50" name="OCONEE"/>
            <p:cNvSpPr>
              <a:spLocks/>
            </p:cNvSpPr>
            <p:nvPr/>
          </p:nvSpPr>
          <p:spPr bwMode="auto">
            <a:xfrm>
              <a:off x="1415482" y="1184276"/>
              <a:ext cx="665184" cy="918174"/>
            </a:xfrm>
            <a:custGeom>
              <a:avLst/>
              <a:gdLst>
                <a:gd name="T0" fmla="*/ 233 w 258"/>
                <a:gd name="T1" fmla="*/ 0 h 349"/>
                <a:gd name="T2" fmla="*/ 229 w 258"/>
                <a:gd name="T3" fmla="*/ 7 h 349"/>
                <a:gd name="T4" fmla="*/ 226 w 258"/>
                <a:gd name="T5" fmla="*/ 19 h 349"/>
                <a:gd name="T6" fmla="*/ 214 w 258"/>
                <a:gd name="T7" fmla="*/ 31 h 349"/>
                <a:gd name="T8" fmla="*/ 220 w 258"/>
                <a:gd name="T9" fmla="*/ 48 h 349"/>
                <a:gd name="T10" fmla="*/ 226 w 258"/>
                <a:gd name="T11" fmla="*/ 63 h 349"/>
                <a:gd name="T12" fmla="*/ 230 w 258"/>
                <a:gd name="T13" fmla="*/ 84 h 349"/>
                <a:gd name="T14" fmla="*/ 229 w 258"/>
                <a:gd name="T15" fmla="*/ 105 h 349"/>
                <a:gd name="T16" fmla="*/ 232 w 258"/>
                <a:gd name="T17" fmla="*/ 135 h 349"/>
                <a:gd name="T18" fmla="*/ 244 w 258"/>
                <a:gd name="T19" fmla="*/ 159 h 349"/>
                <a:gd name="T20" fmla="*/ 238 w 258"/>
                <a:gd name="T21" fmla="*/ 166 h 349"/>
                <a:gd name="T22" fmla="*/ 234 w 258"/>
                <a:gd name="T23" fmla="*/ 180 h 349"/>
                <a:gd name="T24" fmla="*/ 234 w 258"/>
                <a:gd name="T25" fmla="*/ 180 h 349"/>
                <a:gd name="T26" fmla="*/ 233 w 258"/>
                <a:gd name="T27" fmla="*/ 191 h 349"/>
                <a:gd name="T28" fmla="*/ 251 w 258"/>
                <a:gd name="T29" fmla="*/ 199 h 349"/>
                <a:gd name="T30" fmla="*/ 251 w 258"/>
                <a:gd name="T31" fmla="*/ 214 h 349"/>
                <a:gd name="T32" fmla="*/ 253 w 258"/>
                <a:gd name="T33" fmla="*/ 227 h 349"/>
                <a:gd name="T34" fmla="*/ 251 w 258"/>
                <a:gd name="T35" fmla="*/ 236 h 349"/>
                <a:gd name="T36" fmla="*/ 253 w 258"/>
                <a:gd name="T37" fmla="*/ 250 h 349"/>
                <a:gd name="T38" fmla="*/ 245 w 258"/>
                <a:gd name="T39" fmla="*/ 266 h 349"/>
                <a:gd name="T40" fmla="*/ 246 w 258"/>
                <a:gd name="T41" fmla="*/ 276 h 349"/>
                <a:gd name="T42" fmla="*/ 246 w 258"/>
                <a:gd name="T43" fmla="*/ 276 h 349"/>
                <a:gd name="T44" fmla="*/ 186 w 258"/>
                <a:gd name="T45" fmla="*/ 347 h 349"/>
                <a:gd name="T46" fmla="*/ 186 w 258"/>
                <a:gd name="T47" fmla="*/ 347 h 349"/>
                <a:gd name="T48" fmla="*/ 165 w 258"/>
                <a:gd name="T49" fmla="*/ 346 h 349"/>
                <a:gd name="T50" fmla="*/ 145 w 258"/>
                <a:gd name="T51" fmla="*/ 333 h 349"/>
                <a:gd name="T52" fmla="*/ 134 w 258"/>
                <a:gd name="T53" fmla="*/ 315 h 349"/>
                <a:gd name="T54" fmla="*/ 115 w 258"/>
                <a:gd name="T55" fmla="*/ 300 h 349"/>
                <a:gd name="T56" fmla="*/ 100 w 258"/>
                <a:gd name="T57" fmla="*/ 284 h 349"/>
                <a:gd name="T58" fmla="*/ 93 w 258"/>
                <a:gd name="T59" fmla="*/ 278 h 349"/>
                <a:gd name="T60" fmla="*/ 95 w 258"/>
                <a:gd name="T61" fmla="*/ 269 h 349"/>
                <a:gd name="T62" fmla="*/ 84 w 258"/>
                <a:gd name="T63" fmla="*/ 270 h 349"/>
                <a:gd name="T64" fmla="*/ 65 w 258"/>
                <a:gd name="T65" fmla="*/ 263 h 349"/>
                <a:gd name="T66" fmla="*/ 55 w 258"/>
                <a:gd name="T67" fmla="*/ 254 h 349"/>
                <a:gd name="T68" fmla="*/ 38 w 258"/>
                <a:gd name="T69" fmla="*/ 245 h 349"/>
                <a:gd name="T70" fmla="*/ 20 w 258"/>
                <a:gd name="T71" fmla="*/ 228 h 349"/>
                <a:gd name="T72" fmla="*/ 6 w 258"/>
                <a:gd name="T73" fmla="*/ 217 h 349"/>
                <a:gd name="T74" fmla="*/ 2 w 258"/>
                <a:gd name="T75" fmla="*/ 200 h 349"/>
                <a:gd name="T76" fmla="*/ 15 w 258"/>
                <a:gd name="T77" fmla="*/ 181 h 349"/>
                <a:gd name="T78" fmla="*/ 17 w 258"/>
                <a:gd name="T79" fmla="*/ 159 h 349"/>
                <a:gd name="T80" fmla="*/ 20 w 258"/>
                <a:gd name="T81" fmla="*/ 156 h 349"/>
                <a:gd name="T82" fmla="*/ 26 w 258"/>
                <a:gd name="T83" fmla="*/ 152 h 349"/>
                <a:gd name="T84" fmla="*/ 25 w 258"/>
                <a:gd name="T85" fmla="*/ 142 h 349"/>
                <a:gd name="T86" fmla="*/ 30 w 258"/>
                <a:gd name="T87" fmla="*/ 144 h 349"/>
                <a:gd name="T88" fmla="*/ 34 w 258"/>
                <a:gd name="T89" fmla="*/ 138 h 349"/>
                <a:gd name="T90" fmla="*/ 45 w 258"/>
                <a:gd name="T91" fmla="*/ 140 h 349"/>
                <a:gd name="T92" fmla="*/ 42 w 258"/>
                <a:gd name="T93" fmla="*/ 127 h 349"/>
                <a:gd name="T94" fmla="*/ 50 w 258"/>
                <a:gd name="T95" fmla="*/ 125 h 349"/>
                <a:gd name="T96" fmla="*/ 52 w 258"/>
                <a:gd name="T97" fmla="*/ 115 h 349"/>
                <a:gd name="T98" fmla="*/ 53 w 258"/>
                <a:gd name="T99" fmla="*/ 115 h 349"/>
                <a:gd name="T100" fmla="*/ 60 w 258"/>
                <a:gd name="T101" fmla="*/ 107 h 349"/>
                <a:gd name="T102" fmla="*/ 70 w 258"/>
                <a:gd name="T103" fmla="*/ 105 h 349"/>
                <a:gd name="T104" fmla="*/ 82 w 258"/>
                <a:gd name="T105" fmla="*/ 91 h 349"/>
                <a:gd name="T106" fmla="*/ 88 w 258"/>
                <a:gd name="T107" fmla="*/ 87 h 349"/>
                <a:gd name="T108" fmla="*/ 99 w 258"/>
                <a:gd name="T109" fmla="*/ 77 h 349"/>
                <a:gd name="T110" fmla="*/ 108 w 258"/>
                <a:gd name="T111" fmla="*/ 76 h 349"/>
                <a:gd name="T112" fmla="*/ 118 w 258"/>
                <a:gd name="T113" fmla="*/ 69 h 349"/>
                <a:gd name="T114" fmla="*/ 123 w 258"/>
                <a:gd name="T115" fmla="*/ 47 h 349"/>
                <a:gd name="T116" fmla="*/ 125 w 258"/>
                <a:gd name="T117" fmla="*/ 32 h 349"/>
                <a:gd name="T118" fmla="*/ 125 w 258"/>
                <a:gd name="T119" fmla="*/ 32 h 349"/>
                <a:gd name="T120" fmla="*/ 233 w 258"/>
                <a:gd name="T121" fmla="*/ 0 h 349"/>
                <a:gd name="connsiteX0" fmla="*/ 8969 w 9836"/>
                <a:gd name="connsiteY0" fmla="*/ 0 h 9973"/>
                <a:gd name="connsiteX1" fmla="*/ 8814 w 9836"/>
                <a:gd name="connsiteY1" fmla="*/ 201 h 9973"/>
                <a:gd name="connsiteX2" fmla="*/ 8698 w 9836"/>
                <a:gd name="connsiteY2" fmla="*/ 544 h 9973"/>
                <a:gd name="connsiteX3" fmla="*/ 8233 w 9836"/>
                <a:gd name="connsiteY3" fmla="*/ 888 h 9973"/>
                <a:gd name="connsiteX4" fmla="*/ 8465 w 9836"/>
                <a:gd name="connsiteY4" fmla="*/ 1375 h 9973"/>
                <a:gd name="connsiteX5" fmla="*/ 8698 w 9836"/>
                <a:gd name="connsiteY5" fmla="*/ 1805 h 9973"/>
                <a:gd name="connsiteX6" fmla="*/ 8853 w 9836"/>
                <a:gd name="connsiteY6" fmla="*/ 2407 h 9973"/>
                <a:gd name="connsiteX7" fmla="*/ 8814 w 9836"/>
                <a:gd name="connsiteY7" fmla="*/ 3009 h 9973"/>
                <a:gd name="connsiteX8" fmla="*/ 8930 w 9836"/>
                <a:gd name="connsiteY8" fmla="*/ 3868 h 9973"/>
                <a:gd name="connsiteX9" fmla="*/ 9395 w 9836"/>
                <a:gd name="connsiteY9" fmla="*/ 4556 h 9973"/>
                <a:gd name="connsiteX10" fmla="*/ 9163 w 9836"/>
                <a:gd name="connsiteY10" fmla="*/ 4756 h 9973"/>
                <a:gd name="connsiteX11" fmla="*/ 9008 w 9836"/>
                <a:gd name="connsiteY11" fmla="*/ 5158 h 9973"/>
                <a:gd name="connsiteX12" fmla="*/ 9008 w 9836"/>
                <a:gd name="connsiteY12" fmla="*/ 5158 h 9973"/>
                <a:gd name="connsiteX13" fmla="*/ 8969 w 9836"/>
                <a:gd name="connsiteY13" fmla="*/ 5473 h 9973"/>
                <a:gd name="connsiteX14" fmla="*/ 9667 w 9836"/>
                <a:gd name="connsiteY14" fmla="*/ 5702 h 9973"/>
                <a:gd name="connsiteX15" fmla="*/ 9667 w 9836"/>
                <a:gd name="connsiteY15" fmla="*/ 6132 h 9973"/>
                <a:gd name="connsiteX16" fmla="*/ 9744 w 9836"/>
                <a:gd name="connsiteY16" fmla="*/ 6504 h 9973"/>
                <a:gd name="connsiteX17" fmla="*/ 9667 w 9836"/>
                <a:gd name="connsiteY17" fmla="*/ 6762 h 9973"/>
                <a:gd name="connsiteX18" fmla="*/ 9744 w 9836"/>
                <a:gd name="connsiteY18" fmla="*/ 7163 h 9973"/>
                <a:gd name="connsiteX19" fmla="*/ 9434 w 9836"/>
                <a:gd name="connsiteY19" fmla="*/ 7622 h 9973"/>
                <a:gd name="connsiteX20" fmla="*/ 9473 w 9836"/>
                <a:gd name="connsiteY20" fmla="*/ 7908 h 9973"/>
                <a:gd name="connsiteX21" fmla="*/ 9473 w 9836"/>
                <a:gd name="connsiteY21" fmla="*/ 7908 h 9973"/>
                <a:gd name="connsiteX22" fmla="*/ 7147 w 9836"/>
                <a:gd name="connsiteY22" fmla="*/ 9943 h 9973"/>
                <a:gd name="connsiteX23" fmla="*/ 7147 w 9836"/>
                <a:gd name="connsiteY23" fmla="*/ 9943 h 9973"/>
                <a:gd name="connsiteX24" fmla="*/ 6333 w 9836"/>
                <a:gd name="connsiteY24" fmla="*/ 9914 h 9973"/>
                <a:gd name="connsiteX25" fmla="*/ 5558 w 9836"/>
                <a:gd name="connsiteY25" fmla="*/ 9542 h 9973"/>
                <a:gd name="connsiteX26" fmla="*/ 5132 w 9836"/>
                <a:gd name="connsiteY26" fmla="*/ 9026 h 9973"/>
                <a:gd name="connsiteX27" fmla="*/ 4395 w 9836"/>
                <a:gd name="connsiteY27" fmla="*/ 8596 h 9973"/>
                <a:gd name="connsiteX28" fmla="*/ 3814 w 9836"/>
                <a:gd name="connsiteY28" fmla="*/ 8138 h 9973"/>
                <a:gd name="connsiteX29" fmla="*/ 3543 w 9836"/>
                <a:gd name="connsiteY29" fmla="*/ 7966 h 9973"/>
                <a:gd name="connsiteX30" fmla="*/ 3620 w 9836"/>
                <a:gd name="connsiteY30" fmla="*/ 7708 h 9973"/>
                <a:gd name="connsiteX31" fmla="*/ 3194 w 9836"/>
                <a:gd name="connsiteY31" fmla="*/ 7736 h 9973"/>
                <a:gd name="connsiteX32" fmla="*/ 2457 w 9836"/>
                <a:gd name="connsiteY32" fmla="*/ 7536 h 9973"/>
                <a:gd name="connsiteX33" fmla="*/ 2070 w 9836"/>
                <a:gd name="connsiteY33" fmla="*/ 7278 h 9973"/>
                <a:gd name="connsiteX34" fmla="*/ 1411 w 9836"/>
                <a:gd name="connsiteY34" fmla="*/ 7020 h 9973"/>
                <a:gd name="connsiteX35" fmla="*/ 713 w 9836"/>
                <a:gd name="connsiteY35" fmla="*/ 6533 h 9973"/>
                <a:gd name="connsiteX36" fmla="*/ 171 w 9836"/>
                <a:gd name="connsiteY36" fmla="*/ 6218 h 9973"/>
                <a:gd name="connsiteX37" fmla="*/ 16 w 9836"/>
                <a:gd name="connsiteY37" fmla="*/ 5731 h 9973"/>
                <a:gd name="connsiteX38" fmla="*/ 519 w 9836"/>
                <a:gd name="connsiteY38" fmla="*/ 5186 h 9973"/>
                <a:gd name="connsiteX39" fmla="*/ 597 w 9836"/>
                <a:gd name="connsiteY39" fmla="*/ 4556 h 9973"/>
                <a:gd name="connsiteX40" fmla="*/ 713 w 9836"/>
                <a:gd name="connsiteY40" fmla="*/ 4470 h 9973"/>
                <a:gd name="connsiteX41" fmla="*/ 946 w 9836"/>
                <a:gd name="connsiteY41" fmla="*/ 4355 h 9973"/>
                <a:gd name="connsiteX42" fmla="*/ 907 w 9836"/>
                <a:gd name="connsiteY42" fmla="*/ 4069 h 9973"/>
                <a:gd name="connsiteX43" fmla="*/ 1101 w 9836"/>
                <a:gd name="connsiteY43" fmla="*/ 4126 h 9973"/>
                <a:gd name="connsiteX44" fmla="*/ 1682 w 9836"/>
                <a:gd name="connsiteY44" fmla="*/ 4011 h 9973"/>
                <a:gd name="connsiteX45" fmla="*/ 1566 w 9836"/>
                <a:gd name="connsiteY45" fmla="*/ 3639 h 9973"/>
                <a:gd name="connsiteX46" fmla="*/ 1876 w 9836"/>
                <a:gd name="connsiteY46" fmla="*/ 3582 h 9973"/>
                <a:gd name="connsiteX47" fmla="*/ 1954 w 9836"/>
                <a:gd name="connsiteY47" fmla="*/ 3295 h 9973"/>
                <a:gd name="connsiteX48" fmla="*/ 1992 w 9836"/>
                <a:gd name="connsiteY48" fmla="*/ 3295 h 9973"/>
                <a:gd name="connsiteX49" fmla="*/ 2264 w 9836"/>
                <a:gd name="connsiteY49" fmla="*/ 3066 h 9973"/>
                <a:gd name="connsiteX50" fmla="*/ 2651 w 9836"/>
                <a:gd name="connsiteY50" fmla="*/ 3009 h 9973"/>
                <a:gd name="connsiteX51" fmla="*/ 3116 w 9836"/>
                <a:gd name="connsiteY51" fmla="*/ 2607 h 9973"/>
                <a:gd name="connsiteX52" fmla="*/ 3349 w 9836"/>
                <a:gd name="connsiteY52" fmla="*/ 2493 h 9973"/>
                <a:gd name="connsiteX53" fmla="*/ 3775 w 9836"/>
                <a:gd name="connsiteY53" fmla="*/ 2206 h 9973"/>
                <a:gd name="connsiteX54" fmla="*/ 4124 w 9836"/>
                <a:gd name="connsiteY54" fmla="*/ 2178 h 9973"/>
                <a:gd name="connsiteX55" fmla="*/ 4512 w 9836"/>
                <a:gd name="connsiteY55" fmla="*/ 1977 h 9973"/>
                <a:gd name="connsiteX56" fmla="*/ 4705 w 9836"/>
                <a:gd name="connsiteY56" fmla="*/ 1347 h 9973"/>
                <a:gd name="connsiteX57" fmla="*/ 4783 w 9836"/>
                <a:gd name="connsiteY57" fmla="*/ 917 h 9973"/>
                <a:gd name="connsiteX58" fmla="*/ 4783 w 9836"/>
                <a:gd name="connsiteY58" fmla="*/ 917 h 9973"/>
                <a:gd name="connsiteX59" fmla="*/ 8969 w 9836"/>
                <a:gd name="connsiteY59" fmla="*/ 0 h 9973"/>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2695 w 10000"/>
                <a:gd name="connsiteY49" fmla="*/ 3017 h 10000"/>
                <a:gd name="connsiteX50" fmla="*/ 3168 w 10000"/>
                <a:gd name="connsiteY50" fmla="*/ 2614 h 10000"/>
                <a:gd name="connsiteX51" fmla="*/ 3405 w 10000"/>
                <a:gd name="connsiteY51" fmla="*/ 2500 h 10000"/>
                <a:gd name="connsiteX52" fmla="*/ 3838 w 10000"/>
                <a:gd name="connsiteY52" fmla="*/ 2212 h 10000"/>
                <a:gd name="connsiteX53" fmla="*/ 4193 w 10000"/>
                <a:gd name="connsiteY53" fmla="*/ 2184 h 10000"/>
                <a:gd name="connsiteX54" fmla="*/ 4587 w 10000"/>
                <a:gd name="connsiteY54" fmla="*/ 1982 h 10000"/>
                <a:gd name="connsiteX55" fmla="*/ 4783 w 10000"/>
                <a:gd name="connsiteY55" fmla="*/ 1351 h 10000"/>
                <a:gd name="connsiteX56" fmla="*/ 4863 w 10000"/>
                <a:gd name="connsiteY56" fmla="*/ 919 h 10000"/>
                <a:gd name="connsiteX57" fmla="*/ 4863 w 10000"/>
                <a:gd name="connsiteY57" fmla="*/ 919 h 10000"/>
                <a:gd name="connsiteX58" fmla="*/ 9119 w 10000"/>
                <a:gd name="connsiteY58"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3838 w 10000"/>
                <a:gd name="connsiteY51" fmla="*/ 2212 h 10000"/>
                <a:gd name="connsiteX52" fmla="*/ 4193 w 10000"/>
                <a:gd name="connsiteY52" fmla="*/ 2184 h 10000"/>
                <a:gd name="connsiteX53" fmla="*/ 4587 w 10000"/>
                <a:gd name="connsiteY53" fmla="*/ 1982 h 10000"/>
                <a:gd name="connsiteX54" fmla="*/ 4783 w 10000"/>
                <a:gd name="connsiteY54" fmla="*/ 1351 h 10000"/>
                <a:gd name="connsiteX55" fmla="*/ 4863 w 10000"/>
                <a:gd name="connsiteY55" fmla="*/ 919 h 10000"/>
                <a:gd name="connsiteX56" fmla="*/ 4863 w 10000"/>
                <a:gd name="connsiteY56" fmla="*/ 919 h 10000"/>
                <a:gd name="connsiteX57" fmla="*/ 9119 w 10000"/>
                <a:gd name="connsiteY57"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587 w 10000"/>
                <a:gd name="connsiteY52" fmla="*/ 1982 h 10000"/>
                <a:gd name="connsiteX53" fmla="*/ 4783 w 10000"/>
                <a:gd name="connsiteY53" fmla="*/ 1351 h 10000"/>
                <a:gd name="connsiteX54" fmla="*/ 4863 w 10000"/>
                <a:gd name="connsiteY54" fmla="*/ 919 h 10000"/>
                <a:gd name="connsiteX55" fmla="*/ 4863 w 10000"/>
                <a:gd name="connsiteY55" fmla="*/ 919 h 10000"/>
                <a:gd name="connsiteX56" fmla="*/ 9119 w 10000"/>
                <a:gd name="connsiteY56"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783 w 10000"/>
                <a:gd name="connsiteY52" fmla="*/ 1351 h 10000"/>
                <a:gd name="connsiteX53" fmla="*/ 4863 w 10000"/>
                <a:gd name="connsiteY53" fmla="*/ 919 h 10000"/>
                <a:gd name="connsiteX54" fmla="*/ 4863 w 10000"/>
                <a:gd name="connsiteY54" fmla="*/ 919 h 10000"/>
                <a:gd name="connsiteX55" fmla="*/ 9119 w 10000"/>
                <a:gd name="connsiteY55"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1435 w 10000"/>
                <a:gd name="connsiteY34" fmla="*/ 7039 h 10000"/>
                <a:gd name="connsiteX35" fmla="*/ 725 w 10000"/>
                <a:gd name="connsiteY35" fmla="*/ 6551 h 10000"/>
                <a:gd name="connsiteX36" fmla="*/ 174 w 10000"/>
                <a:gd name="connsiteY36" fmla="*/ 6235 h 10000"/>
                <a:gd name="connsiteX37" fmla="*/ 16 w 10000"/>
                <a:gd name="connsiteY37" fmla="*/ 5747 h 10000"/>
                <a:gd name="connsiteX38" fmla="*/ 528 w 10000"/>
                <a:gd name="connsiteY38" fmla="*/ 5200 h 10000"/>
                <a:gd name="connsiteX39" fmla="*/ 607 w 10000"/>
                <a:gd name="connsiteY39" fmla="*/ 4568 h 10000"/>
                <a:gd name="connsiteX40" fmla="*/ 725 w 10000"/>
                <a:gd name="connsiteY40" fmla="*/ 4482 h 10000"/>
                <a:gd name="connsiteX41" fmla="*/ 962 w 10000"/>
                <a:gd name="connsiteY41" fmla="*/ 4367 h 10000"/>
                <a:gd name="connsiteX42" fmla="*/ 922 w 10000"/>
                <a:gd name="connsiteY42" fmla="*/ 4080 h 10000"/>
                <a:gd name="connsiteX43" fmla="*/ 1119 w 10000"/>
                <a:gd name="connsiteY43" fmla="*/ 4137 h 10000"/>
                <a:gd name="connsiteX44" fmla="*/ 1710 w 10000"/>
                <a:gd name="connsiteY44" fmla="*/ 4022 h 10000"/>
                <a:gd name="connsiteX45" fmla="*/ 1592 w 10000"/>
                <a:gd name="connsiteY45" fmla="*/ 3649 h 10000"/>
                <a:gd name="connsiteX46" fmla="*/ 1987 w 10000"/>
                <a:gd name="connsiteY46" fmla="*/ 3304 h 10000"/>
                <a:gd name="connsiteX47" fmla="*/ 2025 w 10000"/>
                <a:gd name="connsiteY47" fmla="*/ 3304 h 10000"/>
                <a:gd name="connsiteX48" fmla="*/ 2302 w 10000"/>
                <a:gd name="connsiteY48" fmla="*/ 3074 h 10000"/>
                <a:gd name="connsiteX49" fmla="*/ 3168 w 10000"/>
                <a:gd name="connsiteY49" fmla="*/ 2614 h 10000"/>
                <a:gd name="connsiteX50" fmla="*/ 3405 w 10000"/>
                <a:gd name="connsiteY50" fmla="*/ 2500 h 10000"/>
                <a:gd name="connsiteX51" fmla="*/ 4193 w 10000"/>
                <a:gd name="connsiteY51" fmla="*/ 2184 h 10000"/>
                <a:gd name="connsiteX52" fmla="*/ 4863 w 10000"/>
                <a:gd name="connsiteY52" fmla="*/ 919 h 10000"/>
                <a:gd name="connsiteX53" fmla="*/ 4863 w 10000"/>
                <a:gd name="connsiteY53" fmla="*/ 919 h 10000"/>
                <a:gd name="connsiteX54" fmla="*/ 9119 w 10000"/>
                <a:gd name="connsiteY54"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2105 w 10000"/>
                <a:gd name="connsiteY33" fmla="*/ 7298 h 10000"/>
                <a:gd name="connsiteX34" fmla="*/ 725 w 10000"/>
                <a:gd name="connsiteY34" fmla="*/ 6551 h 10000"/>
                <a:gd name="connsiteX35" fmla="*/ 174 w 10000"/>
                <a:gd name="connsiteY35" fmla="*/ 6235 h 10000"/>
                <a:gd name="connsiteX36" fmla="*/ 16 w 10000"/>
                <a:gd name="connsiteY36" fmla="*/ 5747 h 10000"/>
                <a:gd name="connsiteX37" fmla="*/ 528 w 10000"/>
                <a:gd name="connsiteY37" fmla="*/ 5200 h 10000"/>
                <a:gd name="connsiteX38" fmla="*/ 607 w 10000"/>
                <a:gd name="connsiteY38" fmla="*/ 4568 h 10000"/>
                <a:gd name="connsiteX39" fmla="*/ 725 w 10000"/>
                <a:gd name="connsiteY39" fmla="*/ 4482 h 10000"/>
                <a:gd name="connsiteX40" fmla="*/ 962 w 10000"/>
                <a:gd name="connsiteY40" fmla="*/ 4367 h 10000"/>
                <a:gd name="connsiteX41" fmla="*/ 922 w 10000"/>
                <a:gd name="connsiteY41" fmla="*/ 4080 h 10000"/>
                <a:gd name="connsiteX42" fmla="*/ 1119 w 10000"/>
                <a:gd name="connsiteY42" fmla="*/ 4137 h 10000"/>
                <a:gd name="connsiteX43" fmla="*/ 1710 w 10000"/>
                <a:gd name="connsiteY43" fmla="*/ 4022 h 10000"/>
                <a:gd name="connsiteX44" fmla="*/ 1592 w 10000"/>
                <a:gd name="connsiteY44" fmla="*/ 3649 h 10000"/>
                <a:gd name="connsiteX45" fmla="*/ 1987 w 10000"/>
                <a:gd name="connsiteY45" fmla="*/ 3304 h 10000"/>
                <a:gd name="connsiteX46" fmla="*/ 2025 w 10000"/>
                <a:gd name="connsiteY46" fmla="*/ 3304 h 10000"/>
                <a:gd name="connsiteX47" fmla="*/ 2302 w 10000"/>
                <a:gd name="connsiteY47" fmla="*/ 3074 h 10000"/>
                <a:gd name="connsiteX48" fmla="*/ 3168 w 10000"/>
                <a:gd name="connsiteY48" fmla="*/ 2614 h 10000"/>
                <a:gd name="connsiteX49" fmla="*/ 3405 w 10000"/>
                <a:gd name="connsiteY49" fmla="*/ 2500 h 10000"/>
                <a:gd name="connsiteX50" fmla="*/ 4193 w 10000"/>
                <a:gd name="connsiteY50" fmla="*/ 2184 h 10000"/>
                <a:gd name="connsiteX51" fmla="*/ 4863 w 10000"/>
                <a:gd name="connsiteY51" fmla="*/ 919 h 10000"/>
                <a:gd name="connsiteX52" fmla="*/ 4863 w 10000"/>
                <a:gd name="connsiteY52" fmla="*/ 919 h 10000"/>
                <a:gd name="connsiteX53" fmla="*/ 9119 w 10000"/>
                <a:gd name="connsiteY53" fmla="*/ 0 h 10000"/>
                <a:gd name="connsiteX0" fmla="*/ 9119 w 10000"/>
                <a:gd name="connsiteY0" fmla="*/ 0 h 10000"/>
                <a:gd name="connsiteX1" fmla="*/ 8961 w 10000"/>
                <a:gd name="connsiteY1" fmla="*/ 202 h 10000"/>
                <a:gd name="connsiteX2" fmla="*/ 8843 w 10000"/>
                <a:gd name="connsiteY2" fmla="*/ 545 h 10000"/>
                <a:gd name="connsiteX3" fmla="*/ 8370 w 10000"/>
                <a:gd name="connsiteY3" fmla="*/ 890 h 10000"/>
                <a:gd name="connsiteX4" fmla="*/ 8606 w 10000"/>
                <a:gd name="connsiteY4" fmla="*/ 1379 h 10000"/>
                <a:gd name="connsiteX5" fmla="*/ 8843 w 10000"/>
                <a:gd name="connsiteY5" fmla="*/ 1810 h 10000"/>
                <a:gd name="connsiteX6" fmla="*/ 9001 w 10000"/>
                <a:gd name="connsiteY6" fmla="*/ 2414 h 10000"/>
                <a:gd name="connsiteX7" fmla="*/ 8961 w 10000"/>
                <a:gd name="connsiteY7" fmla="*/ 3017 h 10000"/>
                <a:gd name="connsiteX8" fmla="*/ 9079 w 10000"/>
                <a:gd name="connsiteY8" fmla="*/ 3878 h 10000"/>
                <a:gd name="connsiteX9" fmla="*/ 9552 w 10000"/>
                <a:gd name="connsiteY9" fmla="*/ 4568 h 10000"/>
                <a:gd name="connsiteX10" fmla="*/ 9316 w 10000"/>
                <a:gd name="connsiteY10" fmla="*/ 4769 h 10000"/>
                <a:gd name="connsiteX11" fmla="*/ 9158 w 10000"/>
                <a:gd name="connsiteY11" fmla="*/ 5172 h 10000"/>
                <a:gd name="connsiteX12" fmla="*/ 9158 w 10000"/>
                <a:gd name="connsiteY12" fmla="*/ 5172 h 10000"/>
                <a:gd name="connsiteX13" fmla="*/ 9119 w 10000"/>
                <a:gd name="connsiteY13" fmla="*/ 5488 h 10000"/>
                <a:gd name="connsiteX14" fmla="*/ 9828 w 10000"/>
                <a:gd name="connsiteY14" fmla="*/ 5717 h 10000"/>
                <a:gd name="connsiteX15" fmla="*/ 9828 w 10000"/>
                <a:gd name="connsiteY15" fmla="*/ 6149 h 10000"/>
                <a:gd name="connsiteX16" fmla="*/ 9906 w 10000"/>
                <a:gd name="connsiteY16" fmla="*/ 6522 h 10000"/>
                <a:gd name="connsiteX17" fmla="*/ 9828 w 10000"/>
                <a:gd name="connsiteY17" fmla="*/ 6780 h 10000"/>
                <a:gd name="connsiteX18" fmla="*/ 9906 w 10000"/>
                <a:gd name="connsiteY18" fmla="*/ 7182 h 10000"/>
                <a:gd name="connsiteX19" fmla="*/ 9591 w 10000"/>
                <a:gd name="connsiteY19" fmla="*/ 7643 h 10000"/>
                <a:gd name="connsiteX20" fmla="*/ 9631 w 10000"/>
                <a:gd name="connsiteY20" fmla="*/ 7929 h 10000"/>
                <a:gd name="connsiteX21" fmla="*/ 9631 w 10000"/>
                <a:gd name="connsiteY21" fmla="*/ 7929 h 10000"/>
                <a:gd name="connsiteX22" fmla="*/ 7266 w 10000"/>
                <a:gd name="connsiteY22" fmla="*/ 9970 h 10000"/>
                <a:gd name="connsiteX23" fmla="*/ 7266 w 10000"/>
                <a:gd name="connsiteY23" fmla="*/ 9970 h 10000"/>
                <a:gd name="connsiteX24" fmla="*/ 6439 w 10000"/>
                <a:gd name="connsiteY24" fmla="*/ 9941 h 10000"/>
                <a:gd name="connsiteX25" fmla="*/ 5651 w 10000"/>
                <a:gd name="connsiteY25" fmla="*/ 9568 h 10000"/>
                <a:gd name="connsiteX26" fmla="*/ 5218 w 10000"/>
                <a:gd name="connsiteY26" fmla="*/ 9050 h 10000"/>
                <a:gd name="connsiteX27" fmla="*/ 4468 w 10000"/>
                <a:gd name="connsiteY27" fmla="*/ 8619 h 10000"/>
                <a:gd name="connsiteX28" fmla="*/ 3878 w 10000"/>
                <a:gd name="connsiteY28" fmla="*/ 8160 h 10000"/>
                <a:gd name="connsiteX29" fmla="*/ 3602 w 10000"/>
                <a:gd name="connsiteY29" fmla="*/ 7988 h 10000"/>
                <a:gd name="connsiteX30" fmla="*/ 3680 w 10000"/>
                <a:gd name="connsiteY30" fmla="*/ 7729 h 10000"/>
                <a:gd name="connsiteX31" fmla="*/ 3247 w 10000"/>
                <a:gd name="connsiteY31" fmla="*/ 7757 h 10000"/>
                <a:gd name="connsiteX32" fmla="*/ 2498 w 10000"/>
                <a:gd name="connsiteY32" fmla="*/ 7556 h 10000"/>
                <a:gd name="connsiteX33" fmla="*/ 725 w 10000"/>
                <a:gd name="connsiteY33" fmla="*/ 6551 h 10000"/>
                <a:gd name="connsiteX34" fmla="*/ 174 w 10000"/>
                <a:gd name="connsiteY34" fmla="*/ 6235 h 10000"/>
                <a:gd name="connsiteX35" fmla="*/ 16 w 10000"/>
                <a:gd name="connsiteY35" fmla="*/ 5747 h 10000"/>
                <a:gd name="connsiteX36" fmla="*/ 528 w 10000"/>
                <a:gd name="connsiteY36" fmla="*/ 5200 h 10000"/>
                <a:gd name="connsiteX37" fmla="*/ 607 w 10000"/>
                <a:gd name="connsiteY37" fmla="*/ 4568 h 10000"/>
                <a:gd name="connsiteX38" fmla="*/ 725 w 10000"/>
                <a:gd name="connsiteY38" fmla="*/ 4482 h 10000"/>
                <a:gd name="connsiteX39" fmla="*/ 962 w 10000"/>
                <a:gd name="connsiteY39" fmla="*/ 4367 h 10000"/>
                <a:gd name="connsiteX40" fmla="*/ 922 w 10000"/>
                <a:gd name="connsiteY40" fmla="*/ 4080 h 10000"/>
                <a:gd name="connsiteX41" fmla="*/ 1119 w 10000"/>
                <a:gd name="connsiteY41" fmla="*/ 4137 h 10000"/>
                <a:gd name="connsiteX42" fmla="*/ 1710 w 10000"/>
                <a:gd name="connsiteY42" fmla="*/ 4022 h 10000"/>
                <a:gd name="connsiteX43" fmla="*/ 1592 w 10000"/>
                <a:gd name="connsiteY43" fmla="*/ 3649 h 10000"/>
                <a:gd name="connsiteX44" fmla="*/ 1987 w 10000"/>
                <a:gd name="connsiteY44" fmla="*/ 3304 h 10000"/>
                <a:gd name="connsiteX45" fmla="*/ 2025 w 10000"/>
                <a:gd name="connsiteY45" fmla="*/ 3304 h 10000"/>
                <a:gd name="connsiteX46" fmla="*/ 2302 w 10000"/>
                <a:gd name="connsiteY46" fmla="*/ 3074 h 10000"/>
                <a:gd name="connsiteX47" fmla="*/ 3168 w 10000"/>
                <a:gd name="connsiteY47" fmla="*/ 2614 h 10000"/>
                <a:gd name="connsiteX48" fmla="*/ 3405 w 10000"/>
                <a:gd name="connsiteY48" fmla="*/ 2500 h 10000"/>
                <a:gd name="connsiteX49" fmla="*/ 4193 w 10000"/>
                <a:gd name="connsiteY49" fmla="*/ 2184 h 10000"/>
                <a:gd name="connsiteX50" fmla="*/ 4863 w 10000"/>
                <a:gd name="connsiteY50" fmla="*/ 919 h 10000"/>
                <a:gd name="connsiteX51" fmla="*/ 4863 w 10000"/>
                <a:gd name="connsiteY51" fmla="*/ 919 h 10000"/>
                <a:gd name="connsiteX52" fmla="*/ 9119 w 10000"/>
                <a:gd name="connsiteY52" fmla="*/ 0 h 10000"/>
                <a:gd name="connsiteX0" fmla="*/ 4468 w 10000"/>
                <a:gd name="connsiteY0" fmla="*/ 8619 h 10051"/>
                <a:gd name="connsiteX1" fmla="*/ 3878 w 10000"/>
                <a:gd name="connsiteY1" fmla="*/ 8160 h 10051"/>
                <a:gd name="connsiteX2" fmla="*/ 3602 w 10000"/>
                <a:gd name="connsiteY2" fmla="*/ 7988 h 10051"/>
                <a:gd name="connsiteX3" fmla="*/ 3680 w 10000"/>
                <a:gd name="connsiteY3" fmla="*/ 7729 h 10051"/>
                <a:gd name="connsiteX4" fmla="*/ 3247 w 10000"/>
                <a:gd name="connsiteY4" fmla="*/ 7757 h 10051"/>
                <a:gd name="connsiteX5" fmla="*/ 2498 w 10000"/>
                <a:gd name="connsiteY5" fmla="*/ 7556 h 10051"/>
                <a:gd name="connsiteX6" fmla="*/ 725 w 10000"/>
                <a:gd name="connsiteY6" fmla="*/ 6551 h 10051"/>
                <a:gd name="connsiteX7" fmla="*/ 174 w 10000"/>
                <a:gd name="connsiteY7" fmla="*/ 6235 h 10051"/>
                <a:gd name="connsiteX8" fmla="*/ 16 w 10000"/>
                <a:gd name="connsiteY8" fmla="*/ 5747 h 10051"/>
                <a:gd name="connsiteX9" fmla="*/ 528 w 10000"/>
                <a:gd name="connsiteY9" fmla="*/ 5200 h 10051"/>
                <a:gd name="connsiteX10" fmla="*/ 607 w 10000"/>
                <a:gd name="connsiteY10" fmla="*/ 4568 h 10051"/>
                <a:gd name="connsiteX11" fmla="*/ 725 w 10000"/>
                <a:gd name="connsiteY11" fmla="*/ 4482 h 10051"/>
                <a:gd name="connsiteX12" fmla="*/ 962 w 10000"/>
                <a:gd name="connsiteY12" fmla="*/ 4367 h 10051"/>
                <a:gd name="connsiteX13" fmla="*/ 922 w 10000"/>
                <a:gd name="connsiteY13" fmla="*/ 4080 h 10051"/>
                <a:gd name="connsiteX14" fmla="*/ 1119 w 10000"/>
                <a:gd name="connsiteY14" fmla="*/ 4137 h 10051"/>
                <a:gd name="connsiteX15" fmla="*/ 1710 w 10000"/>
                <a:gd name="connsiteY15" fmla="*/ 4022 h 10051"/>
                <a:gd name="connsiteX16" fmla="*/ 1592 w 10000"/>
                <a:gd name="connsiteY16" fmla="*/ 3649 h 10051"/>
                <a:gd name="connsiteX17" fmla="*/ 1987 w 10000"/>
                <a:gd name="connsiteY17" fmla="*/ 3304 h 10051"/>
                <a:gd name="connsiteX18" fmla="*/ 2025 w 10000"/>
                <a:gd name="connsiteY18" fmla="*/ 3304 h 10051"/>
                <a:gd name="connsiteX19" fmla="*/ 2302 w 10000"/>
                <a:gd name="connsiteY19" fmla="*/ 3074 h 10051"/>
                <a:gd name="connsiteX20" fmla="*/ 3168 w 10000"/>
                <a:gd name="connsiteY20" fmla="*/ 2614 h 10051"/>
                <a:gd name="connsiteX21" fmla="*/ 3405 w 10000"/>
                <a:gd name="connsiteY21" fmla="*/ 2500 h 10051"/>
                <a:gd name="connsiteX22" fmla="*/ 4193 w 10000"/>
                <a:gd name="connsiteY22" fmla="*/ 2184 h 10051"/>
                <a:gd name="connsiteX23" fmla="*/ 4863 w 10000"/>
                <a:gd name="connsiteY23" fmla="*/ 919 h 10051"/>
                <a:gd name="connsiteX24" fmla="*/ 4863 w 10000"/>
                <a:gd name="connsiteY24" fmla="*/ 919 h 10051"/>
                <a:gd name="connsiteX25" fmla="*/ 9119 w 10000"/>
                <a:gd name="connsiteY25" fmla="*/ 0 h 10051"/>
                <a:gd name="connsiteX26" fmla="*/ 8961 w 10000"/>
                <a:gd name="connsiteY26" fmla="*/ 202 h 10051"/>
                <a:gd name="connsiteX27" fmla="*/ 8843 w 10000"/>
                <a:gd name="connsiteY27" fmla="*/ 545 h 10051"/>
                <a:gd name="connsiteX28" fmla="*/ 8370 w 10000"/>
                <a:gd name="connsiteY28" fmla="*/ 890 h 10051"/>
                <a:gd name="connsiteX29" fmla="*/ 8606 w 10000"/>
                <a:gd name="connsiteY29" fmla="*/ 1379 h 10051"/>
                <a:gd name="connsiteX30" fmla="*/ 8843 w 10000"/>
                <a:gd name="connsiteY30" fmla="*/ 1810 h 10051"/>
                <a:gd name="connsiteX31" fmla="*/ 9001 w 10000"/>
                <a:gd name="connsiteY31" fmla="*/ 2414 h 10051"/>
                <a:gd name="connsiteX32" fmla="*/ 8961 w 10000"/>
                <a:gd name="connsiteY32" fmla="*/ 3017 h 10051"/>
                <a:gd name="connsiteX33" fmla="*/ 9079 w 10000"/>
                <a:gd name="connsiteY33" fmla="*/ 3878 h 10051"/>
                <a:gd name="connsiteX34" fmla="*/ 9552 w 10000"/>
                <a:gd name="connsiteY34" fmla="*/ 4568 h 10051"/>
                <a:gd name="connsiteX35" fmla="*/ 9316 w 10000"/>
                <a:gd name="connsiteY35" fmla="*/ 4769 h 10051"/>
                <a:gd name="connsiteX36" fmla="*/ 9158 w 10000"/>
                <a:gd name="connsiteY36" fmla="*/ 5172 h 10051"/>
                <a:gd name="connsiteX37" fmla="*/ 9158 w 10000"/>
                <a:gd name="connsiteY37" fmla="*/ 5172 h 10051"/>
                <a:gd name="connsiteX38" fmla="*/ 9119 w 10000"/>
                <a:gd name="connsiteY38" fmla="*/ 5488 h 10051"/>
                <a:gd name="connsiteX39" fmla="*/ 9828 w 10000"/>
                <a:gd name="connsiteY39" fmla="*/ 5717 h 10051"/>
                <a:gd name="connsiteX40" fmla="*/ 9828 w 10000"/>
                <a:gd name="connsiteY40" fmla="*/ 6149 h 10051"/>
                <a:gd name="connsiteX41" fmla="*/ 9906 w 10000"/>
                <a:gd name="connsiteY41" fmla="*/ 6522 h 10051"/>
                <a:gd name="connsiteX42" fmla="*/ 9828 w 10000"/>
                <a:gd name="connsiteY42" fmla="*/ 6780 h 10051"/>
                <a:gd name="connsiteX43" fmla="*/ 9906 w 10000"/>
                <a:gd name="connsiteY43" fmla="*/ 7182 h 10051"/>
                <a:gd name="connsiteX44" fmla="*/ 9591 w 10000"/>
                <a:gd name="connsiteY44" fmla="*/ 7643 h 10051"/>
                <a:gd name="connsiteX45" fmla="*/ 9631 w 10000"/>
                <a:gd name="connsiteY45" fmla="*/ 7929 h 10051"/>
                <a:gd name="connsiteX46" fmla="*/ 9631 w 10000"/>
                <a:gd name="connsiteY46" fmla="*/ 7929 h 10051"/>
                <a:gd name="connsiteX47" fmla="*/ 7266 w 10000"/>
                <a:gd name="connsiteY47" fmla="*/ 9970 h 10051"/>
                <a:gd name="connsiteX48" fmla="*/ 7266 w 10000"/>
                <a:gd name="connsiteY48" fmla="*/ 9970 h 10051"/>
                <a:gd name="connsiteX49" fmla="*/ 6439 w 10000"/>
                <a:gd name="connsiteY49" fmla="*/ 9941 h 10051"/>
                <a:gd name="connsiteX50" fmla="*/ 5651 w 10000"/>
                <a:gd name="connsiteY50" fmla="*/ 9568 h 10051"/>
                <a:gd name="connsiteX51" fmla="*/ 6593 w 10000"/>
                <a:gd name="connsiteY51" fmla="*/ 10051 h 10051"/>
                <a:gd name="connsiteX0" fmla="*/ 4468 w 10000"/>
                <a:gd name="connsiteY0" fmla="*/ 8619 h 10051"/>
                <a:gd name="connsiteX1" fmla="*/ 3878 w 10000"/>
                <a:gd name="connsiteY1" fmla="*/ 8160 h 10051"/>
                <a:gd name="connsiteX2" fmla="*/ 3602 w 10000"/>
                <a:gd name="connsiteY2" fmla="*/ 7988 h 10051"/>
                <a:gd name="connsiteX3" fmla="*/ 3680 w 10000"/>
                <a:gd name="connsiteY3" fmla="*/ 7729 h 10051"/>
                <a:gd name="connsiteX4" fmla="*/ 3247 w 10000"/>
                <a:gd name="connsiteY4" fmla="*/ 7757 h 10051"/>
                <a:gd name="connsiteX5" fmla="*/ 2498 w 10000"/>
                <a:gd name="connsiteY5" fmla="*/ 7556 h 10051"/>
                <a:gd name="connsiteX6" fmla="*/ 725 w 10000"/>
                <a:gd name="connsiteY6" fmla="*/ 6551 h 10051"/>
                <a:gd name="connsiteX7" fmla="*/ 174 w 10000"/>
                <a:gd name="connsiteY7" fmla="*/ 6235 h 10051"/>
                <a:gd name="connsiteX8" fmla="*/ 16 w 10000"/>
                <a:gd name="connsiteY8" fmla="*/ 5747 h 10051"/>
                <a:gd name="connsiteX9" fmla="*/ 607 w 10000"/>
                <a:gd name="connsiteY9" fmla="*/ 4568 h 10051"/>
                <a:gd name="connsiteX10" fmla="*/ 725 w 10000"/>
                <a:gd name="connsiteY10" fmla="*/ 4482 h 10051"/>
                <a:gd name="connsiteX11" fmla="*/ 962 w 10000"/>
                <a:gd name="connsiteY11" fmla="*/ 4367 h 10051"/>
                <a:gd name="connsiteX12" fmla="*/ 922 w 10000"/>
                <a:gd name="connsiteY12" fmla="*/ 4080 h 10051"/>
                <a:gd name="connsiteX13" fmla="*/ 1119 w 10000"/>
                <a:gd name="connsiteY13" fmla="*/ 4137 h 10051"/>
                <a:gd name="connsiteX14" fmla="*/ 1710 w 10000"/>
                <a:gd name="connsiteY14" fmla="*/ 4022 h 10051"/>
                <a:gd name="connsiteX15" fmla="*/ 1592 w 10000"/>
                <a:gd name="connsiteY15" fmla="*/ 3649 h 10051"/>
                <a:gd name="connsiteX16" fmla="*/ 1987 w 10000"/>
                <a:gd name="connsiteY16" fmla="*/ 3304 h 10051"/>
                <a:gd name="connsiteX17" fmla="*/ 2025 w 10000"/>
                <a:gd name="connsiteY17" fmla="*/ 3304 h 10051"/>
                <a:gd name="connsiteX18" fmla="*/ 2302 w 10000"/>
                <a:gd name="connsiteY18" fmla="*/ 3074 h 10051"/>
                <a:gd name="connsiteX19" fmla="*/ 3168 w 10000"/>
                <a:gd name="connsiteY19" fmla="*/ 2614 h 10051"/>
                <a:gd name="connsiteX20" fmla="*/ 3405 w 10000"/>
                <a:gd name="connsiteY20" fmla="*/ 2500 h 10051"/>
                <a:gd name="connsiteX21" fmla="*/ 4193 w 10000"/>
                <a:gd name="connsiteY21" fmla="*/ 2184 h 10051"/>
                <a:gd name="connsiteX22" fmla="*/ 4863 w 10000"/>
                <a:gd name="connsiteY22" fmla="*/ 919 h 10051"/>
                <a:gd name="connsiteX23" fmla="*/ 4863 w 10000"/>
                <a:gd name="connsiteY23" fmla="*/ 919 h 10051"/>
                <a:gd name="connsiteX24" fmla="*/ 9119 w 10000"/>
                <a:gd name="connsiteY24" fmla="*/ 0 h 10051"/>
                <a:gd name="connsiteX25" fmla="*/ 8961 w 10000"/>
                <a:gd name="connsiteY25" fmla="*/ 202 h 10051"/>
                <a:gd name="connsiteX26" fmla="*/ 8843 w 10000"/>
                <a:gd name="connsiteY26" fmla="*/ 545 h 10051"/>
                <a:gd name="connsiteX27" fmla="*/ 8370 w 10000"/>
                <a:gd name="connsiteY27" fmla="*/ 890 h 10051"/>
                <a:gd name="connsiteX28" fmla="*/ 8606 w 10000"/>
                <a:gd name="connsiteY28" fmla="*/ 1379 h 10051"/>
                <a:gd name="connsiteX29" fmla="*/ 8843 w 10000"/>
                <a:gd name="connsiteY29" fmla="*/ 1810 h 10051"/>
                <a:gd name="connsiteX30" fmla="*/ 9001 w 10000"/>
                <a:gd name="connsiteY30" fmla="*/ 2414 h 10051"/>
                <a:gd name="connsiteX31" fmla="*/ 8961 w 10000"/>
                <a:gd name="connsiteY31" fmla="*/ 3017 h 10051"/>
                <a:gd name="connsiteX32" fmla="*/ 9079 w 10000"/>
                <a:gd name="connsiteY32" fmla="*/ 3878 h 10051"/>
                <a:gd name="connsiteX33" fmla="*/ 9552 w 10000"/>
                <a:gd name="connsiteY33" fmla="*/ 4568 h 10051"/>
                <a:gd name="connsiteX34" fmla="*/ 9316 w 10000"/>
                <a:gd name="connsiteY34" fmla="*/ 4769 h 10051"/>
                <a:gd name="connsiteX35" fmla="*/ 9158 w 10000"/>
                <a:gd name="connsiteY35" fmla="*/ 5172 h 10051"/>
                <a:gd name="connsiteX36" fmla="*/ 9158 w 10000"/>
                <a:gd name="connsiteY36" fmla="*/ 5172 h 10051"/>
                <a:gd name="connsiteX37" fmla="*/ 9119 w 10000"/>
                <a:gd name="connsiteY37" fmla="*/ 5488 h 10051"/>
                <a:gd name="connsiteX38" fmla="*/ 9828 w 10000"/>
                <a:gd name="connsiteY38" fmla="*/ 5717 h 10051"/>
                <a:gd name="connsiteX39" fmla="*/ 9828 w 10000"/>
                <a:gd name="connsiteY39" fmla="*/ 6149 h 10051"/>
                <a:gd name="connsiteX40" fmla="*/ 9906 w 10000"/>
                <a:gd name="connsiteY40" fmla="*/ 6522 h 10051"/>
                <a:gd name="connsiteX41" fmla="*/ 9828 w 10000"/>
                <a:gd name="connsiteY41" fmla="*/ 6780 h 10051"/>
                <a:gd name="connsiteX42" fmla="*/ 9906 w 10000"/>
                <a:gd name="connsiteY42" fmla="*/ 7182 h 10051"/>
                <a:gd name="connsiteX43" fmla="*/ 9591 w 10000"/>
                <a:gd name="connsiteY43" fmla="*/ 7643 h 10051"/>
                <a:gd name="connsiteX44" fmla="*/ 9631 w 10000"/>
                <a:gd name="connsiteY44" fmla="*/ 7929 h 10051"/>
                <a:gd name="connsiteX45" fmla="*/ 9631 w 10000"/>
                <a:gd name="connsiteY45" fmla="*/ 7929 h 10051"/>
                <a:gd name="connsiteX46" fmla="*/ 7266 w 10000"/>
                <a:gd name="connsiteY46" fmla="*/ 9970 h 10051"/>
                <a:gd name="connsiteX47" fmla="*/ 7266 w 10000"/>
                <a:gd name="connsiteY47" fmla="*/ 9970 h 10051"/>
                <a:gd name="connsiteX48" fmla="*/ 6439 w 10000"/>
                <a:gd name="connsiteY48" fmla="*/ 9941 h 10051"/>
                <a:gd name="connsiteX49" fmla="*/ 5651 w 10000"/>
                <a:gd name="connsiteY49" fmla="*/ 9568 h 10051"/>
                <a:gd name="connsiteX50" fmla="*/ 6593 w 10000"/>
                <a:gd name="connsiteY50" fmla="*/ 10051 h 1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51">
                  <a:moveTo>
                    <a:pt x="4468" y="8619"/>
                  </a:moveTo>
                  <a:cubicBezTo>
                    <a:pt x="4350" y="8562"/>
                    <a:pt x="3917" y="8245"/>
                    <a:pt x="3878" y="8160"/>
                  </a:cubicBezTo>
                  <a:cubicBezTo>
                    <a:pt x="3798" y="8102"/>
                    <a:pt x="3602" y="8074"/>
                    <a:pt x="3602" y="7988"/>
                  </a:cubicBezTo>
                  <a:cubicBezTo>
                    <a:pt x="3680" y="7958"/>
                    <a:pt x="3878" y="7729"/>
                    <a:pt x="3680" y="7729"/>
                  </a:cubicBezTo>
                  <a:cubicBezTo>
                    <a:pt x="3523" y="7729"/>
                    <a:pt x="3405" y="7786"/>
                    <a:pt x="3247" y="7757"/>
                  </a:cubicBezTo>
                  <a:cubicBezTo>
                    <a:pt x="2932" y="7671"/>
                    <a:pt x="2918" y="7757"/>
                    <a:pt x="2498" y="7556"/>
                  </a:cubicBezTo>
                  <a:cubicBezTo>
                    <a:pt x="2078" y="7355"/>
                    <a:pt x="1112" y="6771"/>
                    <a:pt x="725" y="6551"/>
                  </a:cubicBezTo>
                  <a:cubicBezTo>
                    <a:pt x="370" y="6494"/>
                    <a:pt x="212" y="6494"/>
                    <a:pt x="174" y="6235"/>
                  </a:cubicBezTo>
                  <a:cubicBezTo>
                    <a:pt x="174" y="6062"/>
                    <a:pt x="-63" y="5919"/>
                    <a:pt x="16" y="5747"/>
                  </a:cubicBezTo>
                  <a:cubicBezTo>
                    <a:pt x="88" y="5469"/>
                    <a:pt x="489" y="4779"/>
                    <a:pt x="607" y="4568"/>
                  </a:cubicBezTo>
                  <a:cubicBezTo>
                    <a:pt x="607" y="4539"/>
                    <a:pt x="685" y="4482"/>
                    <a:pt x="725" y="4482"/>
                  </a:cubicBezTo>
                  <a:cubicBezTo>
                    <a:pt x="765" y="4425"/>
                    <a:pt x="922" y="4453"/>
                    <a:pt x="962" y="4367"/>
                  </a:cubicBezTo>
                  <a:cubicBezTo>
                    <a:pt x="962" y="4281"/>
                    <a:pt x="843" y="4166"/>
                    <a:pt x="922" y="4080"/>
                  </a:cubicBezTo>
                  <a:cubicBezTo>
                    <a:pt x="1001" y="4080"/>
                    <a:pt x="1040" y="4137"/>
                    <a:pt x="1119" y="4137"/>
                  </a:cubicBezTo>
                  <a:cubicBezTo>
                    <a:pt x="1251" y="4127"/>
                    <a:pt x="1632" y="4103"/>
                    <a:pt x="1710" y="4022"/>
                  </a:cubicBezTo>
                  <a:cubicBezTo>
                    <a:pt x="1632" y="3908"/>
                    <a:pt x="1474" y="3764"/>
                    <a:pt x="1592" y="3649"/>
                  </a:cubicBezTo>
                  <a:cubicBezTo>
                    <a:pt x="1638" y="3529"/>
                    <a:pt x="1915" y="3362"/>
                    <a:pt x="1987" y="3304"/>
                  </a:cubicBezTo>
                  <a:lnTo>
                    <a:pt x="2025" y="3304"/>
                  </a:lnTo>
                  <a:cubicBezTo>
                    <a:pt x="2262" y="3304"/>
                    <a:pt x="2144" y="3190"/>
                    <a:pt x="2302" y="3074"/>
                  </a:cubicBezTo>
                  <a:cubicBezTo>
                    <a:pt x="2493" y="2959"/>
                    <a:pt x="2984" y="2710"/>
                    <a:pt x="3168" y="2614"/>
                  </a:cubicBezTo>
                  <a:cubicBezTo>
                    <a:pt x="3208" y="2557"/>
                    <a:pt x="3326" y="2528"/>
                    <a:pt x="3405" y="2500"/>
                  </a:cubicBezTo>
                  <a:cubicBezTo>
                    <a:pt x="3576" y="2428"/>
                    <a:pt x="3996" y="2270"/>
                    <a:pt x="4193" y="2184"/>
                  </a:cubicBezTo>
                  <a:cubicBezTo>
                    <a:pt x="4436" y="1920"/>
                    <a:pt x="4751" y="1130"/>
                    <a:pt x="4863" y="919"/>
                  </a:cubicBezTo>
                  <a:lnTo>
                    <a:pt x="4863" y="919"/>
                  </a:lnTo>
                  <a:lnTo>
                    <a:pt x="9119" y="0"/>
                  </a:lnTo>
                  <a:cubicBezTo>
                    <a:pt x="9066" y="67"/>
                    <a:pt x="9014" y="135"/>
                    <a:pt x="8961" y="202"/>
                  </a:cubicBezTo>
                  <a:cubicBezTo>
                    <a:pt x="8843" y="316"/>
                    <a:pt x="8724" y="373"/>
                    <a:pt x="8843" y="545"/>
                  </a:cubicBezTo>
                  <a:cubicBezTo>
                    <a:pt x="8882" y="632"/>
                    <a:pt x="8488" y="804"/>
                    <a:pt x="8370" y="890"/>
                  </a:cubicBezTo>
                  <a:cubicBezTo>
                    <a:pt x="8133" y="1092"/>
                    <a:pt x="8409" y="1264"/>
                    <a:pt x="8606" y="1379"/>
                  </a:cubicBezTo>
                  <a:cubicBezTo>
                    <a:pt x="8646" y="1494"/>
                    <a:pt x="8764" y="1696"/>
                    <a:pt x="8843" y="1810"/>
                  </a:cubicBezTo>
                  <a:cubicBezTo>
                    <a:pt x="8921" y="2011"/>
                    <a:pt x="9001" y="2212"/>
                    <a:pt x="9001" y="2414"/>
                  </a:cubicBezTo>
                  <a:cubicBezTo>
                    <a:pt x="8961" y="2614"/>
                    <a:pt x="8921" y="2816"/>
                    <a:pt x="8961" y="3017"/>
                  </a:cubicBezTo>
                  <a:cubicBezTo>
                    <a:pt x="8961" y="3333"/>
                    <a:pt x="9119" y="3534"/>
                    <a:pt x="9079" y="3878"/>
                  </a:cubicBezTo>
                  <a:cubicBezTo>
                    <a:pt x="9001" y="4223"/>
                    <a:pt x="9236" y="4339"/>
                    <a:pt x="9552" y="4568"/>
                  </a:cubicBezTo>
                  <a:cubicBezTo>
                    <a:pt x="9552" y="4625"/>
                    <a:pt x="9394" y="4712"/>
                    <a:pt x="9316" y="4769"/>
                  </a:cubicBezTo>
                  <a:cubicBezTo>
                    <a:pt x="9276" y="4855"/>
                    <a:pt x="9158" y="5057"/>
                    <a:pt x="9158" y="5172"/>
                  </a:cubicBezTo>
                  <a:lnTo>
                    <a:pt x="9158" y="5172"/>
                  </a:lnTo>
                  <a:cubicBezTo>
                    <a:pt x="9158" y="5172"/>
                    <a:pt x="9119" y="5459"/>
                    <a:pt x="9119" y="5488"/>
                  </a:cubicBezTo>
                  <a:cubicBezTo>
                    <a:pt x="9236" y="5516"/>
                    <a:pt x="10104" y="5516"/>
                    <a:pt x="9828" y="5717"/>
                  </a:cubicBezTo>
                  <a:cubicBezTo>
                    <a:pt x="9709" y="5833"/>
                    <a:pt x="9671" y="6062"/>
                    <a:pt x="9828" y="6149"/>
                  </a:cubicBezTo>
                  <a:cubicBezTo>
                    <a:pt x="9986" y="6177"/>
                    <a:pt x="9986" y="6435"/>
                    <a:pt x="9906" y="6522"/>
                  </a:cubicBezTo>
                  <a:cubicBezTo>
                    <a:pt x="9906" y="6551"/>
                    <a:pt x="9828" y="6752"/>
                    <a:pt x="9828" y="6780"/>
                  </a:cubicBezTo>
                  <a:cubicBezTo>
                    <a:pt x="9946" y="6953"/>
                    <a:pt x="10104" y="6953"/>
                    <a:pt x="9906" y="7182"/>
                  </a:cubicBezTo>
                  <a:cubicBezTo>
                    <a:pt x="9828" y="7355"/>
                    <a:pt x="9671" y="7470"/>
                    <a:pt x="9591" y="7643"/>
                  </a:cubicBezTo>
                  <a:cubicBezTo>
                    <a:pt x="9604" y="7738"/>
                    <a:pt x="9618" y="7834"/>
                    <a:pt x="9631" y="7929"/>
                  </a:cubicBezTo>
                  <a:lnTo>
                    <a:pt x="9631" y="7929"/>
                  </a:lnTo>
                  <a:lnTo>
                    <a:pt x="7266" y="9970"/>
                  </a:lnTo>
                  <a:lnTo>
                    <a:pt x="7266" y="9970"/>
                  </a:lnTo>
                  <a:cubicBezTo>
                    <a:pt x="6951" y="10027"/>
                    <a:pt x="6833" y="9998"/>
                    <a:pt x="6439" y="9941"/>
                  </a:cubicBezTo>
                  <a:cubicBezTo>
                    <a:pt x="6005" y="9826"/>
                    <a:pt x="5966" y="9739"/>
                    <a:pt x="5651" y="9568"/>
                  </a:cubicBezTo>
                  <a:cubicBezTo>
                    <a:pt x="5611" y="9423"/>
                    <a:pt x="5336" y="9165"/>
                    <a:pt x="6593" y="10051"/>
                  </a:cubicBezTo>
                </a:path>
              </a:pathLst>
            </a:custGeom>
            <a:solidFill>
              <a:schemeClr val="accent4">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sp>
          <p:nvSpPr>
            <p:cNvPr id="51" name="DILLON"/>
            <p:cNvSpPr>
              <a:spLocks/>
            </p:cNvSpPr>
            <p:nvPr/>
          </p:nvSpPr>
          <p:spPr bwMode="auto">
            <a:xfrm>
              <a:off x="6313488" y="1885951"/>
              <a:ext cx="720725" cy="579438"/>
            </a:xfrm>
            <a:custGeom>
              <a:avLst/>
              <a:gdLst>
                <a:gd name="T0" fmla="*/ 0 w 275"/>
                <a:gd name="T1" fmla="*/ 186 h 221"/>
                <a:gd name="T2" fmla="*/ 12 w 275"/>
                <a:gd name="T3" fmla="*/ 192 h 221"/>
                <a:gd name="T4" fmla="*/ 24 w 275"/>
                <a:gd name="T5" fmla="*/ 201 h 221"/>
                <a:gd name="T6" fmla="*/ 28 w 275"/>
                <a:gd name="T7" fmla="*/ 206 h 221"/>
                <a:gd name="T8" fmla="*/ 33 w 275"/>
                <a:gd name="T9" fmla="*/ 212 h 221"/>
                <a:gd name="T10" fmla="*/ 39 w 275"/>
                <a:gd name="T11" fmla="*/ 221 h 221"/>
                <a:gd name="T12" fmla="*/ 39 w 275"/>
                <a:gd name="T13" fmla="*/ 221 h 221"/>
                <a:gd name="T14" fmla="*/ 40 w 275"/>
                <a:gd name="T15" fmla="*/ 220 h 221"/>
                <a:gd name="T16" fmla="*/ 82 w 275"/>
                <a:gd name="T17" fmla="*/ 194 h 221"/>
                <a:gd name="T18" fmla="*/ 111 w 275"/>
                <a:gd name="T19" fmla="*/ 185 h 221"/>
                <a:gd name="T20" fmla="*/ 139 w 275"/>
                <a:gd name="T21" fmla="*/ 192 h 221"/>
                <a:gd name="T22" fmla="*/ 145 w 275"/>
                <a:gd name="T23" fmla="*/ 197 h 221"/>
                <a:gd name="T24" fmla="*/ 167 w 275"/>
                <a:gd name="T25" fmla="*/ 200 h 221"/>
                <a:gd name="T26" fmla="*/ 206 w 275"/>
                <a:gd name="T27" fmla="*/ 209 h 221"/>
                <a:gd name="T28" fmla="*/ 238 w 275"/>
                <a:gd name="T29" fmla="*/ 200 h 221"/>
                <a:gd name="T30" fmla="*/ 245 w 275"/>
                <a:gd name="T31" fmla="*/ 208 h 221"/>
                <a:gd name="T32" fmla="*/ 251 w 275"/>
                <a:gd name="T33" fmla="*/ 217 h 221"/>
                <a:gd name="T34" fmla="*/ 251 w 275"/>
                <a:gd name="T35" fmla="*/ 217 h 221"/>
                <a:gd name="T36" fmla="*/ 275 w 275"/>
                <a:gd name="T37" fmla="*/ 192 h 221"/>
                <a:gd name="T38" fmla="*/ 275 w 275"/>
                <a:gd name="T39" fmla="*/ 192 h 221"/>
                <a:gd name="T40" fmla="*/ 88 w 275"/>
                <a:gd name="T41" fmla="*/ 0 h 221"/>
                <a:gd name="T42" fmla="*/ 88 w 275"/>
                <a:gd name="T43" fmla="*/ 0 h 221"/>
                <a:gd name="T44" fmla="*/ 0 w 275"/>
                <a:gd name="T45" fmla="*/ 18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5" h="221">
                  <a:moveTo>
                    <a:pt x="0" y="186"/>
                  </a:moveTo>
                  <a:cubicBezTo>
                    <a:pt x="4" y="187"/>
                    <a:pt x="8" y="190"/>
                    <a:pt x="12" y="192"/>
                  </a:cubicBezTo>
                  <a:cubicBezTo>
                    <a:pt x="15" y="196"/>
                    <a:pt x="20" y="197"/>
                    <a:pt x="24" y="201"/>
                  </a:cubicBezTo>
                  <a:cubicBezTo>
                    <a:pt x="25" y="203"/>
                    <a:pt x="26" y="205"/>
                    <a:pt x="28" y="206"/>
                  </a:cubicBezTo>
                  <a:cubicBezTo>
                    <a:pt x="29" y="207"/>
                    <a:pt x="32" y="210"/>
                    <a:pt x="33" y="212"/>
                  </a:cubicBezTo>
                  <a:cubicBezTo>
                    <a:pt x="39" y="221"/>
                    <a:pt x="39" y="221"/>
                    <a:pt x="39" y="221"/>
                  </a:cubicBezTo>
                  <a:cubicBezTo>
                    <a:pt x="39" y="221"/>
                    <a:pt x="39" y="221"/>
                    <a:pt x="39" y="221"/>
                  </a:cubicBezTo>
                  <a:cubicBezTo>
                    <a:pt x="39" y="221"/>
                    <a:pt x="40" y="221"/>
                    <a:pt x="40" y="220"/>
                  </a:cubicBezTo>
                  <a:cubicBezTo>
                    <a:pt x="60" y="220"/>
                    <a:pt x="68" y="204"/>
                    <a:pt x="82" y="194"/>
                  </a:cubicBezTo>
                  <a:cubicBezTo>
                    <a:pt x="89" y="190"/>
                    <a:pt x="103" y="186"/>
                    <a:pt x="111" y="185"/>
                  </a:cubicBezTo>
                  <a:cubicBezTo>
                    <a:pt x="124" y="184"/>
                    <a:pt x="128" y="187"/>
                    <a:pt x="139" y="192"/>
                  </a:cubicBezTo>
                  <a:cubicBezTo>
                    <a:pt x="141" y="194"/>
                    <a:pt x="143" y="196"/>
                    <a:pt x="145" y="197"/>
                  </a:cubicBezTo>
                  <a:cubicBezTo>
                    <a:pt x="151" y="206"/>
                    <a:pt x="159" y="205"/>
                    <a:pt x="167" y="200"/>
                  </a:cubicBezTo>
                  <a:cubicBezTo>
                    <a:pt x="176" y="195"/>
                    <a:pt x="193" y="217"/>
                    <a:pt x="206" y="209"/>
                  </a:cubicBezTo>
                  <a:cubicBezTo>
                    <a:pt x="220" y="202"/>
                    <a:pt x="223" y="189"/>
                    <a:pt x="238" y="200"/>
                  </a:cubicBezTo>
                  <a:cubicBezTo>
                    <a:pt x="239" y="203"/>
                    <a:pt x="243" y="206"/>
                    <a:pt x="245" y="208"/>
                  </a:cubicBezTo>
                  <a:cubicBezTo>
                    <a:pt x="251" y="217"/>
                    <a:pt x="251" y="217"/>
                    <a:pt x="251" y="217"/>
                  </a:cubicBezTo>
                  <a:cubicBezTo>
                    <a:pt x="251" y="217"/>
                    <a:pt x="251" y="217"/>
                    <a:pt x="251" y="217"/>
                  </a:cubicBezTo>
                  <a:cubicBezTo>
                    <a:pt x="275" y="192"/>
                    <a:pt x="275" y="192"/>
                    <a:pt x="275" y="192"/>
                  </a:cubicBezTo>
                  <a:cubicBezTo>
                    <a:pt x="275" y="192"/>
                    <a:pt x="275" y="192"/>
                    <a:pt x="275" y="192"/>
                  </a:cubicBezTo>
                  <a:cubicBezTo>
                    <a:pt x="88" y="0"/>
                    <a:pt x="88" y="0"/>
                    <a:pt x="88" y="0"/>
                  </a:cubicBezTo>
                  <a:cubicBezTo>
                    <a:pt x="88" y="0"/>
                    <a:pt x="88" y="0"/>
                    <a:pt x="88" y="0"/>
                  </a:cubicBezTo>
                  <a:cubicBezTo>
                    <a:pt x="0" y="186"/>
                    <a:pt x="0" y="186"/>
                    <a:pt x="0" y="186"/>
                  </a:cubicBezTo>
                  <a:close/>
                </a:path>
              </a:pathLst>
            </a:custGeom>
            <a:solidFill>
              <a:schemeClr val="accent1">
                <a:lumMod val="60000"/>
                <a:lumOff val="40000"/>
              </a:schemeClr>
            </a:solidFill>
            <a:ln w="3175" cap="flat">
              <a:solidFill>
                <a:schemeClr val="bg1">
                  <a:lumMod val="75000"/>
                </a:schemeClr>
              </a:solidFill>
              <a:prstDash val="solid"/>
              <a:miter lim="800000"/>
              <a:headEnd/>
              <a:tailEnd/>
            </a:ln>
          </p:spPr>
          <p:txBody>
            <a:bodyPr/>
            <a:lstStyle/>
            <a:p>
              <a:pPr>
                <a:defRPr/>
              </a:pPr>
              <a:endParaRPr lang="de-DE">
                <a:solidFill>
                  <a:prstClr val="black"/>
                </a:solidFill>
              </a:endParaRPr>
            </a:p>
          </p:txBody>
        </p:sp>
      </p:grpSp>
      <p:grpSp>
        <p:nvGrpSpPr>
          <p:cNvPr id="13316" name="County Names"/>
          <p:cNvGrpSpPr>
            <a:grpSpLocks/>
          </p:cNvGrpSpPr>
          <p:nvPr/>
        </p:nvGrpSpPr>
        <p:grpSpPr bwMode="auto">
          <a:xfrm>
            <a:off x="1519238" y="1019175"/>
            <a:ext cx="5784850" cy="4425950"/>
            <a:chOff x="1511060" y="1008660"/>
            <a:chExt cx="5784214" cy="4426020"/>
          </a:xfrm>
        </p:grpSpPr>
        <p:sp>
          <p:nvSpPr>
            <p:cNvPr id="69" name="Text1"/>
            <p:cNvSpPr/>
            <p:nvPr/>
          </p:nvSpPr>
          <p:spPr>
            <a:xfrm>
              <a:off x="2298373" y="2458071"/>
              <a:ext cx="579373" cy="169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ABBEVILLE</a:t>
              </a:r>
            </a:p>
          </p:txBody>
        </p:sp>
        <p:sp>
          <p:nvSpPr>
            <p:cNvPr id="70" name="Text2"/>
            <p:cNvSpPr/>
            <p:nvPr/>
          </p:nvSpPr>
          <p:spPr>
            <a:xfrm>
              <a:off x="3468232" y="3491549"/>
              <a:ext cx="436515" cy="169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AIKEN </a:t>
              </a:r>
              <a:endParaRPr lang="de-DE" sz="700" b="1" dirty="0">
                <a:solidFill>
                  <a:srgbClr val="C00000"/>
                </a:solidFill>
              </a:endParaRPr>
            </a:p>
          </p:txBody>
        </p:sp>
        <p:sp>
          <p:nvSpPr>
            <p:cNvPr id="71" name="Text3"/>
            <p:cNvSpPr/>
            <p:nvPr/>
          </p:nvSpPr>
          <p:spPr>
            <a:xfrm>
              <a:off x="3782522" y="4307537"/>
              <a:ext cx="611121" cy="169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a:solidFill>
                    <a:srgbClr val="000000"/>
                  </a:solidFill>
                </a:rPr>
                <a:t>ALLENDALE</a:t>
              </a:r>
            </a:p>
          </p:txBody>
        </p:sp>
        <p:sp>
          <p:nvSpPr>
            <p:cNvPr id="73" name="Text5"/>
            <p:cNvSpPr/>
            <p:nvPr/>
          </p:nvSpPr>
          <p:spPr>
            <a:xfrm>
              <a:off x="4155544" y="3855093"/>
              <a:ext cx="569849" cy="476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BAMBERG</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a:p>
              <a:pPr algn="ctr">
                <a:lnSpc>
                  <a:spcPts val="600"/>
                </a:lnSpc>
                <a:defRPr/>
              </a:pPr>
              <a:endParaRPr lang="de-DE" sz="700" b="1" dirty="0">
                <a:solidFill>
                  <a:srgbClr val="000000"/>
                </a:solidFill>
              </a:endParaRPr>
            </a:p>
            <a:p>
              <a:pPr algn="ctr">
                <a:lnSpc>
                  <a:spcPts val="600"/>
                </a:lnSpc>
                <a:defRPr/>
              </a:pPr>
              <a:r>
                <a:rPr lang="de-DE" sz="700" dirty="0">
                  <a:solidFill>
                    <a:srgbClr val="000000"/>
                  </a:solidFill>
                </a:rPr>
                <a:t>2       1</a:t>
              </a:r>
            </a:p>
          </p:txBody>
        </p:sp>
        <p:sp>
          <p:nvSpPr>
            <p:cNvPr id="75" name="Text7"/>
            <p:cNvSpPr/>
            <p:nvPr/>
          </p:nvSpPr>
          <p:spPr>
            <a:xfrm>
              <a:off x="4690472" y="5264815"/>
              <a:ext cx="590485" cy="169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BEAUFORT</a:t>
              </a:r>
            </a:p>
          </p:txBody>
        </p:sp>
        <p:sp>
          <p:nvSpPr>
            <p:cNvPr id="76" name="Text8"/>
            <p:cNvSpPr/>
            <p:nvPr/>
          </p:nvSpPr>
          <p:spPr>
            <a:xfrm>
              <a:off x="5633344" y="3912244"/>
              <a:ext cx="549215" cy="322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BERKELEY</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77" name="Text9"/>
            <p:cNvSpPr/>
            <p:nvPr/>
          </p:nvSpPr>
          <p:spPr>
            <a:xfrm>
              <a:off x="4538089" y="3220083"/>
              <a:ext cx="561913" cy="476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CALHOUN</a:t>
              </a:r>
            </a:p>
            <a:p>
              <a:pPr algn="ctr">
                <a:lnSpc>
                  <a:spcPts val="600"/>
                </a:lnSpc>
                <a:defRPr/>
              </a:pPr>
              <a:endParaRPr lang="de-DE" sz="700" b="1" dirty="0">
                <a:solidFill>
                  <a:srgbClr val="FF0000"/>
                </a:solidFill>
              </a:endParaRPr>
            </a:p>
            <a:p>
              <a:pPr algn="ctr">
                <a:lnSpc>
                  <a:spcPts val="600"/>
                </a:lnSpc>
                <a:defRPr/>
              </a:pPr>
              <a:endParaRPr lang="de-DE" sz="1200" b="1" dirty="0">
                <a:solidFill>
                  <a:srgbClr val="FF0000"/>
                </a:solidFill>
              </a:endParaRP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78" name="Text10"/>
            <p:cNvSpPr/>
            <p:nvPr/>
          </p:nvSpPr>
          <p:spPr>
            <a:xfrm>
              <a:off x="5526993" y="4591705"/>
              <a:ext cx="684137" cy="322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CHARLESTON</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79" name="Text11"/>
            <p:cNvSpPr/>
            <p:nvPr/>
          </p:nvSpPr>
          <p:spPr>
            <a:xfrm>
              <a:off x="3387279" y="1034060"/>
              <a:ext cx="580961" cy="246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CHEROKEE</a:t>
              </a:r>
            </a:p>
            <a:p>
              <a:pPr algn="ctr">
                <a:lnSpc>
                  <a:spcPts val="600"/>
                </a:lnSpc>
                <a:defRPr/>
              </a:pPr>
              <a:endParaRPr lang="de-DE" sz="700" b="1" dirty="0">
                <a:solidFill>
                  <a:srgbClr val="000000"/>
                </a:solidFill>
              </a:endParaRPr>
            </a:p>
          </p:txBody>
        </p:sp>
        <p:sp>
          <p:nvSpPr>
            <p:cNvPr id="80" name="Text12"/>
            <p:cNvSpPr/>
            <p:nvPr/>
          </p:nvSpPr>
          <p:spPr>
            <a:xfrm>
              <a:off x="4025384" y="1656370"/>
              <a:ext cx="512706" cy="400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CHESTER</a:t>
              </a:r>
            </a:p>
            <a:p>
              <a:pPr algn="ctr">
                <a:lnSpc>
                  <a:spcPts val="600"/>
                </a:lnSpc>
                <a:defRPr/>
              </a:pPr>
              <a:endParaRPr lang="de-DE" sz="700" b="1" dirty="0">
                <a:solidFill>
                  <a:srgbClr val="000000"/>
                </a:solidFill>
              </a:endParaRPr>
            </a:p>
            <a:p>
              <a:pPr algn="ctr">
                <a:lnSpc>
                  <a:spcPts val="600"/>
                </a:lnSpc>
                <a:defRPr/>
              </a:pPr>
              <a:endParaRPr lang="de-DE" sz="700" b="1" dirty="0">
                <a:solidFill>
                  <a:srgbClr val="FF0000"/>
                </a:solidFill>
              </a:endParaRPr>
            </a:p>
            <a:p>
              <a:pPr algn="ctr">
                <a:lnSpc>
                  <a:spcPts val="600"/>
                </a:lnSpc>
                <a:defRPr/>
              </a:pPr>
              <a:endParaRPr lang="de-DE" sz="1200" b="1" dirty="0">
                <a:solidFill>
                  <a:srgbClr val="FF0000"/>
                </a:solidFill>
              </a:endParaRPr>
            </a:p>
          </p:txBody>
        </p:sp>
        <p:sp>
          <p:nvSpPr>
            <p:cNvPr id="81" name="Text13"/>
            <p:cNvSpPr/>
            <p:nvPr/>
          </p:nvSpPr>
          <p:spPr>
            <a:xfrm>
              <a:off x="5341276" y="1759560"/>
              <a:ext cx="717471" cy="169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a:solidFill>
                    <a:srgbClr val="000000"/>
                  </a:solidFill>
                </a:rPr>
                <a:t>CHESTERFIELD</a:t>
              </a:r>
            </a:p>
          </p:txBody>
        </p:sp>
        <p:sp>
          <p:nvSpPr>
            <p:cNvPr id="82" name="Text14"/>
            <p:cNvSpPr/>
            <p:nvPr/>
          </p:nvSpPr>
          <p:spPr>
            <a:xfrm>
              <a:off x="5122225" y="3270884"/>
              <a:ext cx="657153" cy="322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CLARENDON</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83" name="Text15"/>
            <p:cNvSpPr/>
            <p:nvPr/>
          </p:nvSpPr>
          <p:spPr>
            <a:xfrm>
              <a:off x="4680372" y="4474656"/>
              <a:ext cx="578941" cy="17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smtClean="0">
                  <a:solidFill>
                    <a:srgbClr val="000000"/>
                  </a:solidFill>
                </a:rPr>
                <a:t>COLLETON</a:t>
              </a:r>
              <a:endParaRPr lang="de-DE" sz="700" b="1" dirty="0">
                <a:solidFill>
                  <a:srgbClr val="000000"/>
                </a:solidFill>
              </a:endParaRPr>
            </a:p>
          </p:txBody>
        </p:sp>
        <p:sp>
          <p:nvSpPr>
            <p:cNvPr id="84" name="Text16"/>
            <p:cNvSpPr/>
            <p:nvPr/>
          </p:nvSpPr>
          <p:spPr>
            <a:xfrm>
              <a:off x="5569851" y="2143741"/>
              <a:ext cx="692074" cy="32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DARLINGTON</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85" name="Text17"/>
            <p:cNvSpPr/>
            <p:nvPr/>
          </p:nvSpPr>
          <p:spPr>
            <a:xfrm>
              <a:off x="6487325" y="2192954"/>
              <a:ext cx="461912" cy="3222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DILLON</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86" name="Text18"/>
            <p:cNvSpPr/>
            <p:nvPr/>
          </p:nvSpPr>
          <p:spPr>
            <a:xfrm rot="2346854">
              <a:off x="4868253" y="4110684"/>
              <a:ext cx="682550" cy="32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DORCHESTER</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87" name="Text19"/>
            <p:cNvSpPr/>
            <p:nvPr/>
          </p:nvSpPr>
          <p:spPr>
            <a:xfrm>
              <a:off x="2966637" y="3156582"/>
              <a:ext cx="588898" cy="168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EDGEFIELD</a:t>
              </a:r>
            </a:p>
          </p:txBody>
        </p:sp>
        <p:sp>
          <p:nvSpPr>
            <p:cNvPr id="88" name="Text20"/>
            <p:cNvSpPr/>
            <p:nvPr/>
          </p:nvSpPr>
          <p:spPr>
            <a:xfrm>
              <a:off x="4063479" y="2104052"/>
              <a:ext cx="560325" cy="168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a:solidFill>
                    <a:srgbClr val="000000"/>
                  </a:solidFill>
                </a:rPr>
                <a:t>FAIRFIELD</a:t>
              </a:r>
            </a:p>
          </p:txBody>
        </p:sp>
        <p:sp>
          <p:nvSpPr>
            <p:cNvPr id="89" name="Text21"/>
            <p:cNvSpPr/>
            <p:nvPr/>
          </p:nvSpPr>
          <p:spPr>
            <a:xfrm>
              <a:off x="5941285" y="2720012"/>
              <a:ext cx="571437" cy="32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FLORENCE</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90" name="Text22"/>
            <p:cNvSpPr/>
            <p:nvPr/>
          </p:nvSpPr>
          <p:spPr>
            <a:xfrm>
              <a:off x="6288910" y="3604264"/>
              <a:ext cx="746043" cy="32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GEORGETOWN</a:t>
              </a:r>
            </a:p>
            <a:p>
              <a:pPr algn="ctr">
                <a:lnSpc>
                  <a:spcPts val="600"/>
                </a:lnSpc>
                <a:defRPr/>
              </a:pPr>
              <a:endParaRPr lang="de-DE" sz="1200" b="1" dirty="0">
                <a:solidFill>
                  <a:srgbClr val="000000"/>
                </a:solidFill>
              </a:endParaRPr>
            </a:p>
            <a:p>
              <a:pPr algn="ctr">
                <a:lnSpc>
                  <a:spcPts val="600"/>
                </a:lnSpc>
                <a:defRPr/>
              </a:pPr>
              <a:endParaRPr lang="de-DE" sz="1200" b="1" dirty="0">
                <a:solidFill>
                  <a:srgbClr val="FF0000"/>
                </a:solidFill>
              </a:endParaRPr>
            </a:p>
          </p:txBody>
        </p:sp>
        <p:sp>
          <p:nvSpPr>
            <p:cNvPr id="91" name="Text23"/>
            <p:cNvSpPr/>
            <p:nvPr/>
          </p:nvSpPr>
          <p:spPr>
            <a:xfrm rot="2942807">
              <a:off x="2381668" y="1298394"/>
              <a:ext cx="636597" cy="168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a:solidFill>
                    <a:srgbClr val="000000"/>
                  </a:solidFill>
                </a:rPr>
                <a:t>GREENVILLE</a:t>
              </a:r>
            </a:p>
          </p:txBody>
        </p:sp>
        <p:sp>
          <p:nvSpPr>
            <p:cNvPr id="92" name="Text24"/>
            <p:cNvSpPr/>
            <p:nvPr/>
          </p:nvSpPr>
          <p:spPr>
            <a:xfrm rot="2342882">
              <a:off x="2730126" y="2467596"/>
              <a:ext cx="700010" cy="322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GREENWOOD</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94" name="Text26"/>
            <p:cNvSpPr/>
            <p:nvPr/>
          </p:nvSpPr>
          <p:spPr>
            <a:xfrm>
              <a:off x="6844474" y="3134357"/>
              <a:ext cx="450800" cy="322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HORRY</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95" name="Text27"/>
            <p:cNvSpPr/>
            <p:nvPr/>
          </p:nvSpPr>
          <p:spPr>
            <a:xfrm>
              <a:off x="4253958" y="5166389"/>
              <a:ext cx="453975" cy="169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JASPER</a:t>
              </a:r>
            </a:p>
          </p:txBody>
        </p:sp>
        <p:sp>
          <p:nvSpPr>
            <p:cNvPr id="96" name="Text28"/>
            <p:cNvSpPr/>
            <p:nvPr/>
          </p:nvSpPr>
          <p:spPr>
            <a:xfrm>
              <a:off x="4768252" y="2269155"/>
              <a:ext cx="563500" cy="169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a:solidFill>
                    <a:srgbClr val="000000"/>
                  </a:solidFill>
                </a:rPr>
                <a:t>KERSHAW</a:t>
              </a:r>
            </a:p>
          </p:txBody>
        </p:sp>
        <p:sp>
          <p:nvSpPr>
            <p:cNvPr id="97" name="Text29"/>
            <p:cNvSpPr/>
            <p:nvPr/>
          </p:nvSpPr>
          <p:spPr>
            <a:xfrm>
              <a:off x="4658726" y="1707171"/>
              <a:ext cx="620645" cy="168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LANCASTER</a:t>
              </a:r>
            </a:p>
          </p:txBody>
        </p:sp>
        <p:sp>
          <p:nvSpPr>
            <p:cNvPr id="98" name="Text30"/>
            <p:cNvSpPr/>
            <p:nvPr/>
          </p:nvSpPr>
          <p:spPr>
            <a:xfrm>
              <a:off x="2879335" y="1964350"/>
              <a:ext cx="533341" cy="246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LAURENS</a:t>
              </a:r>
            </a:p>
            <a:p>
              <a:pPr algn="ctr">
                <a:lnSpc>
                  <a:spcPts val="600"/>
                </a:lnSpc>
                <a:defRPr/>
              </a:pPr>
              <a:endParaRPr lang="de-DE" sz="1200" b="1" dirty="0">
                <a:solidFill>
                  <a:srgbClr val="FF0000"/>
                </a:solidFill>
              </a:endParaRPr>
            </a:p>
          </p:txBody>
        </p:sp>
        <p:sp>
          <p:nvSpPr>
            <p:cNvPr id="99" name="Text31"/>
            <p:cNvSpPr/>
            <p:nvPr/>
          </p:nvSpPr>
          <p:spPr>
            <a:xfrm>
              <a:off x="5304768" y="2413620"/>
              <a:ext cx="309528" cy="322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LEE</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100" name="Text32"/>
            <p:cNvSpPr/>
            <p:nvPr/>
          </p:nvSpPr>
          <p:spPr>
            <a:xfrm rot="3229193">
              <a:off x="3735657" y="2685901"/>
              <a:ext cx="622310" cy="322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LEXINGTON</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102" name="Text34"/>
            <p:cNvSpPr/>
            <p:nvPr/>
          </p:nvSpPr>
          <p:spPr>
            <a:xfrm rot="2506051">
              <a:off x="5930174" y="1748447"/>
              <a:ext cx="630168" cy="168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a:solidFill>
                    <a:srgbClr val="000000"/>
                  </a:solidFill>
                </a:rPr>
                <a:t>MARLBORO</a:t>
              </a:r>
            </a:p>
          </p:txBody>
        </p:sp>
        <p:sp>
          <p:nvSpPr>
            <p:cNvPr id="103" name="Text35"/>
            <p:cNvSpPr/>
            <p:nvPr/>
          </p:nvSpPr>
          <p:spPr>
            <a:xfrm rot="2125709">
              <a:off x="2403137" y="2893053"/>
              <a:ext cx="673026" cy="169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a:solidFill>
                    <a:srgbClr val="000000"/>
                  </a:solidFill>
                </a:rPr>
                <a:t>MCCORMICK</a:t>
              </a:r>
            </a:p>
          </p:txBody>
        </p:sp>
        <p:sp>
          <p:nvSpPr>
            <p:cNvPr id="104" name="Text36"/>
            <p:cNvSpPr/>
            <p:nvPr/>
          </p:nvSpPr>
          <p:spPr>
            <a:xfrm>
              <a:off x="3436485" y="2277093"/>
              <a:ext cx="611121" cy="246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NEWBERRY</a:t>
              </a:r>
            </a:p>
            <a:p>
              <a:pPr algn="ctr">
                <a:lnSpc>
                  <a:spcPts val="600"/>
                </a:lnSpc>
                <a:defRPr/>
              </a:pPr>
              <a:endParaRPr lang="de-DE" sz="700" b="1" dirty="0">
                <a:solidFill>
                  <a:srgbClr val="000000"/>
                </a:solidFill>
              </a:endParaRPr>
            </a:p>
          </p:txBody>
        </p:sp>
        <p:sp>
          <p:nvSpPr>
            <p:cNvPr id="105" name="Text37"/>
            <p:cNvSpPr/>
            <p:nvPr/>
          </p:nvSpPr>
          <p:spPr>
            <a:xfrm>
              <a:off x="1511060" y="1599219"/>
              <a:ext cx="500007" cy="169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OCONEE</a:t>
              </a:r>
            </a:p>
          </p:txBody>
        </p:sp>
        <p:sp>
          <p:nvSpPr>
            <p:cNvPr id="106" name="Text38"/>
            <p:cNvSpPr/>
            <p:nvPr/>
          </p:nvSpPr>
          <p:spPr>
            <a:xfrm>
              <a:off x="4174592" y="3343910"/>
              <a:ext cx="730170" cy="47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dirty="0">
                  <a:solidFill>
                    <a:srgbClr val="000000"/>
                  </a:solidFill>
                </a:rPr>
                <a:t>5</a:t>
              </a:r>
            </a:p>
            <a:p>
              <a:pPr algn="ctr">
                <a:lnSpc>
                  <a:spcPts val="600"/>
                </a:lnSpc>
                <a:defRPr/>
              </a:pPr>
              <a:endParaRPr lang="de-DE" sz="700" b="1" dirty="0">
                <a:solidFill>
                  <a:srgbClr val="000000"/>
                </a:solidFill>
              </a:endParaRPr>
            </a:p>
            <a:p>
              <a:pPr algn="ctr">
                <a:lnSpc>
                  <a:spcPts val="600"/>
                </a:lnSpc>
                <a:defRPr/>
              </a:pPr>
              <a:r>
                <a:rPr lang="de-DE" sz="700" b="1" dirty="0">
                  <a:solidFill>
                    <a:srgbClr val="000000"/>
                  </a:solidFill>
                </a:rPr>
                <a:t>ORANGEBURG</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107" name="Text39"/>
            <p:cNvSpPr/>
            <p:nvPr/>
          </p:nvSpPr>
          <p:spPr>
            <a:xfrm>
              <a:off x="2017416" y="1340453"/>
              <a:ext cx="498420" cy="169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a:solidFill>
                    <a:srgbClr val="000000"/>
                  </a:solidFill>
                </a:rPr>
                <a:t>PICKENS</a:t>
              </a:r>
            </a:p>
          </p:txBody>
        </p:sp>
        <p:sp>
          <p:nvSpPr>
            <p:cNvPr id="108" name="Text40"/>
            <p:cNvSpPr/>
            <p:nvPr/>
          </p:nvSpPr>
          <p:spPr>
            <a:xfrm>
              <a:off x="4466660" y="2815264"/>
              <a:ext cx="573024" cy="168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a:solidFill>
                    <a:srgbClr val="000000"/>
                  </a:solidFill>
                </a:rPr>
                <a:t>RICHLAND</a:t>
              </a:r>
            </a:p>
          </p:txBody>
        </p:sp>
        <p:sp>
          <p:nvSpPr>
            <p:cNvPr id="109" name="Text41"/>
            <p:cNvSpPr/>
            <p:nvPr/>
          </p:nvSpPr>
          <p:spPr>
            <a:xfrm>
              <a:off x="3304738" y="2670799"/>
              <a:ext cx="490483" cy="246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SALUDA</a:t>
              </a:r>
            </a:p>
            <a:p>
              <a:pPr algn="ctr">
                <a:lnSpc>
                  <a:spcPts val="600"/>
                </a:lnSpc>
                <a:defRPr/>
              </a:pPr>
              <a:endParaRPr lang="de-DE" sz="700" b="1" dirty="0">
                <a:solidFill>
                  <a:srgbClr val="000000"/>
                </a:solidFill>
              </a:endParaRPr>
            </a:p>
          </p:txBody>
        </p:sp>
        <p:sp>
          <p:nvSpPr>
            <p:cNvPr id="110" name="Text42"/>
            <p:cNvSpPr/>
            <p:nvPr/>
          </p:nvSpPr>
          <p:spPr>
            <a:xfrm>
              <a:off x="2755523" y="1008660"/>
              <a:ext cx="757154" cy="246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SPARTANBURG</a:t>
              </a:r>
            </a:p>
            <a:p>
              <a:pPr algn="ctr">
                <a:lnSpc>
                  <a:spcPts val="600"/>
                </a:lnSpc>
                <a:defRPr/>
              </a:pPr>
              <a:endParaRPr lang="de-DE" sz="700" b="1" dirty="0">
                <a:solidFill>
                  <a:srgbClr val="000000"/>
                </a:solidFill>
              </a:endParaRPr>
            </a:p>
          </p:txBody>
        </p:sp>
        <p:sp>
          <p:nvSpPr>
            <p:cNvPr id="111" name="Text43"/>
            <p:cNvSpPr/>
            <p:nvPr/>
          </p:nvSpPr>
          <p:spPr>
            <a:xfrm>
              <a:off x="5038097" y="2861302"/>
              <a:ext cx="504769" cy="246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SUMTER</a:t>
              </a:r>
              <a:endParaRPr lang="de-DE" sz="1200" b="1" dirty="0">
                <a:solidFill>
                  <a:srgbClr val="000000"/>
                </a:solidFill>
              </a:endParaRPr>
            </a:p>
            <a:p>
              <a:pPr algn="ctr">
                <a:lnSpc>
                  <a:spcPts val="600"/>
                </a:lnSpc>
                <a:defRPr/>
              </a:pPr>
              <a:endParaRPr lang="de-DE" sz="1200" b="1" dirty="0">
                <a:solidFill>
                  <a:srgbClr val="FF0000"/>
                </a:solidFill>
              </a:endParaRPr>
            </a:p>
          </p:txBody>
        </p:sp>
        <p:sp>
          <p:nvSpPr>
            <p:cNvPr id="112" name="Text44"/>
            <p:cNvSpPr/>
            <p:nvPr/>
          </p:nvSpPr>
          <p:spPr>
            <a:xfrm>
              <a:off x="3461882" y="1632558"/>
              <a:ext cx="447626" cy="246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UNION</a:t>
              </a:r>
            </a:p>
            <a:p>
              <a:pPr algn="ctr">
                <a:lnSpc>
                  <a:spcPts val="600"/>
                </a:lnSpc>
                <a:defRPr/>
              </a:pPr>
              <a:endParaRPr lang="de-DE" sz="700" b="1" dirty="0">
                <a:solidFill>
                  <a:srgbClr val="000000"/>
                </a:solidFill>
              </a:endParaRPr>
            </a:p>
          </p:txBody>
        </p:sp>
        <p:sp>
          <p:nvSpPr>
            <p:cNvPr id="113" name="Text45"/>
            <p:cNvSpPr/>
            <p:nvPr/>
          </p:nvSpPr>
          <p:spPr>
            <a:xfrm>
              <a:off x="5773028" y="3348672"/>
              <a:ext cx="784139" cy="32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WILLIAMSBURG</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114" name="Text46"/>
            <p:cNvSpPr/>
            <p:nvPr/>
          </p:nvSpPr>
          <p:spPr>
            <a:xfrm>
              <a:off x="4088877" y="1070574"/>
              <a:ext cx="393657" cy="169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YORK</a:t>
              </a:r>
            </a:p>
          </p:txBody>
        </p:sp>
        <p:sp>
          <p:nvSpPr>
            <p:cNvPr id="74" name="Text6"/>
            <p:cNvSpPr/>
            <p:nvPr/>
          </p:nvSpPr>
          <p:spPr>
            <a:xfrm>
              <a:off x="3706331" y="3785242"/>
              <a:ext cx="601597" cy="476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dirty="0">
                  <a:solidFill>
                    <a:srgbClr val="000000"/>
                  </a:solidFill>
                </a:rPr>
                <a:t>29</a:t>
              </a:r>
            </a:p>
            <a:p>
              <a:pPr algn="ctr">
                <a:lnSpc>
                  <a:spcPts val="600"/>
                </a:lnSpc>
                <a:defRPr/>
              </a:pPr>
              <a:endParaRPr lang="de-DE" sz="700" b="1" dirty="0">
                <a:solidFill>
                  <a:srgbClr val="000000"/>
                </a:solidFill>
              </a:endParaRPr>
            </a:p>
            <a:p>
              <a:pPr algn="ctr">
                <a:lnSpc>
                  <a:spcPts val="600"/>
                </a:lnSpc>
                <a:defRPr/>
              </a:pPr>
              <a:r>
                <a:rPr lang="de-DE" sz="700" b="1" dirty="0">
                  <a:solidFill>
                    <a:srgbClr val="000000"/>
                  </a:solidFill>
                </a:rPr>
                <a:t>BARNWELL</a:t>
              </a:r>
            </a:p>
            <a:p>
              <a:pPr algn="ctr">
                <a:lnSpc>
                  <a:spcPts val="600"/>
                </a:lnSpc>
                <a:defRPr/>
              </a:pPr>
              <a:endParaRPr lang="de-DE" sz="700" b="1" dirty="0">
                <a:solidFill>
                  <a:srgbClr val="000000"/>
                </a:solidFill>
              </a:endParaRPr>
            </a:p>
            <a:p>
              <a:pPr algn="ctr">
                <a:lnSpc>
                  <a:spcPts val="600"/>
                </a:lnSpc>
                <a:defRPr/>
              </a:pPr>
              <a:r>
                <a:rPr lang="de-DE" sz="700" dirty="0">
                  <a:solidFill>
                    <a:srgbClr val="000000"/>
                  </a:solidFill>
                </a:rPr>
                <a:t>          45</a:t>
              </a:r>
            </a:p>
          </p:txBody>
        </p:sp>
        <p:sp>
          <p:nvSpPr>
            <p:cNvPr id="93" name="Text25"/>
            <p:cNvSpPr/>
            <p:nvPr/>
          </p:nvSpPr>
          <p:spPr>
            <a:xfrm>
              <a:off x="4088877" y="4502803"/>
              <a:ext cx="587310" cy="32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HAMPTON</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101" name="Text33"/>
            <p:cNvSpPr/>
            <p:nvPr/>
          </p:nvSpPr>
          <p:spPr>
            <a:xfrm>
              <a:off x="6290496" y="2388220"/>
              <a:ext cx="512707" cy="400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1</a:t>
              </a:r>
            </a:p>
            <a:p>
              <a:pPr algn="ctr">
                <a:lnSpc>
                  <a:spcPts val="600"/>
                </a:lnSpc>
                <a:defRPr/>
              </a:pPr>
              <a:r>
                <a:rPr lang="de-DE" sz="700" b="1" dirty="0">
                  <a:solidFill>
                    <a:srgbClr val="000000"/>
                  </a:solidFill>
                </a:rPr>
                <a:t>MARION</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p:txBody>
        </p:sp>
        <p:sp>
          <p:nvSpPr>
            <p:cNvPr id="72" name="Text4"/>
            <p:cNvSpPr/>
            <p:nvPr/>
          </p:nvSpPr>
          <p:spPr>
            <a:xfrm>
              <a:off x="2053925" y="2019914"/>
              <a:ext cx="611120" cy="168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ANDERSON</a:t>
              </a:r>
            </a:p>
          </p:txBody>
        </p:sp>
      </p:grpSp>
      <p:sp>
        <p:nvSpPr>
          <p:cNvPr id="19461" name="Title 52"/>
          <p:cNvSpPr>
            <a:spLocks noGrp="1"/>
          </p:cNvSpPr>
          <p:nvPr>
            <p:ph type="title"/>
          </p:nvPr>
        </p:nvSpPr>
        <p:spPr/>
        <p:txBody>
          <a:bodyPr/>
          <a:lstStyle/>
          <a:p>
            <a:pPr algn="ctr" eaLnBrk="1" hangingPunct="1">
              <a:defRPr/>
            </a:pPr>
            <a:r>
              <a:rPr lang="de-DE" altLang="en-US" sz="2400" b="1" dirty="0" smtClean="0">
                <a:solidFill>
                  <a:schemeClr val="tx2">
                    <a:lumMod val="20000"/>
                    <a:lumOff val="80000"/>
                  </a:schemeClr>
                </a:solidFill>
              </a:rPr>
              <a:t>First Steps 4K 2015-2016</a:t>
            </a:r>
            <a:endParaRPr lang="en-US" altLang="en-US" sz="2400" b="1" dirty="0" smtClean="0">
              <a:solidFill>
                <a:schemeClr val="tx2">
                  <a:lumMod val="20000"/>
                  <a:lumOff val="80000"/>
                </a:schemeClr>
              </a:solidFill>
            </a:endParaRPr>
          </a:p>
        </p:txBody>
      </p:sp>
      <p:sp>
        <p:nvSpPr>
          <p:cNvPr id="52" name="Freeform 51"/>
          <p:cNvSpPr/>
          <p:nvPr/>
        </p:nvSpPr>
        <p:spPr>
          <a:xfrm>
            <a:off x="2135188" y="2152650"/>
            <a:ext cx="415925" cy="361950"/>
          </a:xfrm>
          <a:custGeom>
            <a:avLst/>
            <a:gdLst>
              <a:gd name="connsiteX0" fmla="*/ 416859 w 417027"/>
              <a:gd name="connsiteY0" fmla="*/ 121024 h 363450"/>
              <a:gd name="connsiteX1" fmla="*/ 389965 w 417027"/>
              <a:gd name="connsiteY1" fmla="*/ 53789 h 363450"/>
              <a:gd name="connsiteX2" fmla="*/ 376518 w 417027"/>
              <a:gd name="connsiteY2" fmla="*/ 13448 h 363450"/>
              <a:gd name="connsiteX3" fmla="*/ 336177 w 417027"/>
              <a:gd name="connsiteY3" fmla="*/ 0 h 363450"/>
              <a:gd name="connsiteX4" fmla="*/ 121024 w 417027"/>
              <a:gd name="connsiteY4" fmla="*/ 13448 h 363450"/>
              <a:gd name="connsiteX5" fmla="*/ 94130 w 417027"/>
              <a:gd name="connsiteY5" fmla="*/ 53789 h 363450"/>
              <a:gd name="connsiteX6" fmla="*/ 67236 w 417027"/>
              <a:gd name="connsiteY6" fmla="*/ 134471 h 363450"/>
              <a:gd name="connsiteX7" fmla="*/ 0 w 417027"/>
              <a:gd name="connsiteY7" fmla="*/ 188259 h 363450"/>
              <a:gd name="connsiteX8" fmla="*/ 53789 w 417027"/>
              <a:gd name="connsiteY8" fmla="*/ 295836 h 363450"/>
              <a:gd name="connsiteX9" fmla="*/ 107577 w 417027"/>
              <a:gd name="connsiteY9" fmla="*/ 363071 h 363450"/>
              <a:gd name="connsiteX10" fmla="*/ 147918 w 417027"/>
              <a:gd name="connsiteY10" fmla="*/ 349624 h 363450"/>
              <a:gd name="connsiteX11" fmla="*/ 228600 w 417027"/>
              <a:gd name="connsiteY11" fmla="*/ 295836 h 363450"/>
              <a:gd name="connsiteX12" fmla="*/ 268942 w 417027"/>
              <a:gd name="connsiteY12" fmla="*/ 268942 h 363450"/>
              <a:gd name="connsiteX13" fmla="*/ 349624 w 417027"/>
              <a:gd name="connsiteY13" fmla="*/ 215153 h 363450"/>
              <a:gd name="connsiteX14" fmla="*/ 376518 w 417027"/>
              <a:gd name="connsiteY14" fmla="*/ 174812 h 363450"/>
              <a:gd name="connsiteX15" fmla="*/ 416859 w 417027"/>
              <a:gd name="connsiteY15" fmla="*/ 121024 h 36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027" h="363450">
                <a:moveTo>
                  <a:pt x="416859" y="121024"/>
                </a:moveTo>
                <a:cubicBezTo>
                  <a:pt x="419100" y="100854"/>
                  <a:pt x="398440" y="76390"/>
                  <a:pt x="389965" y="53789"/>
                </a:cubicBezTo>
                <a:cubicBezTo>
                  <a:pt x="384988" y="40517"/>
                  <a:pt x="386541" y="23471"/>
                  <a:pt x="376518" y="13448"/>
                </a:cubicBezTo>
                <a:cubicBezTo>
                  <a:pt x="366495" y="3425"/>
                  <a:pt x="349624" y="4483"/>
                  <a:pt x="336177" y="0"/>
                </a:cubicBezTo>
                <a:cubicBezTo>
                  <a:pt x="264459" y="4483"/>
                  <a:pt x="191170" y="-2140"/>
                  <a:pt x="121024" y="13448"/>
                </a:cubicBezTo>
                <a:cubicBezTo>
                  <a:pt x="105248" y="16954"/>
                  <a:pt x="100694" y="39021"/>
                  <a:pt x="94130" y="53789"/>
                </a:cubicBezTo>
                <a:cubicBezTo>
                  <a:pt x="82616" y="79694"/>
                  <a:pt x="82961" y="110883"/>
                  <a:pt x="67236" y="134471"/>
                </a:cubicBezTo>
                <a:cubicBezTo>
                  <a:pt x="32479" y="186606"/>
                  <a:pt x="55674" y="169701"/>
                  <a:pt x="0" y="188259"/>
                </a:cubicBezTo>
                <a:cubicBezTo>
                  <a:pt x="30903" y="280970"/>
                  <a:pt x="6848" y="248897"/>
                  <a:pt x="53789" y="295836"/>
                </a:cubicBezTo>
                <a:cubicBezTo>
                  <a:pt x="64277" y="327301"/>
                  <a:pt x="64642" y="355915"/>
                  <a:pt x="107577" y="363071"/>
                </a:cubicBezTo>
                <a:cubicBezTo>
                  <a:pt x="121559" y="365401"/>
                  <a:pt x="135527" y="356508"/>
                  <a:pt x="147918" y="349624"/>
                </a:cubicBezTo>
                <a:cubicBezTo>
                  <a:pt x="176173" y="333927"/>
                  <a:pt x="201706" y="313765"/>
                  <a:pt x="228600" y="295836"/>
                </a:cubicBezTo>
                <a:lnTo>
                  <a:pt x="268942" y="268942"/>
                </a:lnTo>
                <a:cubicBezTo>
                  <a:pt x="297312" y="183830"/>
                  <a:pt x="256081" y="268606"/>
                  <a:pt x="349624" y="215153"/>
                </a:cubicBezTo>
                <a:cubicBezTo>
                  <a:pt x="363656" y="207135"/>
                  <a:pt x="366821" y="187741"/>
                  <a:pt x="376518" y="174812"/>
                </a:cubicBezTo>
                <a:cubicBezTo>
                  <a:pt x="380321" y="169741"/>
                  <a:pt x="414618" y="141194"/>
                  <a:pt x="416859" y="121024"/>
                </a:cubicBezTo>
                <a:close/>
              </a:path>
            </a:pathLst>
          </a:custGeom>
          <a:solidFill>
            <a:schemeClr val="accent3">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black"/>
                </a:solidFill>
              </a:rPr>
              <a:t>3</a:t>
            </a:r>
          </a:p>
        </p:txBody>
      </p:sp>
      <p:sp>
        <p:nvSpPr>
          <p:cNvPr id="55" name="Freeform 54"/>
          <p:cNvSpPr/>
          <p:nvPr/>
        </p:nvSpPr>
        <p:spPr>
          <a:xfrm>
            <a:off x="4279900" y="3846513"/>
            <a:ext cx="257175" cy="484187"/>
          </a:xfrm>
          <a:custGeom>
            <a:avLst/>
            <a:gdLst>
              <a:gd name="connsiteX0" fmla="*/ 7033 w 74269"/>
              <a:gd name="connsiteY0" fmla="*/ 0 h 484094"/>
              <a:gd name="connsiteX1" fmla="*/ 20480 w 74269"/>
              <a:gd name="connsiteY1" fmla="*/ 67235 h 484094"/>
              <a:gd name="connsiteX2" fmla="*/ 20480 w 74269"/>
              <a:gd name="connsiteY2" fmla="*/ 201706 h 484094"/>
              <a:gd name="connsiteX3" fmla="*/ 47374 w 74269"/>
              <a:gd name="connsiteY3" fmla="*/ 282388 h 484094"/>
              <a:gd name="connsiteX4" fmla="*/ 7033 w 74269"/>
              <a:gd name="connsiteY4" fmla="*/ 309282 h 484094"/>
              <a:gd name="connsiteX5" fmla="*/ 20480 w 74269"/>
              <a:gd name="connsiteY5" fmla="*/ 349623 h 484094"/>
              <a:gd name="connsiteX6" fmla="*/ 7033 w 74269"/>
              <a:gd name="connsiteY6" fmla="*/ 389965 h 484094"/>
              <a:gd name="connsiteX7" fmla="*/ 47374 w 74269"/>
              <a:gd name="connsiteY7" fmla="*/ 403412 h 484094"/>
              <a:gd name="connsiteX8" fmla="*/ 74269 w 74269"/>
              <a:gd name="connsiteY8" fmla="*/ 484094 h 48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69" h="484094">
                <a:moveTo>
                  <a:pt x="7033" y="0"/>
                </a:moveTo>
                <a:cubicBezTo>
                  <a:pt x="11515" y="22412"/>
                  <a:pt x="20480" y="44379"/>
                  <a:pt x="20480" y="67235"/>
                </a:cubicBezTo>
                <a:cubicBezTo>
                  <a:pt x="20480" y="205365"/>
                  <a:pt x="-25600" y="17387"/>
                  <a:pt x="20480" y="201706"/>
                </a:cubicBezTo>
                <a:cubicBezTo>
                  <a:pt x="27356" y="229208"/>
                  <a:pt x="47374" y="282388"/>
                  <a:pt x="47374" y="282388"/>
                </a:cubicBezTo>
                <a:cubicBezTo>
                  <a:pt x="33927" y="291353"/>
                  <a:pt x="13035" y="294277"/>
                  <a:pt x="7033" y="309282"/>
                </a:cubicBezTo>
                <a:cubicBezTo>
                  <a:pt x="1769" y="322443"/>
                  <a:pt x="20480" y="335449"/>
                  <a:pt x="20480" y="349623"/>
                </a:cubicBezTo>
                <a:cubicBezTo>
                  <a:pt x="20480" y="363798"/>
                  <a:pt x="11515" y="376518"/>
                  <a:pt x="7033" y="389965"/>
                </a:cubicBezTo>
                <a:cubicBezTo>
                  <a:pt x="20480" y="394447"/>
                  <a:pt x="39135" y="391878"/>
                  <a:pt x="47374" y="403412"/>
                </a:cubicBezTo>
                <a:cubicBezTo>
                  <a:pt x="63852" y="426480"/>
                  <a:pt x="74269" y="484094"/>
                  <a:pt x="74269" y="484094"/>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7" name="Freeform 56"/>
          <p:cNvSpPr/>
          <p:nvPr/>
        </p:nvSpPr>
        <p:spPr>
          <a:xfrm>
            <a:off x="3684588" y="3957638"/>
            <a:ext cx="268287" cy="36512"/>
          </a:xfrm>
          <a:custGeom>
            <a:avLst/>
            <a:gdLst>
              <a:gd name="connsiteX0" fmla="*/ 336177 w 336177"/>
              <a:gd name="connsiteY0" fmla="*/ 15135 h 42091"/>
              <a:gd name="connsiteX1" fmla="*/ 134471 w 336177"/>
              <a:gd name="connsiteY1" fmla="*/ 15135 h 42091"/>
              <a:gd name="connsiteX2" fmla="*/ 94130 w 336177"/>
              <a:gd name="connsiteY2" fmla="*/ 28582 h 42091"/>
              <a:gd name="connsiteX3" fmla="*/ 0 w 336177"/>
              <a:gd name="connsiteY3" fmla="*/ 42029 h 42091"/>
              <a:gd name="connsiteX0" fmla="*/ 268941 w 268941"/>
              <a:gd name="connsiteY0" fmla="*/ 9344 h 36300"/>
              <a:gd name="connsiteX1" fmla="*/ 134471 w 268941"/>
              <a:gd name="connsiteY1" fmla="*/ 9344 h 36300"/>
              <a:gd name="connsiteX2" fmla="*/ 94130 w 268941"/>
              <a:gd name="connsiteY2" fmla="*/ 22791 h 36300"/>
              <a:gd name="connsiteX3" fmla="*/ 0 w 268941"/>
              <a:gd name="connsiteY3" fmla="*/ 36238 h 36300"/>
            </a:gdLst>
            <a:ahLst/>
            <a:cxnLst>
              <a:cxn ang="0">
                <a:pos x="connsiteX0" y="connsiteY0"/>
              </a:cxn>
              <a:cxn ang="0">
                <a:pos x="connsiteX1" y="connsiteY1"/>
              </a:cxn>
              <a:cxn ang="0">
                <a:pos x="connsiteX2" y="connsiteY2"/>
              </a:cxn>
              <a:cxn ang="0">
                <a:pos x="connsiteX3" y="connsiteY3"/>
              </a:cxn>
            </a:cxnLst>
            <a:rect l="l" t="t" r="r" b="b"/>
            <a:pathLst>
              <a:path w="268941" h="36300">
                <a:moveTo>
                  <a:pt x="268941" y="9344"/>
                </a:moveTo>
                <a:cubicBezTo>
                  <a:pt x="169671" y="-10510"/>
                  <a:pt x="163606" y="7103"/>
                  <a:pt x="134471" y="9344"/>
                </a:cubicBezTo>
                <a:cubicBezTo>
                  <a:pt x="105336" y="11585"/>
                  <a:pt x="107881" y="19353"/>
                  <a:pt x="94130" y="22791"/>
                </a:cubicBezTo>
                <a:cubicBezTo>
                  <a:pt x="33309" y="37996"/>
                  <a:pt x="43786" y="36238"/>
                  <a:pt x="0" y="36238"/>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8" name="Freeform 57"/>
          <p:cNvSpPr/>
          <p:nvPr/>
        </p:nvSpPr>
        <p:spPr>
          <a:xfrm>
            <a:off x="3657600" y="3994150"/>
            <a:ext cx="174625" cy="187325"/>
          </a:xfrm>
          <a:custGeom>
            <a:avLst/>
            <a:gdLst>
              <a:gd name="connsiteX0" fmla="*/ 147918 w 175058"/>
              <a:gd name="connsiteY0" fmla="*/ 188259 h 188259"/>
              <a:gd name="connsiteX1" fmla="*/ 161365 w 175058"/>
              <a:gd name="connsiteY1" fmla="*/ 80683 h 188259"/>
              <a:gd name="connsiteX2" fmla="*/ 121024 w 175058"/>
              <a:gd name="connsiteY2" fmla="*/ 53789 h 188259"/>
              <a:gd name="connsiteX3" fmla="*/ 53788 w 175058"/>
              <a:gd name="connsiteY3" fmla="*/ 13448 h 188259"/>
              <a:gd name="connsiteX4" fmla="*/ 0 w 175058"/>
              <a:gd name="connsiteY4" fmla="*/ 0 h 18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8" h="188259">
                <a:moveTo>
                  <a:pt x="147918" y="188259"/>
                </a:moveTo>
                <a:cubicBezTo>
                  <a:pt x="163324" y="149745"/>
                  <a:pt x="192283" y="119330"/>
                  <a:pt x="161365" y="80683"/>
                </a:cubicBezTo>
                <a:cubicBezTo>
                  <a:pt x="151269" y="68063"/>
                  <a:pt x="133644" y="63885"/>
                  <a:pt x="121024" y="53789"/>
                </a:cubicBezTo>
                <a:cubicBezTo>
                  <a:pt x="74087" y="16240"/>
                  <a:pt x="117358" y="31612"/>
                  <a:pt x="53788" y="13448"/>
                </a:cubicBezTo>
                <a:cubicBezTo>
                  <a:pt x="36018" y="8371"/>
                  <a:pt x="0" y="0"/>
                  <a:pt x="0" y="0"/>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2" name="Freeform 61"/>
          <p:cNvSpPr/>
          <p:nvPr/>
        </p:nvSpPr>
        <p:spPr>
          <a:xfrm>
            <a:off x="3956050" y="3676650"/>
            <a:ext cx="273050" cy="442913"/>
          </a:xfrm>
          <a:custGeom>
            <a:avLst/>
            <a:gdLst>
              <a:gd name="connsiteX0" fmla="*/ 143895 w 258203"/>
              <a:gd name="connsiteY0" fmla="*/ 0 h 457200"/>
              <a:gd name="connsiteX1" fmla="*/ 139132 w 258203"/>
              <a:gd name="connsiteY1" fmla="*/ 23813 h 457200"/>
              <a:gd name="connsiteX2" fmla="*/ 124845 w 258203"/>
              <a:gd name="connsiteY2" fmla="*/ 33338 h 457200"/>
              <a:gd name="connsiteX3" fmla="*/ 110557 w 258203"/>
              <a:gd name="connsiteY3" fmla="*/ 80963 h 457200"/>
              <a:gd name="connsiteX4" fmla="*/ 101032 w 258203"/>
              <a:gd name="connsiteY4" fmla="*/ 109538 h 457200"/>
              <a:gd name="connsiteX5" fmla="*/ 96270 w 258203"/>
              <a:gd name="connsiteY5" fmla="*/ 128588 h 457200"/>
              <a:gd name="connsiteX6" fmla="*/ 86745 w 258203"/>
              <a:gd name="connsiteY6" fmla="*/ 157163 h 457200"/>
              <a:gd name="connsiteX7" fmla="*/ 58170 w 258203"/>
              <a:gd name="connsiteY7" fmla="*/ 166688 h 457200"/>
              <a:gd name="connsiteX8" fmla="*/ 48645 w 258203"/>
              <a:gd name="connsiteY8" fmla="*/ 195263 h 457200"/>
              <a:gd name="connsiteX9" fmla="*/ 43882 w 258203"/>
              <a:gd name="connsiteY9" fmla="*/ 209550 h 457200"/>
              <a:gd name="connsiteX10" fmla="*/ 34357 w 258203"/>
              <a:gd name="connsiteY10" fmla="*/ 223838 h 457200"/>
              <a:gd name="connsiteX11" fmla="*/ 24832 w 258203"/>
              <a:gd name="connsiteY11" fmla="*/ 252413 h 457200"/>
              <a:gd name="connsiteX12" fmla="*/ 5782 w 258203"/>
              <a:gd name="connsiteY12" fmla="*/ 280988 h 457200"/>
              <a:gd name="connsiteX13" fmla="*/ 1020 w 258203"/>
              <a:gd name="connsiteY13" fmla="*/ 295275 h 457200"/>
              <a:gd name="connsiteX14" fmla="*/ 29595 w 258203"/>
              <a:gd name="connsiteY14" fmla="*/ 304800 h 457200"/>
              <a:gd name="connsiteX15" fmla="*/ 81982 w 258203"/>
              <a:gd name="connsiteY15" fmla="*/ 314325 h 457200"/>
              <a:gd name="connsiteX16" fmla="*/ 110557 w 258203"/>
              <a:gd name="connsiteY16" fmla="*/ 328613 h 457200"/>
              <a:gd name="connsiteX17" fmla="*/ 158182 w 258203"/>
              <a:gd name="connsiteY17" fmla="*/ 376238 h 457200"/>
              <a:gd name="connsiteX18" fmla="*/ 186757 w 258203"/>
              <a:gd name="connsiteY18" fmla="*/ 385763 h 457200"/>
              <a:gd name="connsiteX19" fmla="*/ 215332 w 258203"/>
              <a:gd name="connsiteY19" fmla="*/ 404813 h 457200"/>
              <a:gd name="connsiteX20" fmla="*/ 229620 w 258203"/>
              <a:gd name="connsiteY20" fmla="*/ 433388 h 457200"/>
              <a:gd name="connsiteX21" fmla="*/ 258195 w 258203"/>
              <a:gd name="connsiteY21" fmla="*/ 457200 h 457200"/>
              <a:gd name="connsiteX0" fmla="*/ 143895 w 241304"/>
              <a:gd name="connsiteY0" fmla="*/ 0 h 442912"/>
              <a:gd name="connsiteX1" fmla="*/ 139132 w 241304"/>
              <a:gd name="connsiteY1" fmla="*/ 23813 h 442912"/>
              <a:gd name="connsiteX2" fmla="*/ 124845 w 241304"/>
              <a:gd name="connsiteY2" fmla="*/ 33338 h 442912"/>
              <a:gd name="connsiteX3" fmla="*/ 110557 w 241304"/>
              <a:gd name="connsiteY3" fmla="*/ 80963 h 442912"/>
              <a:gd name="connsiteX4" fmla="*/ 101032 w 241304"/>
              <a:gd name="connsiteY4" fmla="*/ 109538 h 442912"/>
              <a:gd name="connsiteX5" fmla="*/ 96270 w 241304"/>
              <a:gd name="connsiteY5" fmla="*/ 128588 h 442912"/>
              <a:gd name="connsiteX6" fmla="*/ 86745 w 241304"/>
              <a:gd name="connsiteY6" fmla="*/ 157163 h 442912"/>
              <a:gd name="connsiteX7" fmla="*/ 58170 w 241304"/>
              <a:gd name="connsiteY7" fmla="*/ 166688 h 442912"/>
              <a:gd name="connsiteX8" fmla="*/ 48645 w 241304"/>
              <a:gd name="connsiteY8" fmla="*/ 195263 h 442912"/>
              <a:gd name="connsiteX9" fmla="*/ 43882 w 241304"/>
              <a:gd name="connsiteY9" fmla="*/ 209550 h 442912"/>
              <a:gd name="connsiteX10" fmla="*/ 34357 w 241304"/>
              <a:gd name="connsiteY10" fmla="*/ 223838 h 442912"/>
              <a:gd name="connsiteX11" fmla="*/ 24832 w 241304"/>
              <a:gd name="connsiteY11" fmla="*/ 252413 h 442912"/>
              <a:gd name="connsiteX12" fmla="*/ 5782 w 241304"/>
              <a:gd name="connsiteY12" fmla="*/ 280988 h 442912"/>
              <a:gd name="connsiteX13" fmla="*/ 1020 w 241304"/>
              <a:gd name="connsiteY13" fmla="*/ 295275 h 442912"/>
              <a:gd name="connsiteX14" fmla="*/ 29595 w 241304"/>
              <a:gd name="connsiteY14" fmla="*/ 304800 h 442912"/>
              <a:gd name="connsiteX15" fmla="*/ 81982 w 241304"/>
              <a:gd name="connsiteY15" fmla="*/ 314325 h 442912"/>
              <a:gd name="connsiteX16" fmla="*/ 110557 w 241304"/>
              <a:gd name="connsiteY16" fmla="*/ 328613 h 442912"/>
              <a:gd name="connsiteX17" fmla="*/ 158182 w 241304"/>
              <a:gd name="connsiteY17" fmla="*/ 376238 h 442912"/>
              <a:gd name="connsiteX18" fmla="*/ 186757 w 241304"/>
              <a:gd name="connsiteY18" fmla="*/ 385763 h 442912"/>
              <a:gd name="connsiteX19" fmla="*/ 215332 w 241304"/>
              <a:gd name="connsiteY19" fmla="*/ 404813 h 442912"/>
              <a:gd name="connsiteX20" fmla="*/ 229620 w 241304"/>
              <a:gd name="connsiteY20" fmla="*/ 433388 h 442912"/>
              <a:gd name="connsiteX21" fmla="*/ 241304 w 241304"/>
              <a:gd name="connsiteY21" fmla="*/ 442912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1304" h="442912">
                <a:moveTo>
                  <a:pt x="143895" y="0"/>
                </a:moveTo>
                <a:cubicBezTo>
                  <a:pt x="142307" y="7938"/>
                  <a:pt x="143148" y="16785"/>
                  <a:pt x="139132" y="23813"/>
                </a:cubicBezTo>
                <a:cubicBezTo>
                  <a:pt x="136292" y="28783"/>
                  <a:pt x="127878" y="28484"/>
                  <a:pt x="124845" y="33338"/>
                </a:cubicBezTo>
                <a:cubicBezTo>
                  <a:pt x="118371" y="43697"/>
                  <a:pt x="114417" y="68096"/>
                  <a:pt x="110557" y="80963"/>
                </a:cubicBezTo>
                <a:cubicBezTo>
                  <a:pt x="107672" y="90580"/>
                  <a:pt x="103467" y="99797"/>
                  <a:pt x="101032" y="109538"/>
                </a:cubicBezTo>
                <a:cubicBezTo>
                  <a:pt x="99445" y="115888"/>
                  <a:pt x="98151" y="122319"/>
                  <a:pt x="96270" y="128588"/>
                </a:cubicBezTo>
                <a:cubicBezTo>
                  <a:pt x="93385" y="138205"/>
                  <a:pt x="96270" y="153988"/>
                  <a:pt x="86745" y="157163"/>
                </a:cubicBezTo>
                <a:lnTo>
                  <a:pt x="58170" y="166688"/>
                </a:lnTo>
                <a:lnTo>
                  <a:pt x="48645" y="195263"/>
                </a:lnTo>
                <a:cubicBezTo>
                  <a:pt x="47057" y="200025"/>
                  <a:pt x="46667" y="205373"/>
                  <a:pt x="43882" y="209550"/>
                </a:cubicBezTo>
                <a:lnTo>
                  <a:pt x="34357" y="223838"/>
                </a:lnTo>
                <a:cubicBezTo>
                  <a:pt x="31182" y="233363"/>
                  <a:pt x="30401" y="244059"/>
                  <a:pt x="24832" y="252413"/>
                </a:cubicBezTo>
                <a:lnTo>
                  <a:pt x="5782" y="280988"/>
                </a:lnTo>
                <a:cubicBezTo>
                  <a:pt x="4195" y="285750"/>
                  <a:pt x="-2530" y="291725"/>
                  <a:pt x="1020" y="295275"/>
                </a:cubicBezTo>
                <a:cubicBezTo>
                  <a:pt x="8120" y="302374"/>
                  <a:pt x="20070" y="301625"/>
                  <a:pt x="29595" y="304800"/>
                </a:cubicBezTo>
                <a:cubicBezTo>
                  <a:pt x="56028" y="313611"/>
                  <a:pt x="38891" y="308939"/>
                  <a:pt x="81982" y="314325"/>
                </a:cubicBezTo>
                <a:cubicBezTo>
                  <a:pt x="92173" y="317722"/>
                  <a:pt x="102954" y="319924"/>
                  <a:pt x="110557" y="328613"/>
                </a:cubicBezTo>
                <a:cubicBezTo>
                  <a:pt x="131474" y="352519"/>
                  <a:pt x="124565" y="365032"/>
                  <a:pt x="158182" y="376238"/>
                </a:cubicBezTo>
                <a:cubicBezTo>
                  <a:pt x="167707" y="379413"/>
                  <a:pt x="178403" y="380194"/>
                  <a:pt x="186757" y="385763"/>
                </a:cubicBezTo>
                <a:lnTo>
                  <a:pt x="215332" y="404813"/>
                </a:lnTo>
                <a:cubicBezTo>
                  <a:pt x="218729" y="415003"/>
                  <a:pt x="225291" y="427038"/>
                  <a:pt x="229620" y="433388"/>
                </a:cubicBezTo>
                <a:cubicBezTo>
                  <a:pt x="233949" y="439738"/>
                  <a:pt x="241304" y="425839"/>
                  <a:pt x="241304" y="442912"/>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prstClr val="black"/>
                </a:solidFill>
              </a:rPr>
              <a:t>19</a:t>
            </a:r>
          </a:p>
        </p:txBody>
      </p:sp>
      <p:sp>
        <p:nvSpPr>
          <p:cNvPr id="13323" name="TextBox 64"/>
          <p:cNvSpPr txBox="1">
            <a:spLocks noChangeArrowheads="1"/>
          </p:cNvSpPr>
          <p:nvPr/>
        </p:nvSpPr>
        <p:spPr bwMode="auto">
          <a:xfrm>
            <a:off x="6778625" y="2174875"/>
            <a:ext cx="841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4</a:t>
            </a:r>
          </a:p>
        </p:txBody>
      </p:sp>
      <p:sp>
        <p:nvSpPr>
          <p:cNvPr id="13324" name="TextBox 65"/>
          <p:cNvSpPr txBox="1">
            <a:spLocks noChangeArrowheads="1"/>
          </p:cNvSpPr>
          <p:nvPr/>
        </p:nvSpPr>
        <p:spPr bwMode="auto">
          <a:xfrm>
            <a:off x="6362700" y="2217738"/>
            <a:ext cx="134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3</a:t>
            </a:r>
          </a:p>
        </p:txBody>
      </p:sp>
      <p:sp>
        <p:nvSpPr>
          <p:cNvPr id="67" name="Freeform 66"/>
          <p:cNvSpPr/>
          <p:nvPr/>
        </p:nvSpPr>
        <p:spPr>
          <a:xfrm>
            <a:off x="6438900" y="2138363"/>
            <a:ext cx="381000" cy="271462"/>
          </a:xfrm>
          <a:custGeom>
            <a:avLst/>
            <a:gdLst>
              <a:gd name="connsiteX0" fmla="*/ 0 w 381407"/>
              <a:gd name="connsiteY0" fmla="*/ 0 h 271462"/>
              <a:gd name="connsiteX1" fmla="*/ 23813 w 381407"/>
              <a:gd name="connsiteY1" fmla="*/ 19050 h 271462"/>
              <a:gd name="connsiteX2" fmla="*/ 52388 w 381407"/>
              <a:gd name="connsiteY2" fmla="*/ 14287 h 271462"/>
              <a:gd name="connsiteX3" fmla="*/ 114300 w 381407"/>
              <a:gd name="connsiteY3" fmla="*/ 4762 h 271462"/>
              <a:gd name="connsiteX4" fmla="*/ 128588 w 381407"/>
              <a:gd name="connsiteY4" fmla="*/ 0 h 271462"/>
              <a:gd name="connsiteX5" fmla="*/ 147638 w 381407"/>
              <a:gd name="connsiteY5" fmla="*/ 19050 h 271462"/>
              <a:gd name="connsiteX6" fmla="*/ 161925 w 381407"/>
              <a:gd name="connsiteY6" fmla="*/ 28575 h 271462"/>
              <a:gd name="connsiteX7" fmla="*/ 171450 w 381407"/>
              <a:gd name="connsiteY7" fmla="*/ 57150 h 271462"/>
              <a:gd name="connsiteX8" fmla="*/ 185738 w 381407"/>
              <a:gd name="connsiteY8" fmla="*/ 85725 h 271462"/>
              <a:gd name="connsiteX9" fmla="*/ 200025 w 381407"/>
              <a:gd name="connsiteY9" fmla="*/ 95250 h 271462"/>
              <a:gd name="connsiteX10" fmla="*/ 223838 w 381407"/>
              <a:gd name="connsiteY10" fmla="*/ 114300 h 271462"/>
              <a:gd name="connsiteX11" fmla="*/ 238125 w 381407"/>
              <a:gd name="connsiteY11" fmla="*/ 123825 h 271462"/>
              <a:gd name="connsiteX12" fmla="*/ 266700 w 381407"/>
              <a:gd name="connsiteY12" fmla="*/ 133350 h 271462"/>
              <a:gd name="connsiteX13" fmla="*/ 280988 w 381407"/>
              <a:gd name="connsiteY13" fmla="*/ 142875 h 271462"/>
              <a:gd name="connsiteX14" fmla="*/ 295275 w 381407"/>
              <a:gd name="connsiteY14" fmla="*/ 157162 h 271462"/>
              <a:gd name="connsiteX15" fmla="*/ 323850 w 381407"/>
              <a:gd name="connsiteY15" fmla="*/ 166687 h 271462"/>
              <a:gd name="connsiteX16" fmla="*/ 338138 w 381407"/>
              <a:gd name="connsiteY16" fmla="*/ 171450 h 271462"/>
              <a:gd name="connsiteX17" fmla="*/ 376238 w 381407"/>
              <a:gd name="connsiteY17" fmla="*/ 180975 h 271462"/>
              <a:gd name="connsiteX18" fmla="*/ 381000 w 381407"/>
              <a:gd name="connsiteY18" fmla="*/ 195262 h 271462"/>
              <a:gd name="connsiteX19" fmla="*/ 366713 w 381407"/>
              <a:gd name="connsiteY19" fmla="*/ 204787 h 271462"/>
              <a:gd name="connsiteX20" fmla="*/ 357188 w 381407"/>
              <a:gd name="connsiteY20" fmla="*/ 219075 h 271462"/>
              <a:gd name="connsiteX21" fmla="*/ 361950 w 381407"/>
              <a:gd name="connsiteY21" fmla="*/ 233362 h 271462"/>
              <a:gd name="connsiteX22" fmla="*/ 376238 w 381407"/>
              <a:gd name="connsiteY22" fmla="*/ 261937 h 271462"/>
              <a:gd name="connsiteX23" fmla="*/ 357188 w 381407"/>
              <a:gd name="connsiteY23" fmla="*/ 271462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407" h="271462">
                <a:moveTo>
                  <a:pt x="0" y="0"/>
                </a:moveTo>
                <a:cubicBezTo>
                  <a:pt x="7938" y="6350"/>
                  <a:pt x="14006" y="16375"/>
                  <a:pt x="23813" y="19050"/>
                </a:cubicBezTo>
                <a:cubicBezTo>
                  <a:pt x="33129" y="21591"/>
                  <a:pt x="42844" y="15755"/>
                  <a:pt x="52388" y="14287"/>
                </a:cubicBezTo>
                <a:cubicBezTo>
                  <a:pt x="64752" y="12385"/>
                  <a:pt x="100918" y="7736"/>
                  <a:pt x="114300" y="4762"/>
                </a:cubicBezTo>
                <a:cubicBezTo>
                  <a:pt x="119201" y="3673"/>
                  <a:pt x="123825" y="1587"/>
                  <a:pt x="128588" y="0"/>
                </a:cubicBezTo>
                <a:cubicBezTo>
                  <a:pt x="159758" y="10389"/>
                  <a:pt x="129166" y="-4040"/>
                  <a:pt x="147638" y="19050"/>
                </a:cubicBezTo>
                <a:cubicBezTo>
                  <a:pt x="151214" y="23519"/>
                  <a:pt x="157163" y="25400"/>
                  <a:pt x="161925" y="28575"/>
                </a:cubicBezTo>
                <a:lnTo>
                  <a:pt x="171450" y="57150"/>
                </a:lnTo>
                <a:cubicBezTo>
                  <a:pt x="175323" y="68769"/>
                  <a:pt x="176507" y="76494"/>
                  <a:pt x="185738" y="85725"/>
                </a:cubicBezTo>
                <a:cubicBezTo>
                  <a:pt x="189785" y="89772"/>
                  <a:pt x="195263" y="92075"/>
                  <a:pt x="200025" y="95250"/>
                </a:cubicBezTo>
                <a:cubicBezTo>
                  <a:pt x="216082" y="119334"/>
                  <a:pt x="200834" y="102797"/>
                  <a:pt x="223838" y="114300"/>
                </a:cubicBezTo>
                <a:cubicBezTo>
                  <a:pt x="228957" y="116860"/>
                  <a:pt x="232895" y="121500"/>
                  <a:pt x="238125" y="123825"/>
                </a:cubicBezTo>
                <a:cubicBezTo>
                  <a:pt x="247300" y="127903"/>
                  <a:pt x="258346" y="127781"/>
                  <a:pt x="266700" y="133350"/>
                </a:cubicBezTo>
                <a:cubicBezTo>
                  <a:pt x="271463" y="136525"/>
                  <a:pt x="276591" y="139211"/>
                  <a:pt x="280988" y="142875"/>
                </a:cubicBezTo>
                <a:cubicBezTo>
                  <a:pt x="286162" y="147187"/>
                  <a:pt x="289388" y="153891"/>
                  <a:pt x="295275" y="157162"/>
                </a:cubicBezTo>
                <a:cubicBezTo>
                  <a:pt x="304052" y="162038"/>
                  <a:pt x="314325" y="163512"/>
                  <a:pt x="323850" y="166687"/>
                </a:cubicBezTo>
                <a:cubicBezTo>
                  <a:pt x="328613" y="168275"/>
                  <a:pt x="333215" y="170466"/>
                  <a:pt x="338138" y="171450"/>
                </a:cubicBezTo>
                <a:cubicBezTo>
                  <a:pt x="366873" y="177196"/>
                  <a:pt x="354271" y="173652"/>
                  <a:pt x="376238" y="180975"/>
                </a:cubicBezTo>
                <a:cubicBezTo>
                  <a:pt x="377825" y="185737"/>
                  <a:pt x="382864" y="190601"/>
                  <a:pt x="381000" y="195262"/>
                </a:cubicBezTo>
                <a:cubicBezTo>
                  <a:pt x="378874" y="200576"/>
                  <a:pt x="370760" y="200740"/>
                  <a:pt x="366713" y="204787"/>
                </a:cubicBezTo>
                <a:cubicBezTo>
                  <a:pt x="362666" y="208835"/>
                  <a:pt x="360363" y="214312"/>
                  <a:pt x="357188" y="219075"/>
                </a:cubicBezTo>
                <a:cubicBezTo>
                  <a:pt x="358775" y="223837"/>
                  <a:pt x="359705" y="228872"/>
                  <a:pt x="361950" y="233362"/>
                </a:cubicBezTo>
                <a:cubicBezTo>
                  <a:pt x="380418" y="270298"/>
                  <a:pt x="364264" y="226020"/>
                  <a:pt x="376238" y="261937"/>
                </a:cubicBezTo>
                <a:cubicBezTo>
                  <a:pt x="359820" y="267410"/>
                  <a:pt x="365500" y="263150"/>
                  <a:pt x="357188" y="271462"/>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8" name="Freeform 117"/>
          <p:cNvSpPr/>
          <p:nvPr/>
        </p:nvSpPr>
        <p:spPr>
          <a:xfrm>
            <a:off x="5740400" y="2528888"/>
            <a:ext cx="300038" cy="314325"/>
          </a:xfrm>
          <a:custGeom>
            <a:avLst/>
            <a:gdLst>
              <a:gd name="connsiteX0" fmla="*/ 233362 w 300336"/>
              <a:gd name="connsiteY0" fmla="*/ 0 h 314325"/>
              <a:gd name="connsiteX1" fmla="*/ 247650 w 300336"/>
              <a:gd name="connsiteY1" fmla="*/ 23812 h 314325"/>
              <a:gd name="connsiteX2" fmla="*/ 261937 w 300336"/>
              <a:gd name="connsiteY2" fmla="*/ 28575 h 314325"/>
              <a:gd name="connsiteX3" fmla="*/ 276225 w 300336"/>
              <a:gd name="connsiteY3" fmla="*/ 57150 h 314325"/>
              <a:gd name="connsiteX4" fmla="*/ 295275 w 300336"/>
              <a:gd name="connsiteY4" fmla="*/ 85725 h 314325"/>
              <a:gd name="connsiteX5" fmla="*/ 290512 w 300336"/>
              <a:gd name="connsiteY5" fmla="*/ 114300 h 314325"/>
              <a:gd name="connsiteX6" fmla="*/ 271462 w 300336"/>
              <a:gd name="connsiteY6" fmla="*/ 161925 h 314325"/>
              <a:gd name="connsiteX7" fmla="*/ 257175 w 300336"/>
              <a:gd name="connsiteY7" fmla="*/ 166687 h 314325"/>
              <a:gd name="connsiteX8" fmla="*/ 242887 w 300336"/>
              <a:gd name="connsiteY8" fmla="*/ 176212 h 314325"/>
              <a:gd name="connsiteX9" fmla="*/ 252412 w 300336"/>
              <a:gd name="connsiteY9" fmla="*/ 223837 h 314325"/>
              <a:gd name="connsiteX10" fmla="*/ 238125 w 300336"/>
              <a:gd name="connsiteY10" fmla="*/ 276225 h 314325"/>
              <a:gd name="connsiteX11" fmla="*/ 233362 w 300336"/>
              <a:gd name="connsiteY11" fmla="*/ 290512 h 314325"/>
              <a:gd name="connsiteX12" fmla="*/ 204787 w 300336"/>
              <a:gd name="connsiteY12" fmla="*/ 314325 h 314325"/>
              <a:gd name="connsiteX13" fmla="*/ 157162 w 300336"/>
              <a:gd name="connsiteY13" fmla="*/ 300037 h 314325"/>
              <a:gd name="connsiteX14" fmla="*/ 142875 w 300336"/>
              <a:gd name="connsiteY14" fmla="*/ 295275 h 314325"/>
              <a:gd name="connsiteX15" fmla="*/ 128587 w 300336"/>
              <a:gd name="connsiteY15" fmla="*/ 285750 h 314325"/>
              <a:gd name="connsiteX16" fmla="*/ 123825 w 300336"/>
              <a:gd name="connsiteY16" fmla="*/ 271462 h 314325"/>
              <a:gd name="connsiteX17" fmla="*/ 95250 w 300336"/>
              <a:gd name="connsiteY17" fmla="*/ 261937 h 314325"/>
              <a:gd name="connsiteX18" fmla="*/ 80962 w 300336"/>
              <a:gd name="connsiteY18" fmla="*/ 257175 h 314325"/>
              <a:gd name="connsiteX19" fmla="*/ 71437 w 300336"/>
              <a:gd name="connsiteY19" fmla="*/ 228600 h 314325"/>
              <a:gd name="connsiteX20" fmla="*/ 42862 w 300336"/>
              <a:gd name="connsiteY20" fmla="*/ 209550 h 314325"/>
              <a:gd name="connsiteX21" fmla="*/ 28575 w 300336"/>
              <a:gd name="connsiteY21" fmla="*/ 200025 h 314325"/>
              <a:gd name="connsiteX22" fmla="*/ 0 w 300336"/>
              <a:gd name="connsiteY22" fmla="*/ 185737 h 314325"/>
              <a:gd name="connsiteX23" fmla="*/ 23812 w 300336"/>
              <a:gd name="connsiteY23" fmla="*/ 161925 h 314325"/>
              <a:gd name="connsiteX24" fmla="*/ 38100 w 300336"/>
              <a:gd name="connsiteY24" fmla="*/ 152400 h 314325"/>
              <a:gd name="connsiteX25" fmla="*/ 42862 w 300336"/>
              <a:gd name="connsiteY25" fmla="*/ 138112 h 314325"/>
              <a:gd name="connsiteX26" fmla="*/ 57150 w 300336"/>
              <a:gd name="connsiteY26" fmla="*/ 133350 h 314325"/>
              <a:gd name="connsiteX27" fmla="*/ 71437 w 300336"/>
              <a:gd name="connsiteY27" fmla="*/ 123825 h 314325"/>
              <a:gd name="connsiteX28" fmla="*/ 100012 w 300336"/>
              <a:gd name="connsiteY28" fmla="*/ 109537 h 314325"/>
              <a:gd name="connsiteX29" fmla="*/ 138112 w 300336"/>
              <a:gd name="connsiteY29" fmla="*/ 76200 h 314325"/>
              <a:gd name="connsiteX30" fmla="*/ 152400 w 300336"/>
              <a:gd name="connsiteY30" fmla="*/ 66675 h 314325"/>
              <a:gd name="connsiteX31" fmla="*/ 166687 w 300336"/>
              <a:gd name="connsiteY31" fmla="*/ 57150 h 314325"/>
              <a:gd name="connsiteX32" fmla="*/ 176212 w 300336"/>
              <a:gd name="connsiteY32" fmla="*/ 42862 h 314325"/>
              <a:gd name="connsiteX33" fmla="*/ 204787 w 300336"/>
              <a:gd name="connsiteY33" fmla="*/ 23812 h 314325"/>
              <a:gd name="connsiteX34" fmla="*/ 219075 w 300336"/>
              <a:gd name="connsiteY34" fmla="*/ 14287 h 314325"/>
              <a:gd name="connsiteX35" fmla="*/ 233362 w 300336"/>
              <a:gd name="connsiteY35"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0336" h="314325">
                <a:moveTo>
                  <a:pt x="233362" y="0"/>
                </a:moveTo>
                <a:cubicBezTo>
                  <a:pt x="238125" y="7937"/>
                  <a:pt x="241105" y="17267"/>
                  <a:pt x="247650" y="23812"/>
                </a:cubicBezTo>
                <a:cubicBezTo>
                  <a:pt x="251200" y="27362"/>
                  <a:pt x="258017" y="25439"/>
                  <a:pt x="261937" y="28575"/>
                </a:cubicBezTo>
                <a:cubicBezTo>
                  <a:pt x="274622" y="38723"/>
                  <a:pt x="269323" y="44726"/>
                  <a:pt x="276225" y="57150"/>
                </a:cubicBezTo>
                <a:cubicBezTo>
                  <a:pt x="281784" y="67157"/>
                  <a:pt x="295275" y="85725"/>
                  <a:pt x="295275" y="85725"/>
                </a:cubicBezTo>
                <a:cubicBezTo>
                  <a:pt x="304972" y="114818"/>
                  <a:pt x="299258" y="85145"/>
                  <a:pt x="290512" y="114300"/>
                </a:cubicBezTo>
                <a:cubicBezTo>
                  <a:pt x="281569" y="144110"/>
                  <a:pt x="295624" y="145817"/>
                  <a:pt x="271462" y="161925"/>
                </a:cubicBezTo>
                <a:cubicBezTo>
                  <a:pt x="267285" y="164710"/>
                  <a:pt x="261937" y="165100"/>
                  <a:pt x="257175" y="166687"/>
                </a:cubicBezTo>
                <a:cubicBezTo>
                  <a:pt x="252412" y="169862"/>
                  <a:pt x="244129" y="170624"/>
                  <a:pt x="242887" y="176212"/>
                </a:cubicBezTo>
                <a:cubicBezTo>
                  <a:pt x="239969" y="189344"/>
                  <a:pt x="247853" y="210159"/>
                  <a:pt x="252412" y="223837"/>
                </a:cubicBezTo>
                <a:cubicBezTo>
                  <a:pt x="245682" y="257492"/>
                  <a:pt x="250209" y="239975"/>
                  <a:pt x="238125" y="276225"/>
                </a:cubicBezTo>
                <a:cubicBezTo>
                  <a:pt x="236537" y="280987"/>
                  <a:pt x="237539" y="287727"/>
                  <a:pt x="233362" y="290512"/>
                </a:cubicBezTo>
                <a:cubicBezTo>
                  <a:pt x="213471" y="303773"/>
                  <a:pt x="223122" y="295990"/>
                  <a:pt x="204787" y="314325"/>
                </a:cubicBezTo>
                <a:cubicBezTo>
                  <a:pt x="175994" y="307126"/>
                  <a:pt x="191950" y="311633"/>
                  <a:pt x="157162" y="300037"/>
                </a:cubicBezTo>
                <a:lnTo>
                  <a:pt x="142875" y="295275"/>
                </a:lnTo>
                <a:cubicBezTo>
                  <a:pt x="138112" y="292100"/>
                  <a:pt x="132163" y="290220"/>
                  <a:pt x="128587" y="285750"/>
                </a:cubicBezTo>
                <a:cubicBezTo>
                  <a:pt x="125451" y="281830"/>
                  <a:pt x="127910" y="274380"/>
                  <a:pt x="123825" y="271462"/>
                </a:cubicBezTo>
                <a:cubicBezTo>
                  <a:pt x="115655" y="265626"/>
                  <a:pt x="104775" y="265112"/>
                  <a:pt x="95250" y="261937"/>
                </a:cubicBezTo>
                <a:lnTo>
                  <a:pt x="80962" y="257175"/>
                </a:lnTo>
                <a:cubicBezTo>
                  <a:pt x="77787" y="247650"/>
                  <a:pt x="79791" y="234169"/>
                  <a:pt x="71437" y="228600"/>
                </a:cubicBezTo>
                <a:lnTo>
                  <a:pt x="42862" y="209550"/>
                </a:lnTo>
                <a:cubicBezTo>
                  <a:pt x="38100" y="206375"/>
                  <a:pt x="34005" y="201835"/>
                  <a:pt x="28575" y="200025"/>
                </a:cubicBezTo>
                <a:cubicBezTo>
                  <a:pt x="8857" y="193452"/>
                  <a:pt x="18464" y="198047"/>
                  <a:pt x="0" y="185737"/>
                </a:cubicBezTo>
                <a:cubicBezTo>
                  <a:pt x="38103" y="160334"/>
                  <a:pt x="-7941" y="193677"/>
                  <a:pt x="23812" y="161925"/>
                </a:cubicBezTo>
                <a:cubicBezTo>
                  <a:pt x="27860" y="157878"/>
                  <a:pt x="33337" y="155575"/>
                  <a:pt x="38100" y="152400"/>
                </a:cubicBezTo>
                <a:cubicBezTo>
                  <a:pt x="39687" y="147637"/>
                  <a:pt x="39312" y="141662"/>
                  <a:pt x="42862" y="138112"/>
                </a:cubicBezTo>
                <a:cubicBezTo>
                  <a:pt x="46412" y="134562"/>
                  <a:pt x="52660" y="135595"/>
                  <a:pt x="57150" y="133350"/>
                </a:cubicBezTo>
                <a:cubicBezTo>
                  <a:pt x="62269" y="130790"/>
                  <a:pt x="66318" y="126385"/>
                  <a:pt x="71437" y="123825"/>
                </a:cubicBezTo>
                <a:cubicBezTo>
                  <a:pt x="110871" y="104107"/>
                  <a:pt x="59069" y="136833"/>
                  <a:pt x="100012" y="109537"/>
                </a:cubicBezTo>
                <a:cubicBezTo>
                  <a:pt x="115887" y="85725"/>
                  <a:pt x="104775" y="98424"/>
                  <a:pt x="138112" y="76200"/>
                </a:cubicBezTo>
                <a:lnTo>
                  <a:pt x="152400" y="66675"/>
                </a:lnTo>
                <a:lnTo>
                  <a:pt x="166687" y="57150"/>
                </a:lnTo>
                <a:cubicBezTo>
                  <a:pt x="169862" y="52387"/>
                  <a:pt x="171904" y="46631"/>
                  <a:pt x="176212" y="42862"/>
                </a:cubicBezTo>
                <a:cubicBezTo>
                  <a:pt x="184827" y="35324"/>
                  <a:pt x="195262" y="30162"/>
                  <a:pt x="204787" y="23812"/>
                </a:cubicBezTo>
                <a:cubicBezTo>
                  <a:pt x="209550" y="20637"/>
                  <a:pt x="215028" y="18334"/>
                  <a:pt x="219075" y="14287"/>
                </a:cubicBezTo>
                <a:lnTo>
                  <a:pt x="233362" y="0"/>
                </a:lnTo>
                <a:close/>
              </a:path>
            </a:pathLst>
          </a:cu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black"/>
                </a:solidFill>
              </a:rPr>
              <a:t>4</a:t>
            </a:r>
          </a:p>
        </p:txBody>
      </p:sp>
      <p:sp>
        <p:nvSpPr>
          <p:cNvPr id="120" name="Freeform 119"/>
          <p:cNvSpPr/>
          <p:nvPr/>
        </p:nvSpPr>
        <p:spPr>
          <a:xfrm>
            <a:off x="5970588" y="2571750"/>
            <a:ext cx="433387" cy="373063"/>
          </a:xfrm>
          <a:custGeom>
            <a:avLst/>
            <a:gdLst>
              <a:gd name="connsiteX0" fmla="*/ 0 w 433388"/>
              <a:gd name="connsiteY0" fmla="*/ 266700 h 372719"/>
              <a:gd name="connsiteX1" fmla="*/ 23813 w 433388"/>
              <a:gd name="connsiteY1" fmla="*/ 285750 h 372719"/>
              <a:gd name="connsiteX2" fmla="*/ 38100 w 433388"/>
              <a:gd name="connsiteY2" fmla="*/ 295275 h 372719"/>
              <a:gd name="connsiteX3" fmla="*/ 47625 w 433388"/>
              <a:gd name="connsiteY3" fmla="*/ 309563 h 372719"/>
              <a:gd name="connsiteX4" fmla="*/ 52388 w 433388"/>
              <a:gd name="connsiteY4" fmla="*/ 323850 h 372719"/>
              <a:gd name="connsiteX5" fmla="*/ 66675 w 433388"/>
              <a:gd name="connsiteY5" fmla="*/ 328613 h 372719"/>
              <a:gd name="connsiteX6" fmla="*/ 95250 w 433388"/>
              <a:gd name="connsiteY6" fmla="*/ 342900 h 372719"/>
              <a:gd name="connsiteX7" fmla="*/ 171450 w 433388"/>
              <a:gd name="connsiteY7" fmla="*/ 357188 h 372719"/>
              <a:gd name="connsiteX8" fmla="*/ 214313 w 433388"/>
              <a:gd name="connsiteY8" fmla="*/ 361950 h 372719"/>
              <a:gd name="connsiteX9" fmla="*/ 233363 w 433388"/>
              <a:gd name="connsiteY9" fmla="*/ 366713 h 372719"/>
              <a:gd name="connsiteX10" fmla="*/ 247650 w 433388"/>
              <a:gd name="connsiteY10" fmla="*/ 371475 h 372719"/>
              <a:gd name="connsiteX11" fmla="*/ 242888 w 433388"/>
              <a:gd name="connsiteY11" fmla="*/ 352425 h 372719"/>
              <a:gd name="connsiteX12" fmla="*/ 247650 w 433388"/>
              <a:gd name="connsiteY12" fmla="*/ 328613 h 372719"/>
              <a:gd name="connsiteX13" fmla="*/ 261938 w 433388"/>
              <a:gd name="connsiteY13" fmla="*/ 323850 h 372719"/>
              <a:gd name="connsiteX14" fmla="*/ 290513 w 433388"/>
              <a:gd name="connsiteY14" fmla="*/ 309563 h 372719"/>
              <a:gd name="connsiteX15" fmla="*/ 352425 w 433388"/>
              <a:gd name="connsiteY15" fmla="*/ 309563 h 372719"/>
              <a:gd name="connsiteX16" fmla="*/ 361950 w 433388"/>
              <a:gd name="connsiteY16" fmla="*/ 280988 h 372719"/>
              <a:gd name="connsiteX17" fmla="*/ 366713 w 433388"/>
              <a:gd name="connsiteY17" fmla="*/ 266700 h 372719"/>
              <a:gd name="connsiteX18" fmla="*/ 357188 w 433388"/>
              <a:gd name="connsiteY18" fmla="*/ 185738 h 372719"/>
              <a:gd name="connsiteX19" fmla="*/ 352425 w 433388"/>
              <a:gd name="connsiteY19" fmla="*/ 142875 h 372719"/>
              <a:gd name="connsiteX20" fmla="*/ 342900 w 433388"/>
              <a:gd name="connsiteY20" fmla="*/ 114300 h 372719"/>
              <a:gd name="connsiteX21" fmla="*/ 347663 w 433388"/>
              <a:gd name="connsiteY21" fmla="*/ 85725 h 372719"/>
              <a:gd name="connsiteX22" fmla="*/ 366713 w 433388"/>
              <a:gd name="connsiteY22" fmla="*/ 57150 h 372719"/>
              <a:gd name="connsiteX23" fmla="*/ 390525 w 433388"/>
              <a:gd name="connsiteY23" fmla="*/ 33338 h 372719"/>
              <a:gd name="connsiteX24" fmla="*/ 404813 w 433388"/>
              <a:gd name="connsiteY24" fmla="*/ 28575 h 372719"/>
              <a:gd name="connsiteX25" fmla="*/ 414338 w 433388"/>
              <a:gd name="connsiteY25" fmla="*/ 14288 h 372719"/>
              <a:gd name="connsiteX26" fmla="*/ 433388 w 433388"/>
              <a:gd name="connsiteY26" fmla="*/ 0 h 3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3388" h="372719">
                <a:moveTo>
                  <a:pt x="0" y="266700"/>
                </a:moveTo>
                <a:cubicBezTo>
                  <a:pt x="7938" y="273050"/>
                  <a:pt x="15681" y="279651"/>
                  <a:pt x="23813" y="285750"/>
                </a:cubicBezTo>
                <a:cubicBezTo>
                  <a:pt x="28392" y="289184"/>
                  <a:pt x="34053" y="291228"/>
                  <a:pt x="38100" y="295275"/>
                </a:cubicBezTo>
                <a:cubicBezTo>
                  <a:pt x="42147" y="299323"/>
                  <a:pt x="45065" y="304443"/>
                  <a:pt x="47625" y="309563"/>
                </a:cubicBezTo>
                <a:cubicBezTo>
                  <a:pt x="49870" y="314053"/>
                  <a:pt x="48838" y="320300"/>
                  <a:pt x="52388" y="323850"/>
                </a:cubicBezTo>
                <a:cubicBezTo>
                  <a:pt x="55938" y="327400"/>
                  <a:pt x="62185" y="326368"/>
                  <a:pt x="66675" y="328613"/>
                </a:cubicBezTo>
                <a:cubicBezTo>
                  <a:pt x="103596" y="347074"/>
                  <a:pt x="59347" y="330933"/>
                  <a:pt x="95250" y="342900"/>
                </a:cubicBezTo>
                <a:cubicBezTo>
                  <a:pt x="127214" y="364209"/>
                  <a:pt x="102189" y="350892"/>
                  <a:pt x="171450" y="357188"/>
                </a:cubicBezTo>
                <a:cubicBezTo>
                  <a:pt x="185767" y="358490"/>
                  <a:pt x="200025" y="360363"/>
                  <a:pt x="214313" y="361950"/>
                </a:cubicBezTo>
                <a:cubicBezTo>
                  <a:pt x="220663" y="363538"/>
                  <a:pt x="227069" y="364915"/>
                  <a:pt x="233363" y="366713"/>
                </a:cubicBezTo>
                <a:cubicBezTo>
                  <a:pt x="238190" y="368092"/>
                  <a:pt x="244866" y="375652"/>
                  <a:pt x="247650" y="371475"/>
                </a:cubicBezTo>
                <a:cubicBezTo>
                  <a:pt x="251281" y="366029"/>
                  <a:pt x="244475" y="358775"/>
                  <a:pt x="242888" y="352425"/>
                </a:cubicBezTo>
                <a:cubicBezTo>
                  <a:pt x="244475" y="344488"/>
                  <a:pt x="243160" y="335348"/>
                  <a:pt x="247650" y="328613"/>
                </a:cubicBezTo>
                <a:cubicBezTo>
                  <a:pt x="250435" y="324436"/>
                  <a:pt x="257448" y="326095"/>
                  <a:pt x="261938" y="323850"/>
                </a:cubicBezTo>
                <a:cubicBezTo>
                  <a:pt x="298860" y="305389"/>
                  <a:pt x="254606" y="321530"/>
                  <a:pt x="290513" y="309563"/>
                </a:cubicBezTo>
                <a:cubicBezTo>
                  <a:pt x="310188" y="314481"/>
                  <a:pt x="332314" y="322361"/>
                  <a:pt x="352425" y="309563"/>
                </a:cubicBezTo>
                <a:cubicBezTo>
                  <a:pt x="360896" y="304173"/>
                  <a:pt x="358775" y="290513"/>
                  <a:pt x="361950" y="280988"/>
                </a:cubicBezTo>
                <a:lnTo>
                  <a:pt x="366713" y="266700"/>
                </a:lnTo>
                <a:cubicBezTo>
                  <a:pt x="354564" y="230257"/>
                  <a:pt x="363814" y="261939"/>
                  <a:pt x="357188" y="185738"/>
                </a:cubicBezTo>
                <a:cubicBezTo>
                  <a:pt x="355943" y="171416"/>
                  <a:pt x="355244" y="156971"/>
                  <a:pt x="352425" y="142875"/>
                </a:cubicBezTo>
                <a:cubicBezTo>
                  <a:pt x="350456" y="133030"/>
                  <a:pt x="342900" y="114300"/>
                  <a:pt x="342900" y="114300"/>
                </a:cubicBezTo>
                <a:cubicBezTo>
                  <a:pt x="344488" y="104775"/>
                  <a:pt x="343949" y="94639"/>
                  <a:pt x="347663" y="85725"/>
                </a:cubicBezTo>
                <a:cubicBezTo>
                  <a:pt x="352066" y="75158"/>
                  <a:pt x="360363" y="66675"/>
                  <a:pt x="366713" y="57150"/>
                </a:cubicBezTo>
                <a:cubicBezTo>
                  <a:pt x="376237" y="42864"/>
                  <a:pt x="374651" y="41275"/>
                  <a:pt x="390525" y="33338"/>
                </a:cubicBezTo>
                <a:cubicBezTo>
                  <a:pt x="395015" y="31093"/>
                  <a:pt x="400050" y="30163"/>
                  <a:pt x="404813" y="28575"/>
                </a:cubicBezTo>
                <a:cubicBezTo>
                  <a:pt x="407988" y="23813"/>
                  <a:pt x="409869" y="17864"/>
                  <a:pt x="414338" y="14288"/>
                </a:cubicBezTo>
                <a:cubicBezTo>
                  <a:pt x="438859" y="-5329"/>
                  <a:pt x="421524" y="23725"/>
                  <a:pt x="433388" y="0"/>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1" name="Freeform 120"/>
          <p:cNvSpPr/>
          <p:nvPr/>
        </p:nvSpPr>
        <p:spPr>
          <a:xfrm>
            <a:off x="6291263" y="2881313"/>
            <a:ext cx="242887" cy="185737"/>
          </a:xfrm>
          <a:custGeom>
            <a:avLst/>
            <a:gdLst>
              <a:gd name="connsiteX0" fmla="*/ 19647 w 243484"/>
              <a:gd name="connsiteY0" fmla="*/ 0 h 185737"/>
              <a:gd name="connsiteX1" fmla="*/ 5359 w 243484"/>
              <a:gd name="connsiteY1" fmla="*/ 23812 h 185737"/>
              <a:gd name="connsiteX2" fmla="*/ 5359 w 243484"/>
              <a:gd name="connsiteY2" fmla="*/ 119062 h 185737"/>
              <a:gd name="connsiteX3" fmla="*/ 19647 w 243484"/>
              <a:gd name="connsiteY3" fmla="*/ 123825 h 185737"/>
              <a:gd name="connsiteX4" fmla="*/ 48222 w 243484"/>
              <a:gd name="connsiteY4" fmla="*/ 109537 h 185737"/>
              <a:gd name="connsiteX5" fmla="*/ 57747 w 243484"/>
              <a:gd name="connsiteY5" fmla="*/ 138112 h 185737"/>
              <a:gd name="connsiteX6" fmla="*/ 72034 w 243484"/>
              <a:gd name="connsiteY6" fmla="*/ 147637 h 185737"/>
              <a:gd name="connsiteX7" fmla="*/ 81559 w 243484"/>
              <a:gd name="connsiteY7" fmla="*/ 161925 h 185737"/>
              <a:gd name="connsiteX8" fmla="*/ 133947 w 243484"/>
              <a:gd name="connsiteY8" fmla="*/ 176212 h 185737"/>
              <a:gd name="connsiteX9" fmla="*/ 162522 w 243484"/>
              <a:gd name="connsiteY9" fmla="*/ 185737 h 185737"/>
              <a:gd name="connsiteX10" fmla="*/ 186334 w 243484"/>
              <a:gd name="connsiteY10" fmla="*/ 180975 h 185737"/>
              <a:gd name="connsiteX11" fmla="*/ 205384 w 243484"/>
              <a:gd name="connsiteY11" fmla="*/ 152400 h 185737"/>
              <a:gd name="connsiteX12" fmla="*/ 224434 w 243484"/>
              <a:gd name="connsiteY12" fmla="*/ 123825 h 185737"/>
              <a:gd name="connsiteX13" fmla="*/ 238722 w 243484"/>
              <a:gd name="connsiteY13" fmla="*/ 114300 h 185737"/>
              <a:gd name="connsiteX14" fmla="*/ 243484 w 243484"/>
              <a:gd name="connsiteY14" fmla="*/ 1000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3484" h="185737">
                <a:moveTo>
                  <a:pt x="19647" y="0"/>
                </a:moveTo>
                <a:cubicBezTo>
                  <a:pt x="14884" y="7937"/>
                  <a:pt x="8797" y="15217"/>
                  <a:pt x="5359" y="23812"/>
                </a:cubicBezTo>
                <a:cubicBezTo>
                  <a:pt x="-4672" y="48890"/>
                  <a:pt x="1796" y="104812"/>
                  <a:pt x="5359" y="119062"/>
                </a:cubicBezTo>
                <a:cubicBezTo>
                  <a:pt x="6577" y="123932"/>
                  <a:pt x="14884" y="122237"/>
                  <a:pt x="19647" y="123825"/>
                </a:cubicBezTo>
                <a:cubicBezTo>
                  <a:pt x="20127" y="123505"/>
                  <a:pt x="44278" y="105594"/>
                  <a:pt x="48222" y="109537"/>
                </a:cubicBezTo>
                <a:cubicBezTo>
                  <a:pt x="55322" y="116636"/>
                  <a:pt x="49393" y="132543"/>
                  <a:pt x="57747" y="138112"/>
                </a:cubicBezTo>
                <a:lnTo>
                  <a:pt x="72034" y="147637"/>
                </a:lnTo>
                <a:cubicBezTo>
                  <a:pt x="75209" y="152400"/>
                  <a:pt x="76705" y="158891"/>
                  <a:pt x="81559" y="161925"/>
                </a:cubicBezTo>
                <a:cubicBezTo>
                  <a:pt x="96417" y="171211"/>
                  <a:pt x="117539" y="171737"/>
                  <a:pt x="133947" y="176212"/>
                </a:cubicBezTo>
                <a:cubicBezTo>
                  <a:pt x="143633" y="178854"/>
                  <a:pt x="162522" y="185737"/>
                  <a:pt x="162522" y="185737"/>
                </a:cubicBezTo>
                <a:cubicBezTo>
                  <a:pt x="170459" y="184150"/>
                  <a:pt x="179945" y="185945"/>
                  <a:pt x="186334" y="180975"/>
                </a:cubicBezTo>
                <a:cubicBezTo>
                  <a:pt x="195370" y="173947"/>
                  <a:pt x="199034" y="161925"/>
                  <a:pt x="205384" y="152400"/>
                </a:cubicBezTo>
                <a:cubicBezTo>
                  <a:pt x="205385" y="152399"/>
                  <a:pt x="224432" y="123826"/>
                  <a:pt x="224434" y="123825"/>
                </a:cubicBezTo>
                <a:lnTo>
                  <a:pt x="238722" y="114300"/>
                </a:lnTo>
                <a:lnTo>
                  <a:pt x="243484" y="100012"/>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2" name="Freeform 121"/>
          <p:cNvSpPr/>
          <p:nvPr/>
        </p:nvSpPr>
        <p:spPr>
          <a:xfrm>
            <a:off x="6300788" y="3062288"/>
            <a:ext cx="95250" cy="76200"/>
          </a:xfrm>
          <a:custGeom>
            <a:avLst/>
            <a:gdLst>
              <a:gd name="connsiteX0" fmla="*/ 0 w 95250"/>
              <a:gd name="connsiteY0" fmla="*/ 76200 h 76200"/>
              <a:gd name="connsiteX1" fmla="*/ 23812 w 95250"/>
              <a:gd name="connsiteY1" fmla="*/ 66675 h 76200"/>
              <a:gd name="connsiteX2" fmla="*/ 38100 w 95250"/>
              <a:gd name="connsiteY2" fmla="*/ 61912 h 76200"/>
              <a:gd name="connsiteX3" fmla="*/ 52387 w 95250"/>
              <a:gd name="connsiteY3" fmla="*/ 52387 h 76200"/>
              <a:gd name="connsiteX4" fmla="*/ 85725 w 95250"/>
              <a:gd name="connsiteY4" fmla="*/ 47625 h 76200"/>
              <a:gd name="connsiteX5" fmla="*/ 90487 w 95250"/>
              <a:gd name="connsiteY5" fmla="*/ 14287 h 76200"/>
              <a:gd name="connsiteX6" fmla="*/ 95250 w 95250"/>
              <a:gd name="connsiteY6"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0" y="76200"/>
                </a:moveTo>
                <a:cubicBezTo>
                  <a:pt x="7937" y="73025"/>
                  <a:pt x="15808" y="69677"/>
                  <a:pt x="23812" y="66675"/>
                </a:cubicBezTo>
                <a:cubicBezTo>
                  <a:pt x="28513" y="64912"/>
                  <a:pt x="33610" y="64157"/>
                  <a:pt x="38100" y="61912"/>
                </a:cubicBezTo>
                <a:cubicBezTo>
                  <a:pt x="43219" y="59352"/>
                  <a:pt x="46905" y="54032"/>
                  <a:pt x="52387" y="52387"/>
                </a:cubicBezTo>
                <a:cubicBezTo>
                  <a:pt x="63139" y="49161"/>
                  <a:pt x="74612" y="49212"/>
                  <a:pt x="85725" y="47625"/>
                </a:cubicBezTo>
                <a:cubicBezTo>
                  <a:pt x="87312" y="36512"/>
                  <a:pt x="88286" y="25294"/>
                  <a:pt x="90487" y="14287"/>
                </a:cubicBezTo>
                <a:cubicBezTo>
                  <a:pt x="91472" y="9364"/>
                  <a:pt x="95250" y="0"/>
                  <a:pt x="95250" y="0"/>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30" name="TextBox 122"/>
          <p:cNvSpPr txBox="1">
            <a:spLocks noChangeArrowheads="1"/>
          </p:cNvSpPr>
          <p:nvPr/>
        </p:nvSpPr>
        <p:spPr bwMode="auto">
          <a:xfrm>
            <a:off x="6122988" y="2563813"/>
            <a:ext cx="98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1</a:t>
            </a:r>
          </a:p>
        </p:txBody>
      </p:sp>
      <p:sp>
        <p:nvSpPr>
          <p:cNvPr id="13331" name="TextBox 123"/>
          <p:cNvSpPr txBox="1">
            <a:spLocks noChangeArrowheads="1"/>
          </p:cNvSpPr>
          <p:nvPr/>
        </p:nvSpPr>
        <p:spPr bwMode="auto">
          <a:xfrm>
            <a:off x="6362700" y="2838450"/>
            <a:ext cx="460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2</a:t>
            </a:r>
          </a:p>
        </p:txBody>
      </p:sp>
      <p:sp>
        <p:nvSpPr>
          <p:cNvPr id="13332" name="TextBox 124"/>
          <p:cNvSpPr txBox="1">
            <a:spLocks noChangeArrowheads="1"/>
          </p:cNvSpPr>
          <p:nvPr/>
        </p:nvSpPr>
        <p:spPr bwMode="auto">
          <a:xfrm>
            <a:off x="6438900" y="3017838"/>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5</a:t>
            </a:r>
          </a:p>
        </p:txBody>
      </p:sp>
      <p:sp>
        <p:nvSpPr>
          <p:cNvPr id="13333" name="TextBox 125"/>
          <p:cNvSpPr txBox="1">
            <a:spLocks noChangeArrowheads="1"/>
          </p:cNvSpPr>
          <p:nvPr/>
        </p:nvSpPr>
        <p:spPr bwMode="auto">
          <a:xfrm>
            <a:off x="6142038" y="2932113"/>
            <a:ext cx="46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3</a:t>
            </a:r>
          </a:p>
        </p:txBody>
      </p:sp>
      <p:sp>
        <p:nvSpPr>
          <p:cNvPr id="13334" name="TextBox 126"/>
          <p:cNvSpPr txBox="1">
            <a:spLocks noChangeArrowheads="1"/>
          </p:cNvSpPr>
          <p:nvPr/>
        </p:nvSpPr>
        <p:spPr bwMode="auto">
          <a:xfrm>
            <a:off x="4373563" y="4425950"/>
            <a:ext cx="460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1</a:t>
            </a:r>
          </a:p>
        </p:txBody>
      </p:sp>
      <p:sp>
        <p:nvSpPr>
          <p:cNvPr id="128" name="Freeform 127"/>
          <p:cNvSpPr/>
          <p:nvPr/>
        </p:nvSpPr>
        <p:spPr>
          <a:xfrm>
            <a:off x="3938588" y="4656138"/>
            <a:ext cx="409575" cy="471487"/>
          </a:xfrm>
          <a:custGeom>
            <a:avLst/>
            <a:gdLst>
              <a:gd name="connsiteX0" fmla="*/ 214313 w 409575"/>
              <a:gd name="connsiteY0" fmla="*/ 41 h 471528"/>
              <a:gd name="connsiteX1" fmla="*/ 238125 w 409575"/>
              <a:gd name="connsiteY1" fmla="*/ 14328 h 471528"/>
              <a:gd name="connsiteX2" fmla="*/ 290513 w 409575"/>
              <a:gd name="connsiteY2" fmla="*/ 23853 h 471528"/>
              <a:gd name="connsiteX3" fmla="*/ 323850 w 409575"/>
              <a:gd name="connsiteY3" fmla="*/ 33378 h 471528"/>
              <a:gd name="connsiteX4" fmla="*/ 338138 w 409575"/>
              <a:gd name="connsiteY4" fmla="*/ 42903 h 471528"/>
              <a:gd name="connsiteX5" fmla="*/ 352425 w 409575"/>
              <a:gd name="connsiteY5" fmla="*/ 71478 h 471528"/>
              <a:gd name="connsiteX6" fmla="*/ 338138 w 409575"/>
              <a:gd name="connsiteY6" fmla="*/ 81003 h 471528"/>
              <a:gd name="connsiteX7" fmla="*/ 352425 w 409575"/>
              <a:gd name="connsiteY7" fmla="*/ 109578 h 471528"/>
              <a:gd name="connsiteX8" fmla="*/ 366713 w 409575"/>
              <a:gd name="connsiteY8" fmla="*/ 119103 h 471528"/>
              <a:gd name="connsiteX9" fmla="*/ 381000 w 409575"/>
              <a:gd name="connsiteY9" fmla="*/ 123866 h 471528"/>
              <a:gd name="connsiteX10" fmla="*/ 409575 w 409575"/>
              <a:gd name="connsiteY10" fmla="*/ 142916 h 471528"/>
              <a:gd name="connsiteX11" fmla="*/ 366713 w 409575"/>
              <a:gd name="connsiteY11" fmla="*/ 157203 h 471528"/>
              <a:gd name="connsiteX12" fmla="*/ 352425 w 409575"/>
              <a:gd name="connsiteY12" fmla="*/ 161966 h 471528"/>
              <a:gd name="connsiteX13" fmla="*/ 338138 w 409575"/>
              <a:gd name="connsiteY13" fmla="*/ 171491 h 471528"/>
              <a:gd name="connsiteX14" fmla="*/ 333375 w 409575"/>
              <a:gd name="connsiteY14" fmla="*/ 185778 h 471528"/>
              <a:gd name="connsiteX15" fmla="*/ 352425 w 409575"/>
              <a:gd name="connsiteY15" fmla="*/ 195303 h 471528"/>
              <a:gd name="connsiteX16" fmla="*/ 381000 w 409575"/>
              <a:gd name="connsiteY16" fmla="*/ 204828 h 471528"/>
              <a:gd name="connsiteX17" fmla="*/ 395288 w 409575"/>
              <a:gd name="connsiteY17" fmla="*/ 214353 h 471528"/>
              <a:gd name="connsiteX18" fmla="*/ 400050 w 409575"/>
              <a:gd name="connsiteY18" fmla="*/ 228641 h 471528"/>
              <a:gd name="connsiteX19" fmla="*/ 409575 w 409575"/>
              <a:gd name="connsiteY19" fmla="*/ 242928 h 471528"/>
              <a:gd name="connsiteX20" fmla="*/ 395288 w 409575"/>
              <a:gd name="connsiteY20" fmla="*/ 276266 h 471528"/>
              <a:gd name="connsiteX21" fmla="*/ 381000 w 409575"/>
              <a:gd name="connsiteY21" fmla="*/ 304841 h 471528"/>
              <a:gd name="connsiteX22" fmla="*/ 366713 w 409575"/>
              <a:gd name="connsiteY22" fmla="*/ 309603 h 471528"/>
              <a:gd name="connsiteX23" fmla="*/ 333375 w 409575"/>
              <a:gd name="connsiteY23" fmla="*/ 342941 h 471528"/>
              <a:gd name="connsiteX24" fmla="*/ 309563 w 409575"/>
              <a:gd name="connsiteY24" fmla="*/ 366753 h 471528"/>
              <a:gd name="connsiteX25" fmla="*/ 285750 w 409575"/>
              <a:gd name="connsiteY25" fmla="*/ 390566 h 471528"/>
              <a:gd name="connsiteX26" fmla="*/ 247650 w 409575"/>
              <a:gd name="connsiteY26" fmla="*/ 423903 h 471528"/>
              <a:gd name="connsiteX27" fmla="*/ 233363 w 409575"/>
              <a:gd name="connsiteY27" fmla="*/ 433428 h 471528"/>
              <a:gd name="connsiteX28" fmla="*/ 219075 w 409575"/>
              <a:gd name="connsiteY28" fmla="*/ 442953 h 471528"/>
              <a:gd name="connsiteX29" fmla="*/ 209550 w 409575"/>
              <a:gd name="connsiteY29" fmla="*/ 457241 h 471528"/>
              <a:gd name="connsiteX30" fmla="*/ 180975 w 409575"/>
              <a:gd name="connsiteY30" fmla="*/ 471528 h 471528"/>
              <a:gd name="connsiteX31" fmla="*/ 157163 w 409575"/>
              <a:gd name="connsiteY31" fmla="*/ 447716 h 471528"/>
              <a:gd name="connsiteX32" fmla="*/ 142875 w 409575"/>
              <a:gd name="connsiteY32" fmla="*/ 452478 h 471528"/>
              <a:gd name="connsiteX33" fmla="*/ 104775 w 409575"/>
              <a:gd name="connsiteY33" fmla="*/ 447716 h 471528"/>
              <a:gd name="connsiteX34" fmla="*/ 85725 w 409575"/>
              <a:gd name="connsiteY34" fmla="*/ 419141 h 471528"/>
              <a:gd name="connsiteX35" fmla="*/ 57150 w 409575"/>
              <a:gd name="connsiteY35" fmla="*/ 404853 h 471528"/>
              <a:gd name="connsiteX36" fmla="*/ 23813 w 409575"/>
              <a:gd name="connsiteY36" fmla="*/ 371516 h 471528"/>
              <a:gd name="connsiteX37" fmla="*/ 9525 w 409575"/>
              <a:gd name="connsiteY37" fmla="*/ 342941 h 471528"/>
              <a:gd name="connsiteX38" fmla="*/ 19050 w 409575"/>
              <a:gd name="connsiteY38" fmla="*/ 314366 h 471528"/>
              <a:gd name="connsiteX39" fmla="*/ 28575 w 409575"/>
              <a:gd name="connsiteY39" fmla="*/ 271503 h 471528"/>
              <a:gd name="connsiteX40" fmla="*/ 23813 w 409575"/>
              <a:gd name="connsiteY40" fmla="*/ 257216 h 471528"/>
              <a:gd name="connsiteX41" fmla="*/ 9525 w 409575"/>
              <a:gd name="connsiteY41" fmla="*/ 247691 h 471528"/>
              <a:gd name="connsiteX42" fmla="*/ 0 w 409575"/>
              <a:gd name="connsiteY42" fmla="*/ 219116 h 471528"/>
              <a:gd name="connsiteX43" fmla="*/ 14288 w 409575"/>
              <a:gd name="connsiteY43" fmla="*/ 209591 h 471528"/>
              <a:gd name="connsiteX44" fmla="*/ 19050 w 409575"/>
              <a:gd name="connsiteY44" fmla="*/ 195303 h 471528"/>
              <a:gd name="connsiteX45" fmla="*/ 66675 w 409575"/>
              <a:gd name="connsiteY45" fmla="*/ 171491 h 471528"/>
              <a:gd name="connsiteX46" fmla="*/ 80963 w 409575"/>
              <a:gd name="connsiteY46" fmla="*/ 161966 h 471528"/>
              <a:gd name="connsiteX47" fmla="*/ 85725 w 409575"/>
              <a:gd name="connsiteY47" fmla="*/ 147678 h 471528"/>
              <a:gd name="connsiteX48" fmla="*/ 114300 w 409575"/>
              <a:gd name="connsiteY48" fmla="*/ 138153 h 471528"/>
              <a:gd name="connsiteX49" fmla="*/ 138113 w 409575"/>
              <a:gd name="connsiteY49" fmla="*/ 104816 h 471528"/>
              <a:gd name="connsiteX50" fmla="*/ 152400 w 409575"/>
              <a:gd name="connsiteY50" fmla="*/ 95291 h 471528"/>
              <a:gd name="connsiteX51" fmla="*/ 157163 w 409575"/>
              <a:gd name="connsiteY51" fmla="*/ 81003 h 471528"/>
              <a:gd name="connsiteX52" fmla="*/ 185738 w 409575"/>
              <a:gd name="connsiteY52" fmla="*/ 61953 h 471528"/>
              <a:gd name="connsiteX53" fmla="*/ 195263 w 409575"/>
              <a:gd name="connsiteY53" fmla="*/ 28616 h 471528"/>
              <a:gd name="connsiteX54" fmla="*/ 209550 w 409575"/>
              <a:gd name="connsiteY54" fmla="*/ 19091 h 471528"/>
              <a:gd name="connsiteX55" fmla="*/ 214313 w 409575"/>
              <a:gd name="connsiteY55" fmla="*/ 41 h 47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09575" h="471528">
                <a:moveTo>
                  <a:pt x="214313" y="41"/>
                </a:moveTo>
                <a:cubicBezTo>
                  <a:pt x="219075" y="-753"/>
                  <a:pt x="229846" y="10188"/>
                  <a:pt x="238125" y="14328"/>
                </a:cubicBezTo>
                <a:cubicBezTo>
                  <a:pt x="252810" y="21671"/>
                  <a:pt x="277373" y="22211"/>
                  <a:pt x="290513" y="23853"/>
                </a:cubicBezTo>
                <a:cubicBezTo>
                  <a:pt x="296612" y="25378"/>
                  <a:pt x="317021" y="29963"/>
                  <a:pt x="323850" y="33378"/>
                </a:cubicBezTo>
                <a:cubicBezTo>
                  <a:pt x="328970" y="35938"/>
                  <a:pt x="333375" y="39728"/>
                  <a:pt x="338138" y="42903"/>
                </a:cubicBezTo>
                <a:cubicBezTo>
                  <a:pt x="340143" y="45911"/>
                  <a:pt x="354890" y="65316"/>
                  <a:pt x="352425" y="71478"/>
                </a:cubicBezTo>
                <a:cubicBezTo>
                  <a:pt x="350299" y="76792"/>
                  <a:pt x="342900" y="77828"/>
                  <a:pt x="338138" y="81003"/>
                </a:cubicBezTo>
                <a:cubicBezTo>
                  <a:pt x="342011" y="92624"/>
                  <a:pt x="343192" y="100345"/>
                  <a:pt x="352425" y="109578"/>
                </a:cubicBezTo>
                <a:cubicBezTo>
                  <a:pt x="356473" y="113625"/>
                  <a:pt x="361593" y="116543"/>
                  <a:pt x="366713" y="119103"/>
                </a:cubicBezTo>
                <a:cubicBezTo>
                  <a:pt x="371203" y="121348"/>
                  <a:pt x="376612" y="121428"/>
                  <a:pt x="381000" y="123866"/>
                </a:cubicBezTo>
                <a:cubicBezTo>
                  <a:pt x="391007" y="129426"/>
                  <a:pt x="409575" y="142916"/>
                  <a:pt x="409575" y="142916"/>
                </a:cubicBezTo>
                <a:lnTo>
                  <a:pt x="366713" y="157203"/>
                </a:lnTo>
                <a:cubicBezTo>
                  <a:pt x="361950" y="158791"/>
                  <a:pt x="356602" y="159181"/>
                  <a:pt x="352425" y="161966"/>
                </a:cubicBezTo>
                <a:lnTo>
                  <a:pt x="338138" y="171491"/>
                </a:lnTo>
                <a:cubicBezTo>
                  <a:pt x="336550" y="176253"/>
                  <a:pt x="330792" y="181473"/>
                  <a:pt x="333375" y="185778"/>
                </a:cubicBezTo>
                <a:cubicBezTo>
                  <a:pt x="337028" y="191866"/>
                  <a:pt x="345833" y="192666"/>
                  <a:pt x="352425" y="195303"/>
                </a:cubicBezTo>
                <a:cubicBezTo>
                  <a:pt x="361747" y="199032"/>
                  <a:pt x="381000" y="204828"/>
                  <a:pt x="381000" y="204828"/>
                </a:cubicBezTo>
                <a:cubicBezTo>
                  <a:pt x="385763" y="208003"/>
                  <a:pt x="391712" y="209883"/>
                  <a:pt x="395288" y="214353"/>
                </a:cubicBezTo>
                <a:cubicBezTo>
                  <a:pt x="398424" y="218273"/>
                  <a:pt x="397805" y="224151"/>
                  <a:pt x="400050" y="228641"/>
                </a:cubicBezTo>
                <a:cubicBezTo>
                  <a:pt x="402610" y="233760"/>
                  <a:pt x="406400" y="238166"/>
                  <a:pt x="409575" y="242928"/>
                </a:cubicBezTo>
                <a:cubicBezTo>
                  <a:pt x="399666" y="282569"/>
                  <a:pt x="411731" y="243381"/>
                  <a:pt x="395288" y="276266"/>
                </a:cubicBezTo>
                <a:cubicBezTo>
                  <a:pt x="389537" y="287768"/>
                  <a:pt x="392372" y="295743"/>
                  <a:pt x="381000" y="304841"/>
                </a:cubicBezTo>
                <a:cubicBezTo>
                  <a:pt x="377080" y="307977"/>
                  <a:pt x="371475" y="308016"/>
                  <a:pt x="366713" y="309603"/>
                </a:cubicBezTo>
                <a:cubicBezTo>
                  <a:pt x="344878" y="342355"/>
                  <a:pt x="358523" y="334558"/>
                  <a:pt x="333375" y="342941"/>
                </a:cubicBezTo>
                <a:cubicBezTo>
                  <a:pt x="307972" y="381044"/>
                  <a:pt x="341315" y="335000"/>
                  <a:pt x="309563" y="366753"/>
                </a:cubicBezTo>
                <a:cubicBezTo>
                  <a:pt x="277816" y="398501"/>
                  <a:pt x="323847" y="365169"/>
                  <a:pt x="285750" y="390566"/>
                </a:cubicBezTo>
                <a:cubicBezTo>
                  <a:pt x="269875" y="414378"/>
                  <a:pt x="280988" y="401678"/>
                  <a:pt x="247650" y="423903"/>
                </a:cubicBezTo>
                <a:lnTo>
                  <a:pt x="233363" y="433428"/>
                </a:lnTo>
                <a:lnTo>
                  <a:pt x="219075" y="442953"/>
                </a:lnTo>
                <a:cubicBezTo>
                  <a:pt x="215900" y="447716"/>
                  <a:pt x="213597" y="453193"/>
                  <a:pt x="209550" y="457241"/>
                </a:cubicBezTo>
                <a:cubicBezTo>
                  <a:pt x="200317" y="466474"/>
                  <a:pt x="192596" y="467655"/>
                  <a:pt x="180975" y="471528"/>
                </a:cubicBezTo>
                <a:cubicBezTo>
                  <a:pt x="175419" y="463194"/>
                  <a:pt x="169068" y="449700"/>
                  <a:pt x="157163" y="447716"/>
                </a:cubicBezTo>
                <a:cubicBezTo>
                  <a:pt x="152211" y="446891"/>
                  <a:pt x="147638" y="450891"/>
                  <a:pt x="142875" y="452478"/>
                </a:cubicBezTo>
                <a:cubicBezTo>
                  <a:pt x="130175" y="450891"/>
                  <a:pt x="116803" y="452090"/>
                  <a:pt x="104775" y="447716"/>
                </a:cubicBezTo>
                <a:cubicBezTo>
                  <a:pt x="81490" y="439249"/>
                  <a:pt x="96679" y="432833"/>
                  <a:pt x="85725" y="419141"/>
                </a:cubicBezTo>
                <a:cubicBezTo>
                  <a:pt x="79010" y="410748"/>
                  <a:pt x="66562" y="407991"/>
                  <a:pt x="57150" y="404853"/>
                </a:cubicBezTo>
                <a:cubicBezTo>
                  <a:pt x="35315" y="372101"/>
                  <a:pt x="48960" y="379898"/>
                  <a:pt x="23813" y="371516"/>
                </a:cubicBezTo>
                <a:cubicBezTo>
                  <a:pt x="20069" y="365900"/>
                  <a:pt x="8586" y="351390"/>
                  <a:pt x="9525" y="342941"/>
                </a:cubicBezTo>
                <a:cubicBezTo>
                  <a:pt x="10634" y="332962"/>
                  <a:pt x="17399" y="324270"/>
                  <a:pt x="19050" y="314366"/>
                </a:cubicBezTo>
                <a:cubicBezTo>
                  <a:pt x="24638" y="280839"/>
                  <a:pt x="20760" y="294952"/>
                  <a:pt x="28575" y="271503"/>
                </a:cubicBezTo>
                <a:cubicBezTo>
                  <a:pt x="26988" y="266741"/>
                  <a:pt x="26949" y="261136"/>
                  <a:pt x="23813" y="257216"/>
                </a:cubicBezTo>
                <a:cubicBezTo>
                  <a:pt x="20237" y="252746"/>
                  <a:pt x="12559" y="252545"/>
                  <a:pt x="9525" y="247691"/>
                </a:cubicBezTo>
                <a:cubicBezTo>
                  <a:pt x="4204" y="239177"/>
                  <a:pt x="0" y="219116"/>
                  <a:pt x="0" y="219116"/>
                </a:cubicBezTo>
                <a:cubicBezTo>
                  <a:pt x="4763" y="215941"/>
                  <a:pt x="10712" y="214061"/>
                  <a:pt x="14288" y="209591"/>
                </a:cubicBezTo>
                <a:cubicBezTo>
                  <a:pt x="17424" y="205671"/>
                  <a:pt x="15500" y="198853"/>
                  <a:pt x="19050" y="195303"/>
                </a:cubicBezTo>
                <a:cubicBezTo>
                  <a:pt x="37950" y="176402"/>
                  <a:pt x="45165" y="176868"/>
                  <a:pt x="66675" y="171491"/>
                </a:cubicBezTo>
                <a:cubicBezTo>
                  <a:pt x="71438" y="168316"/>
                  <a:pt x="77387" y="166436"/>
                  <a:pt x="80963" y="161966"/>
                </a:cubicBezTo>
                <a:cubicBezTo>
                  <a:pt x="84099" y="158046"/>
                  <a:pt x="81640" y="150596"/>
                  <a:pt x="85725" y="147678"/>
                </a:cubicBezTo>
                <a:cubicBezTo>
                  <a:pt x="93895" y="141842"/>
                  <a:pt x="114300" y="138153"/>
                  <a:pt x="114300" y="138153"/>
                </a:cubicBezTo>
                <a:cubicBezTo>
                  <a:pt x="125413" y="104815"/>
                  <a:pt x="114300" y="112753"/>
                  <a:pt x="138113" y="104816"/>
                </a:cubicBezTo>
                <a:cubicBezTo>
                  <a:pt x="142875" y="101641"/>
                  <a:pt x="148824" y="99760"/>
                  <a:pt x="152400" y="95291"/>
                </a:cubicBezTo>
                <a:cubicBezTo>
                  <a:pt x="155536" y="91371"/>
                  <a:pt x="153613" y="84553"/>
                  <a:pt x="157163" y="81003"/>
                </a:cubicBezTo>
                <a:cubicBezTo>
                  <a:pt x="165258" y="72908"/>
                  <a:pt x="185738" y="61953"/>
                  <a:pt x="185738" y="61953"/>
                </a:cubicBezTo>
                <a:cubicBezTo>
                  <a:pt x="186050" y="60705"/>
                  <a:pt x="192777" y="31724"/>
                  <a:pt x="195263" y="28616"/>
                </a:cubicBezTo>
                <a:cubicBezTo>
                  <a:pt x="198839" y="24147"/>
                  <a:pt x="205081" y="22667"/>
                  <a:pt x="209550" y="19091"/>
                </a:cubicBezTo>
                <a:cubicBezTo>
                  <a:pt x="213056" y="16286"/>
                  <a:pt x="209551" y="835"/>
                  <a:pt x="214313" y="41"/>
                </a:cubicBezTo>
                <a:close/>
              </a:path>
            </a:pathLst>
          </a:cu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black"/>
                </a:solidFill>
              </a:rPr>
              <a:t>2</a:t>
            </a:r>
          </a:p>
        </p:txBody>
      </p:sp>
      <p:sp>
        <p:nvSpPr>
          <p:cNvPr id="129" name="Freeform 128"/>
          <p:cNvSpPr/>
          <p:nvPr/>
        </p:nvSpPr>
        <p:spPr>
          <a:xfrm>
            <a:off x="6505575" y="2705100"/>
            <a:ext cx="381000" cy="623888"/>
          </a:xfrm>
          <a:custGeom>
            <a:avLst/>
            <a:gdLst>
              <a:gd name="connsiteX0" fmla="*/ 4763 w 381000"/>
              <a:gd name="connsiteY0" fmla="*/ 190500 h 623888"/>
              <a:gd name="connsiteX1" fmla="*/ 23813 w 381000"/>
              <a:gd name="connsiteY1" fmla="*/ 152400 h 623888"/>
              <a:gd name="connsiteX2" fmla="*/ 33338 w 381000"/>
              <a:gd name="connsiteY2" fmla="*/ 109538 h 623888"/>
              <a:gd name="connsiteX3" fmla="*/ 52388 w 381000"/>
              <a:gd name="connsiteY3" fmla="*/ 80963 h 623888"/>
              <a:gd name="connsiteX4" fmla="*/ 80963 w 381000"/>
              <a:gd name="connsiteY4" fmla="*/ 71438 h 623888"/>
              <a:gd name="connsiteX5" fmla="*/ 109538 w 381000"/>
              <a:gd name="connsiteY5" fmla="*/ 52388 h 623888"/>
              <a:gd name="connsiteX6" fmla="*/ 123825 w 381000"/>
              <a:gd name="connsiteY6" fmla="*/ 42863 h 623888"/>
              <a:gd name="connsiteX7" fmla="*/ 147638 w 381000"/>
              <a:gd name="connsiteY7" fmla="*/ 4763 h 623888"/>
              <a:gd name="connsiteX8" fmla="*/ 161925 w 381000"/>
              <a:gd name="connsiteY8" fmla="*/ 0 h 623888"/>
              <a:gd name="connsiteX9" fmla="*/ 238125 w 381000"/>
              <a:gd name="connsiteY9" fmla="*/ 14288 h 623888"/>
              <a:gd name="connsiteX10" fmla="*/ 247650 w 381000"/>
              <a:gd name="connsiteY10" fmla="*/ 28575 h 623888"/>
              <a:gd name="connsiteX11" fmla="*/ 276225 w 381000"/>
              <a:gd name="connsiteY11" fmla="*/ 38100 h 623888"/>
              <a:gd name="connsiteX12" fmla="*/ 280988 w 381000"/>
              <a:gd name="connsiteY12" fmla="*/ 23813 h 623888"/>
              <a:gd name="connsiteX13" fmla="*/ 319088 w 381000"/>
              <a:gd name="connsiteY13" fmla="*/ 33338 h 623888"/>
              <a:gd name="connsiteX14" fmla="*/ 304800 w 381000"/>
              <a:gd name="connsiteY14" fmla="*/ 61913 h 623888"/>
              <a:gd name="connsiteX15" fmla="*/ 290513 w 381000"/>
              <a:gd name="connsiteY15" fmla="*/ 76200 h 623888"/>
              <a:gd name="connsiteX16" fmla="*/ 261938 w 381000"/>
              <a:gd name="connsiteY16" fmla="*/ 85725 h 623888"/>
              <a:gd name="connsiteX17" fmla="*/ 257175 w 381000"/>
              <a:gd name="connsiteY17" fmla="*/ 100013 h 623888"/>
              <a:gd name="connsiteX18" fmla="*/ 238125 w 381000"/>
              <a:gd name="connsiteY18" fmla="*/ 128588 h 623888"/>
              <a:gd name="connsiteX19" fmla="*/ 219075 w 381000"/>
              <a:gd name="connsiteY19" fmla="*/ 157163 h 623888"/>
              <a:gd name="connsiteX20" fmla="*/ 214313 w 381000"/>
              <a:gd name="connsiteY20" fmla="*/ 171450 h 623888"/>
              <a:gd name="connsiteX21" fmla="*/ 204788 w 381000"/>
              <a:gd name="connsiteY21" fmla="*/ 185738 h 623888"/>
              <a:gd name="connsiteX22" fmla="*/ 219075 w 381000"/>
              <a:gd name="connsiteY22" fmla="*/ 238125 h 623888"/>
              <a:gd name="connsiteX23" fmla="*/ 233363 w 381000"/>
              <a:gd name="connsiteY23" fmla="*/ 247650 h 623888"/>
              <a:gd name="connsiteX24" fmla="*/ 242888 w 381000"/>
              <a:gd name="connsiteY24" fmla="*/ 280988 h 623888"/>
              <a:gd name="connsiteX25" fmla="*/ 252413 w 381000"/>
              <a:gd name="connsiteY25" fmla="*/ 295275 h 623888"/>
              <a:gd name="connsiteX26" fmla="*/ 266700 w 381000"/>
              <a:gd name="connsiteY26" fmla="*/ 300038 h 623888"/>
              <a:gd name="connsiteX27" fmla="*/ 280988 w 381000"/>
              <a:gd name="connsiteY27" fmla="*/ 314325 h 623888"/>
              <a:gd name="connsiteX28" fmla="*/ 295275 w 381000"/>
              <a:gd name="connsiteY28" fmla="*/ 323850 h 623888"/>
              <a:gd name="connsiteX29" fmla="*/ 304800 w 381000"/>
              <a:gd name="connsiteY29" fmla="*/ 357188 h 623888"/>
              <a:gd name="connsiteX30" fmla="*/ 309563 w 381000"/>
              <a:gd name="connsiteY30" fmla="*/ 404813 h 623888"/>
              <a:gd name="connsiteX31" fmla="*/ 314325 w 381000"/>
              <a:gd name="connsiteY31" fmla="*/ 466725 h 623888"/>
              <a:gd name="connsiteX32" fmla="*/ 323850 w 381000"/>
              <a:gd name="connsiteY32" fmla="*/ 495300 h 623888"/>
              <a:gd name="connsiteX33" fmla="*/ 333375 w 381000"/>
              <a:gd name="connsiteY33" fmla="*/ 523875 h 623888"/>
              <a:gd name="connsiteX34" fmla="*/ 338138 w 381000"/>
              <a:gd name="connsiteY34" fmla="*/ 538163 h 623888"/>
              <a:gd name="connsiteX35" fmla="*/ 357188 w 381000"/>
              <a:gd name="connsiteY35" fmla="*/ 566738 h 623888"/>
              <a:gd name="connsiteX36" fmla="*/ 381000 w 381000"/>
              <a:gd name="connsiteY36" fmla="*/ 604838 h 623888"/>
              <a:gd name="connsiteX37" fmla="*/ 366713 w 381000"/>
              <a:gd name="connsiteY37" fmla="*/ 614363 h 623888"/>
              <a:gd name="connsiteX38" fmla="*/ 338138 w 381000"/>
              <a:gd name="connsiteY38" fmla="*/ 623888 h 623888"/>
              <a:gd name="connsiteX39" fmla="*/ 290513 w 381000"/>
              <a:gd name="connsiteY39" fmla="*/ 619125 h 623888"/>
              <a:gd name="connsiteX40" fmla="*/ 276225 w 381000"/>
              <a:gd name="connsiteY40" fmla="*/ 590550 h 623888"/>
              <a:gd name="connsiteX41" fmla="*/ 261938 w 381000"/>
              <a:gd name="connsiteY41" fmla="*/ 557213 h 623888"/>
              <a:gd name="connsiteX42" fmla="*/ 257175 w 381000"/>
              <a:gd name="connsiteY42" fmla="*/ 542925 h 623888"/>
              <a:gd name="connsiteX43" fmla="*/ 242888 w 381000"/>
              <a:gd name="connsiteY43" fmla="*/ 533400 h 623888"/>
              <a:gd name="connsiteX44" fmla="*/ 238125 w 381000"/>
              <a:gd name="connsiteY44" fmla="*/ 519113 h 623888"/>
              <a:gd name="connsiteX45" fmla="*/ 228600 w 381000"/>
              <a:gd name="connsiteY45" fmla="*/ 504825 h 623888"/>
              <a:gd name="connsiteX46" fmla="*/ 219075 w 381000"/>
              <a:gd name="connsiteY46" fmla="*/ 476250 h 623888"/>
              <a:gd name="connsiteX47" fmla="*/ 223838 w 381000"/>
              <a:gd name="connsiteY47" fmla="*/ 433388 h 623888"/>
              <a:gd name="connsiteX48" fmla="*/ 219075 w 381000"/>
              <a:gd name="connsiteY48" fmla="*/ 414338 h 623888"/>
              <a:gd name="connsiteX49" fmla="*/ 190500 w 381000"/>
              <a:gd name="connsiteY49" fmla="*/ 404813 h 623888"/>
              <a:gd name="connsiteX50" fmla="*/ 161925 w 381000"/>
              <a:gd name="connsiteY50" fmla="*/ 390525 h 623888"/>
              <a:gd name="connsiteX51" fmla="*/ 152400 w 381000"/>
              <a:gd name="connsiteY51" fmla="*/ 376238 h 623888"/>
              <a:gd name="connsiteX52" fmla="*/ 138113 w 381000"/>
              <a:gd name="connsiteY52" fmla="*/ 371475 h 623888"/>
              <a:gd name="connsiteX53" fmla="*/ 133350 w 381000"/>
              <a:gd name="connsiteY53" fmla="*/ 357188 h 623888"/>
              <a:gd name="connsiteX54" fmla="*/ 119063 w 381000"/>
              <a:gd name="connsiteY54" fmla="*/ 342900 h 623888"/>
              <a:gd name="connsiteX55" fmla="*/ 114300 w 381000"/>
              <a:gd name="connsiteY55" fmla="*/ 323850 h 623888"/>
              <a:gd name="connsiteX56" fmla="*/ 85725 w 381000"/>
              <a:gd name="connsiteY56" fmla="*/ 314325 h 623888"/>
              <a:gd name="connsiteX57" fmla="*/ 61913 w 381000"/>
              <a:gd name="connsiteY57" fmla="*/ 290513 h 623888"/>
              <a:gd name="connsiteX58" fmla="*/ 52388 w 381000"/>
              <a:gd name="connsiteY58" fmla="*/ 276225 h 623888"/>
              <a:gd name="connsiteX59" fmla="*/ 23813 w 381000"/>
              <a:gd name="connsiteY59" fmla="*/ 257175 h 623888"/>
              <a:gd name="connsiteX60" fmla="*/ 0 w 381000"/>
              <a:gd name="connsiteY60" fmla="*/ 214313 h 623888"/>
              <a:gd name="connsiteX61" fmla="*/ 4763 w 381000"/>
              <a:gd name="connsiteY61" fmla="*/ 200025 h 623888"/>
              <a:gd name="connsiteX62" fmla="*/ 4763 w 381000"/>
              <a:gd name="connsiteY62" fmla="*/ 19050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1000" h="623888">
                <a:moveTo>
                  <a:pt x="4763" y="190500"/>
                </a:moveTo>
                <a:cubicBezTo>
                  <a:pt x="7938" y="182562"/>
                  <a:pt x="20195" y="168683"/>
                  <a:pt x="23813" y="152400"/>
                </a:cubicBezTo>
                <a:cubicBezTo>
                  <a:pt x="25825" y="143348"/>
                  <a:pt x="27380" y="120262"/>
                  <a:pt x="33338" y="109538"/>
                </a:cubicBezTo>
                <a:cubicBezTo>
                  <a:pt x="38898" y="99531"/>
                  <a:pt x="41528" y="84583"/>
                  <a:pt x="52388" y="80963"/>
                </a:cubicBezTo>
                <a:lnTo>
                  <a:pt x="80963" y="71438"/>
                </a:lnTo>
                <a:lnTo>
                  <a:pt x="109538" y="52388"/>
                </a:lnTo>
                <a:lnTo>
                  <a:pt x="123825" y="42863"/>
                </a:lnTo>
                <a:cubicBezTo>
                  <a:pt x="132513" y="16799"/>
                  <a:pt x="126505" y="15330"/>
                  <a:pt x="147638" y="4763"/>
                </a:cubicBezTo>
                <a:cubicBezTo>
                  <a:pt x="152128" y="2518"/>
                  <a:pt x="157163" y="1588"/>
                  <a:pt x="161925" y="0"/>
                </a:cubicBezTo>
                <a:cubicBezTo>
                  <a:pt x="188400" y="2037"/>
                  <a:pt x="217993" y="-5844"/>
                  <a:pt x="238125" y="14288"/>
                </a:cubicBezTo>
                <a:cubicBezTo>
                  <a:pt x="242172" y="18335"/>
                  <a:pt x="242796" y="25542"/>
                  <a:pt x="247650" y="28575"/>
                </a:cubicBezTo>
                <a:cubicBezTo>
                  <a:pt x="256164" y="33896"/>
                  <a:pt x="276225" y="38100"/>
                  <a:pt x="276225" y="38100"/>
                </a:cubicBezTo>
                <a:cubicBezTo>
                  <a:pt x="277813" y="33338"/>
                  <a:pt x="276226" y="25400"/>
                  <a:pt x="280988" y="23813"/>
                </a:cubicBezTo>
                <a:cubicBezTo>
                  <a:pt x="286736" y="21897"/>
                  <a:pt x="311377" y="30768"/>
                  <a:pt x="319088" y="33338"/>
                </a:cubicBezTo>
                <a:cubicBezTo>
                  <a:pt x="314315" y="47656"/>
                  <a:pt x="315057" y="49604"/>
                  <a:pt x="304800" y="61913"/>
                </a:cubicBezTo>
                <a:cubicBezTo>
                  <a:pt x="300488" y="67087"/>
                  <a:pt x="296400" y="72929"/>
                  <a:pt x="290513" y="76200"/>
                </a:cubicBezTo>
                <a:cubicBezTo>
                  <a:pt x="281736" y="81076"/>
                  <a:pt x="261938" y="85725"/>
                  <a:pt x="261938" y="85725"/>
                </a:cubicBezTo>
                <a:cubicBezTo>
                  <a:pt x="260350" y="90488"/>
                  <a:pt x="259613" y="95624"/>
                  <a:pt x="257175" y="100013"/>
                </a:cubicBezTo>
                <a:cubicBezTo>
                  <a:pt x="251616" y="110020"/>
                  <a:pt x="238125" y="128588"/>
                  <a:pt x="238125" y="128588"/>
                </a:cubicBezTo>
                <a:cubicBezTo>
                  <a:pt x="227189" y="172337"/>
                  <a:pt x="242994" y="127264"/>
                  <a:pt x="219075" y="157163"/>
                </a:cubicBezTo>
                <a:cubicBezTo>
                  <a:pt x="215939" y="161083"/>
                  <a:pt x="216558" y="166960"/>
                  <a:pt x="214313" y="171450"/>
                </a:cubicBezTo>
                <a:cubicBezTo>
                  <a:pt x="211753" y="176570"/>
                  <a:pt x="207963" y="180975"/>
                  <a:pt x="204788" y="185738"/>
                </a:cubicBezTo>
                <a:cubicBezTo>
                  <a:pt x="206273" y="193165"/>
                  <a:pt x="213497" y="234406"/>
                  <a:pt x="219075" y="238125"/>
                </a:cubicBezTo>
                <a:lnTo>
                  <a:pt x="233363" y="247650"/>
                </a:lnTo>
                <a:cubicBezTo>
                  <a:pt x="234890" y="253758"/>
                  <a:pt x="239470" y="274153"/>
                  <a:pt x="242888" y="280988"/>
                </a:cubicBezTo>
                <a:cubicBezTo>
                  <a:pt x="245448" y="286107"/>
                  <a:pt x="247944" y="291699"/>
                  <a:pt x="252413" y="295275"/>
                </a:cubicBezTo>
                <a:cubicBezTo>
                  <a:pt x="256333" y="298411"/>
                  <a:pt x="261938" y="298450"/>
                  <a:pt x="266700" y="300038"/>
                </a:cubicBezTo>
                <a:cubicBezTo>
                  <a:pt x="271463" y="304800"/>
                  <a:pt x="275814" y="310013"/>
                  <a:pt x="280988" y="314325"/>
                </a:cubicBezTo>
                <a:cubicBezTo>
                  <a:pt x="285385" y="317989"/>
                  <a:pt x="291699" y="319381"/>
                  <a:pt x="295275" y="323850"/>
                </a:cubicBezTo>
                <a:cubicBezTo>
                  <a:pt x="297761" y="326957"/>
                  <a:pt x="304488" y="355940"/>
                  <a:pt x="304800" y="357188"/>
                </a:cubicBezTo>
                <a:cubicBezTo>
                  <a:pt x="306388" y="373063"/>
                  <a:pt x="308181" y="388919"/>
                  <a:pt x="309563" y="404813"/>
                </a:cubicBezTo>
                <a:cubicBezTo>
                  <a:pt x="311356" y="425433"/>
                  <a:pt x="311097" y="446280"/>
                  <a:pt x="314325" y="466725"/>
                </a:cubicBezTo>
                <a:cubicBezTo>
                  <a:pt x="315891" y="476642"/>
                  <a:pt x="320675" y="485775"/>
                  <a:pt x="323850" y="495300"/>
                </a:cubicBezTo>
                <a:lnTo>
                  <a:pt x="333375" y="523875"/>
                </a:lnTo>
                <a:cubicBezTo>
                  <a:pt x="334963" y="528638"/>
                  <a:pt x="335353" y="533986"/>
                  <a:pt x="338138" y="538163"/>
                </a:cubicBezTo>
                <a:lnTo>
                  <a:pt x="357188" y="566738"/>
                </a:lnTo>
                <a:cubicBezTo>
                  <a:pt x="368523" y="600743"/>
                  <a:pt x="358359" y="589744"/>
                  <a:pt x="381000" y="604838"/>
                </a:cubicBezTo>
                <a:cubicBezTo>
                  <a:pt x="376238" y="608013"/>
                  <a:pt x="371943" y="612038"/>
                  <a:pt x="366713" y="614363"/>
                </a:cubicBezTo>
                <a:cubicBezTo>
                  <a:pt x="357538" y="618441"/>
                  <a:pt x="338138" y="623888"/>
                  <a:pt x="338138" y="623888"/>
                </a:cubicBezTo>
                <a:cubicBezTo>
                  <a:pt x="322263" y="622300"/>
                  <a:pt x="305648" y="624170"/>
                  <a:pt x="290513" y="619125"/>
                </a:cubicBezTo>
                <a:cubicBezTo>
                  <a:pt x="283922" y="616928"/>
                  <a:pt x="277782" y="596000"/>
                  <a:pt x="276225" y="590550"/>
                </a:cubicBezTo>
                <a:cubicBezTo>
                  <a:pt x="263009" y="544294"/>
                  <a:pt x="281272" y="595880"/>
                  <a:pt x="261938" y="557213"/>
                </a:cubicBezTo>
                <a:cubicBezTo>
                  <a:pt x="259693" y="552723"/>
                  <a:pt x="260311" y="546845"/>
                  <a:pt x="257175" y="542925"/>
                </a:cubicBezTo>
                <a:cubicBezTo>
                  <a:pt x="253599" y="538456"/>
                  <a:pt x="247650" y="536575"/>
                  <a:pt x="242888" y="533400"/>
                </a:cubicBezTo>
                <a:cubicBezTo>
                  <a:pt x="241300" y="528638"/>
                  <a:pt x="240370" y="523603"/>
                  <a:pt x="238125" y="519113"/>
                </a:cubicBezTo>
                <a:cubicBezTo>
                  <a:pt x="235565" y="513993"/>
                  <a:pt x="230925" y="510056"/>
                  <a:pt x="228600" y="504825"/>
                </a:cubicBezTo>
                <a:cubicBezTo>
                  <a:pt x="224522" y="495650"/>
                  <a:pt x="219075" y="476250"/>
                  <a:pt x="219075" y="476250"/>
                </a:cubicBezTo>
                <a:cubicBezTo>
                  <a:pt x="220663" y="461963"/>
                  <a:pt x="223838" y="447763"/>
                  <a:pt x="223838" y="433388"/>
                </a:cubicBezTo>
                <a:cubicBezTo>
                  <a:pt x="223838" y="426843"/>
                  <a:pt x="224045" y="418598"/>
                  <a:pt x="219075" y="414338"/>
                </a:cubicBezTo>
                <a:cubicBezTo>
                  <a:pt x="211452" y="407804"/>
                  <a:pt x="200025" y="407988"/>
                  <a:pt x="190500" y="404813"/>
                </a:cubicBezTo>
                <a:cubicBezTo>
                  <a:pt x="170785" y="398241"/>
                  <a:pt x="180388" y="402833"/>
                  <a:pt x="161925" y="390525"/>
                </a:cubicBezTo>
                <a:cubicBezTo>
                  <a:pt x="158750" y="385763"/>
                  <a:pt x="156869" y="379814"/>
                  <a:pt x="152400" y="376238"/>
                </a:cubicBezTo>
                <a:cubicBezTo>
                  <a:pt x="148480" y="373102"/>
                  <a:pt x="141663" y="375025"/>
                  <a:pt x="138113" y="371475"/>
                </a:cubicBezTo>
                <a:cubicBezTo>
                  <a:pt x="134563" y="367925"/>
                  <a:pt x="136135" y="361365"/>
                  <a:pt x="133350" y="357188"/>
                </a:cubicBezTo>
                <a:cubicBezTo>
                  <a:pt x="129614" y="351584"/>
                  <a:pt x="123825" y="347663"/>
                  <a:pt x="119063" y="342900"/>
                </a:cubicBezTo>
                <a:cubicBezTo>
                  <a:pt x="117475" y="336550"/>
                  <a:pt x="119270" y="328110"/>
                  <a:pt x="114300" y="323850"/>
                </a:cubicBezTo>
                <a:cubicBezTo>
                  <a:pt x="106677" y="317316"/>
                  <a:pt x="85725" y="314325"/>
                  <a:pt x="85725" y="314325"/>
                </a:cubicBezTo>
                <a:cubicBezTo>
                  <a:pt x="60322" y="276222"/>
                  <a:pt x="93665" y="322266"/>
                  <a:pt x="61913" y="290513"/>
                </a:cubicBezTo>
                <a:cubicBezTo>
                  <a:pt x="57866" y="286465"/>
                  <a:pt x="56696" y="279994"/>
                  <a:pt x="52388" y="276225"/>
                </a:cubicBezTo>
                <a:cubicBezTo>
                  <a:pt x="43773" y="268687"/>
                  <a:pt x="23813" y="257175"/>
                  <a:pt x="23813" y="257175"/>
                </a:cubicBezTo>
                <a:cubicBezTo>
                  <a:pt x="1978" y="224423"/>
                  <a:pt x="8384" y="239460"/>
                  <a:pt x="0" y="214313"/>
                </a:cubicBezTo>
                <a:cubicBezTo>
                  <a:pt x="1588" y="209550"/>
                  <a:pt x="4763" y="205045"/>
                  <a:pt x="4763" y="200025"/>
                </a:cubicBezTo>
                <a:cubicBezTo>
                  <a:pt x="4763" y="193480"/>
                  <a:pt x="1588" y="198438"/>
                  <a:pt x="4763" y="190500"/>
                </a:cubicBezTo>
                <a:close/>
              </a:path>
            </a:pathLst>
          </a:cu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black"/>
                </a:solidFill>
              </a:rPr>
              <a:t>7</a:t>
            </a:r>
          </a:p>
        </p:txBody>
      </p:sp>
      <p:sp>
        <p:nvSpPr>
          <p:cNvPr id="130" name="Freeform 129"/>
          <p:cNvSpPr/>
          <p:nvPr/>
        </p:nvSpPr>
        <p:spPr>
          <a:xfrm>
            <a:off x="6646863" y="2368550"/>
            <a:ext cx="334962" cy="366713"/>
          </a:xfrm>
          <a:custGeom>
            <a:avLst/>
            <a:gdLst>
              <a:gd name="connsiteX0" fmla="*/ 82982 w 335394"/>
              <a:gd name="connsiteY0" fmla="*/ 338232 h 366807"/>
              <a:gd name="connsiteX1" fmla="*/ 73457 w 335394"/>
              <a:gd name="connsiteY1" fmla="*/ 252507 h 366807"/>
              <a:gd name="connsiteX2" fmla="*/ 68694 w 335394"/>
              <a:gd name="connsiteY2" fmla="*/ 238220 h 366807"/>
              <a:gd name="connsiteX3" fmla="*/ 49644 w 335394"/>
              <a:gd name="connsiteY3" fmla="*/ 209645 h 366807"/>
              <a:gd name="connsiteX4" fmla="*/ 40119 w 335394"/>
              <a:gd name="connsiteY4" fmla="*/ 100107 h 366807"/>
              <a:gd name="connsiteX5" fmla="*/ 30594 w 335394"/>
              <a:gd name="connsiteY5" fmla="*/ 71532 h 366807"/>
              <a:gd name="connsiteX6" fmla="*/ 25832 w 335394"/>
              <a:gd name="connsiteY6" fmla="*/ 57245 h 366807"/>
              <a:gd name="connsiteX7" fmla="*/ 6782 w 335394"/>
              <a:gd name="connsiteY7" fmla="*/ 28670 h 366807"/>
              <a:gd name="connsiteX8" fmla="*/ 2019 w 335394"/>
              <a:gd name="connsiteY8" fmla="*/ 9620 h 366807"/>
              <a:gd name="connsiteX9" fmla="*/ 44882 w 335394"/>
              <a:gd name="connsiteY9" fmla="*/ 28670 h 366807"/>
              <a:gd name="connsiteX10" fmla="*/ 73457 w 335394"/>
              <a:gd name="connsiteY10" fmla="*/ 47720 h 366807"/>
              <a:gd name="connsiteX11" fmla="*/ 163944 w 335394"/>
              <a:gd name="connsiteY11" fmla="*/ 52482 h 366807"/>
              <a:gd name="connsiteX12" fmla="*/ 192519 w 335394"/>
              <a:gd name="connsiteY12" fmla="*/ 62007 h 366807"/>
              <a:gd name="connsiteX13" fmla="*/ 206807 w 335394"/>
              <a:gd name="connsiteY13" fmla="*/ 66770 h 366807"/>
              <a:gd name="connsiteX14" fmla="*/ 221094 w 335394"/>
              <a:gd name="connsiteY14" fmla="*/ 62007 h 366807"/>
              <a:gd name="connsiteX15" fmla="*/ 235382 w 335394"/>
              <a:gd name="connsiteY15" fmla="*/ 52482 h 366807"/>
              <a:gd name="connsiteX16" fmla="*/ 259194 w 335394"/>
              <a:gd name="connsiteY16" fmla="*/ 47720 h 366807"/>
              <a:gd name="connsiteX17" fmla="*/ 273482 w 335394"/>
              <a:gd name="connsiteY17" fmla="*/ 42957 h 366807"/>
              <a:gd name="connsiteX18" fmla="*/ 254432 w 335394"/>
              <a:gd name="connsiteY18" fmla="*/ 38195 h 366807"/>
              <a:gd name="connsiteX19" fmla="*/ 268719 w 335394"/>
              <a:gd name="connsiteY19" fmla="*/ 33432 h 366807"/>
              <a:gd name="connsiteX20" fmla="*/ 283007 w 335394"/>
              <a:gd name="connsiteY20" fmla="*/ 38195 h 366807"/>
              <a:gd name="connsiteX21" fmla="*/ 306819 w 335394"/>
              <a:gd name="connsiteY21" fmla="*/ 57245 h 366807"/>
              <a:gd name="connsiteX22" fmla="*/ 335394 w 335394"/>
              <a:gd name="connsiteY22" fmla="*/ 76295 h 366807"/>
              <a:gd name="connsiteX23" fmla="*/ 330632 w 335394"/>
              <a:gd name="connsiteY23" fmla="*/ 100107 h 366807"/>
              <a:gd name="connsiteX24" fmla="*/ 321107 w 335394"/>
              <a:gd name="connsiteY24" fmla="*/ 128682 h 366807"/>
              <a:gd name="connsiteX25" fmla="*/ 316344 w 335394"/>
              <a:gd name="connsiteY25" fmla="*/ 147732 h 366807"/>
              <a:gd name="connsiteX26" fmla="*/ 302057 w 335394"/>
              <a:gd name="connsiteY26" fmla="*/ 157257 h 366807"/>
              <a:gd name="connsiteX27" fmla="*/ 292532 w 335394"/>
              <a:gd name="connsiteY27" fmla="*/ 171545 h 366807"/>
              <a:gd name="connsiteX28" fmla="*/ 278244 w 335394"/>
              <a:gd name="connsiteY28" fmla="*/ 200120 h 366807"/>
              <a:gd name="connsiteX29" fmla="*/ 263957 w 335394"/>
              <a:gd name="connsiteY29" fmla="*/ 204882 h 366807"/>
              <a:gd name="connsiteX30" fmla="*/ 254432 w 335394"/>
              <a:gd name="connsiteY30" fmla="*/ 219170 h 366807"/>
              <a:gd name="connsiteX31" fmla="*/ 240144 w 335394"/>
              <a:gd name="connsiteY31" fmla="*/ 228695 h 366807"/>
              <a:gd name="connsiteX32" fmla="*/ 235382 w 335394"/>
              <a:gd name="connsiteY32" fmla="*/ 242982 h 366807"/>
              <a:gd name="connsiteX33" fmla="*/ 211569 w 335394"/>
              <a:gd name="connsiteY33" fmla="*/ 295370 h 366807"/>
              <a:gd name="connsiteX34" fmla="*/ 192519 w 335394"/>
              <a:gd name="connsiteY34" fmla="*/ 323945 h 366807"/>
              <a:gd name="connsiteX35" fmla="*/ 178232 w 335394"/>
              <a:gd name="connsiteY35" fmla="*/ 352520 h 366807"/>
              <a:gd name="connsiteX36" fmla="*/ 163944 w 335394"/>
              <a:gd name="connsiteY36" fmla="*/ 362045 h 366807"/>
              <a:gd name="connsiteX37" fmla="*/ 149657 w 335394"/>
              <a:gd name="connsiteY37" fmla="*/ 357282 h 366807"/>
              <a:gd name="connsiteX38" fmla="*/ 144894 w 335394"/>
              <a:gd name="connsiteY38" fmla="*/ 342995 h 366807"/>
              <a:gd name="connsiteX39" fmla="*/ 140132 w 335394"/>
              <a:gd name="connsiteY39" fmla="*/ 357282 h 366807"/>
              <a:gd name="connsiteX40" fmla="*/ 125844 w 335394"/>
              <a:gd name="connsiteY40" fmla="*/ 366807 h 366807"/>
              <a:gd name="connsiteX41" fmla="*/ 116319 w 335394"/>
              <a:gd name="connsiteY41" fmla="*/ 352520 h 366807"/>
              <a:gd name="connsiteX42" fmla="*/ 102032 w 335394"/>
              <a:gd name="connsiteY42" fmla="*/ 342995 h 366807"/>
              <a:gd name="connsiteX43" fmla="*/ 82982 w 335394"/>
              <a:gd name="connsiteY43" fmla="*/ 338232 h 36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5394" h="366807">
                <a:moveTo>
                  <a:pt x="82982" y="338232"/>
                </a:moveTo>
                <a:cubicBezTo>
                  <a:pt x="78219" y="323151"/>
                  <a:pt x="79779" y="280958"/>
                  <a:pt x="73457" y="252507"/>
                </a:cubicBezTo>
                <a:cubicBezTo>
                  <a:pt x="72368" y="247607"/>
                  <a:pt x="71132" y="242608"/>
                  <a:pt x="68694" y="238220"/>
                </a:cubicBezTo>
                <a:cubicBezTo>
                  <a:pt x="63134" y="228213"/>
                  <a:pt x="49644" y="209645"/>
                  <a:pt x="49644" y="209645"/>
                </a:cubicBezTo>
                <a:cubicBezTo>
                  <a:pt x="34833" y="150394"/>
                  <a:pt x="57797" y="247422"/>
                  <a:pt x="40119" y="100107"/>
                </a:cubicBezTo>
                <a:cubicBezTo>
                  <a:pt x="38923" y="90138"/>
                  <a:pt x="33769" y="81057"/>
                  <a:pt x="30594" y="71532"/>
                </a:cubicBezTo>
                <a:cubicBezTo>
                  <a:pt x="29007" y="66770"/>
                  <a:pt x="28617" y="61422"/>
                  <a:pt x="25832" y="57245"/>
                </a:cubicBezTo>
                <a:lnTo>
                  <a:pt x="6782" y="28670"/>
                </a:lnTo>
                <a:cubicBezTo>
                  <a:pt x="5194" y="22320"/>
                  <a:pt x="-3997" y="12198"/>
                  <a:pt x="2019" y="9620"/>
                </a:cubicBezTo>
                <a:cubicBezTo>
                  <a:pt x="59849" y="-15166"/>
                  <a:pt x="30286" y="14074"/>
                  <a:pt x="44882" y="28670"/>
                </a:cubicBezTo>
                <a:cubicBezTo>
                  <a:pt x="52977" y="36765"/>
                  <a:pt x="62025" y="47118"/>
                  <a:pt x="73457" y="47720"/>
                </a:cubicBezTo>
                <a:lnTo>
                  <a:pt x="163944" y="52482"/>
                </a:lnTo>
                <a:lnTo>
                  <a:pt x="192519" y="62007"/>
                </a:lnTo>
                <a:lnTo>
                  <a:pt x="206807" y="66770"/>
                </a:lnTo>
                <a:cubicBezTo>
                  <a:pt x="211569" y="65182"/>
                  <a:pt x="216604" y="64252"/>
                  <a:pt x="221094" y="62007"/>
                </a:cubicBezTo>
                <a:cubicBezTo>
                  <a:pt x="226214" y="59447"/>
                  <a:pt x="230022" y="54492"/>
                  <a:pt x="235382" y="52482"/>
                </a:cubicBezTo>
                <a:cubicBezTo>
                  <a:pt x="242961" y="49640"/>
                  <a:pt x="251341" y="49683"/>
                  <a:pt x="259194" y="47720"/>
                </a:cubicBezTo>
                <a:cubicBezTo>
                  <a:pt x="264064" y="46502"/>
                  <a:pt x="268719" y="44545"/>
                  <a:pt x="273482" y="42957"/>
                </a:cubicBezTo>
                <a:cubicBezTo>
                  <a:pt x="267132" y="41370"/>
                  <a:pt x="257359" y="44049"/>
                  <a:pt x="254432" y="38195"/>
                </a:cubicBezTo>
                <a:cubicBezTo>
                  <a:pt x="252187" y="33705"/>
                  <a:pt x="263699" y="33432"/>
                  <a:pt x="268719" y="33432"/>
                </a:cubicBezTo>
                <a:cubicBezTo>
                  <a:pt x="273739" y="33432"/>
                  <a:pt x="278244" y="36607"/>
                  <a:pt x="283007" y="38195"/>
                </a:cubicBezTo>
                <a:cubicBezTo>
                  <a:pt x="300606" y="64592"/>
                  <a:pt x="282463" y="43714"/>
                  <a:pt x="306819" y="57245"/>
                </a:cubicBezTo>
                <a:cubicBezTo>
                  <a:pt x="316826" y="62805"/>
                  <a:pt x="335394" y="76295"/>
                  <a:pt x="335394" y="76295"/>
                </a:cubicBezTo>
                <a:cubicBezTo>
                  <a:pt x="333807" y="84232"/>
                  <a:pt x="332762" y="92298"/>
                  <a:pt x="330632" y="100107"/>
                </a:cubicBezTo>
                <a:cubicBezTo>
                  <a:pt x="327990" y="109793"/>
                  <a:pt x="323542" y="118942"/>
                  <a:pt x="321107" y="128682"/>
                </a:cubicBezTo>
                <a:cubicBezTo>
                  <a:pt x="319519" y="135032"/>
                  <a:pt x="319975" y="142286"/>
                  <a:pt x="316344" y="147732"/>
                </a:cubicBezTo>
                <a:cubicBezTo>
                  <a:pt x="313169" y="152494"/>
                  <a:pt x="306819" y="154082"/>
                  <a:pt x="302057" y="157257"/>
                </a:cubicBezTo>
                <a:cubicBezTo>
                  <a:pt x="298882" y="162020"/>
                  <a:pt x="295092" y="166425"/>
                  <a:pt x="292532" y="171545"/>
                </a:cubicBezTo>
                <a:cubicBezTo>
                  <a:pt x="286781" y="183047"/>
                  <a:pt x="289616" y="191022"/>
                  <a:pt x="278244" y="200120"/>
                </a:cubicBezTo>
                <a:cubicBezTo>
                  <a:pt x="274324" y="203256"/>
                  <a:pt x="268719" y="203295"/>
                  <a:pt x="263957" y="204882"/>
                </a:cubicBezTo>
                <a:cubicBezTo>
                  <a:pt x="260782" y="209645"/>
                  <a:pt x="258479" y="215123"/>
                  <a:pt x="254432" y="219170"/>
                </a:cubicBezTo>
                <a:cubicBezTo>
                  <a:pt x="250385" y="223217"/>
                  <a:pt x="243720" y="224225"/>
                  <a:pt x="240144" y="228695"/>
                </a:cubicBezTo>
                <a:cubicBezTo>
                  <a:pt x="237008" y="232615"/>
                  <a:pt x="236969" y="238220"/>
                  <a:pt x="235382" y="242982"/>
                </a:cubicBezTo>
                <a:cubicBezTo>
                  <a:pt x="225796" y="329244"/>
                  <a:pt x="245471" y="261468"/>
                  <a:pt x="211569" y="295370"/>
                </a:cubicBezTo>
                <a:cubicBezTo>
                  <a:pt x="203474" y="303465"/>
                  <a:pt x="192519" y="323945"/>
                  <a:pt x="192519" y="323945"/>
                </a:cubicBezTo>
                <a:cubicBezTo>
                  <a:pt x="188646" y="335565"/>
                  <a:pt x="187464" y="343288"/>
                  <a:pt x="178232" y="352520"/>
                </a:cubicBezTo>
                <a:cubicBezTo>
                  <a:pt x="174185" y="356567"/>
                  <a:pt x="168707" y="358870"/>
                  <a:pt x="163944" y="362045"/>
                </a:cubicBezTo>
                <a:cubicBezTo>
                  <a:pt x="159182" y="360457"/>
                  <a:pt x="153207" y="360832"/>
                  <a:pt x="149657" y="357282"/>
                </a:cubicBezTo>
                <a:cubicBezTo>
                  <a:pt x="146107" y="353732"/>
                  <a:pt x="149914" y="342995"/>
                  <a:pt x="144894" y="342995"/>
                </a:cubicBezTo>
                <a:cubicBezTo>
                  <a:pt x="139874" y="342995"/>
                  <a:pt x="143268" y="353362"/>
                  <a:pt x="140132" y="357282"/>
                </a:cubicBezTo>
                <a:cubicBezTo>
                  <a:pt x="136556" y="361752"/>
                  <a:pt x="130607" y="363632"/>
                  <a:pt x="125844" y="366807"/>
                </a:cubicBezTo>
                <a:cubicBezTo>
                  <a:pt x="122669" y="362045"/>
                  <a:pt x="120366" y="356567"/>
                  <a:pt x="116319" y="352520"/>
                </a:cubicBezTo>
                <a:cubicBezTo>
                  <a:pt x="112272" y="348473"/>
                  <a:pt x="106611" y="346429"/>
                  <a:pt x="102032" y="342995"/>
                </a:cubicBezTo>
                <a:cubicBezTo>
                  <a:pt x="100236" y="341648"/>
                  <a:pt x="87745" y="353313"/>
                  <a:pt x="82982" y="338232"/>
                </a:cubicBezTo>
                <a:close/>
              </a:path>
            </a:pathLst>
          </a:custGeom>
          <a:solidFill>
            <a:schemeClr val="accent1">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black"/>
                </a:solidFill>
              </a:rPr>
              <a:t>2</a:t>
            </a:r>
          </a:p>
        </p:txBody>
      </p:sp>
      <p:sp>
        <p:nvSpPr>
          <p:cNvPr id="131" name="Freeform 130"/>
          <p:cNvSpPr/>
          <p:nvPr/>
        </p:nvSpPr>
        <p:spPr>
          <a:xfrm>
            <a:off x="4900613" y="3506788"/>
            <a:ext cx="635000" cy="555625"/>
          </a:xfrm>
          <a:custGeom>
            <a:avLst/>
            <a:gdLst>
              <a:gd name="connsiteX0" fmla="*/ 57150 w 629279"/>
              <a:gd name="connsiteY0" fmla="*/ 142875 h 504825"/>
              <a:gd name="connsiteX1" fmla="*/ 42862 w 629279"/>
              <a:gd name="connsiteY1" fmla="*/ 166687 h 504825"/>
              <a:gd name="connsiteX2" fmla="*/ 28575 w 629279"/>
              <a:gd name="connsiteY2" fmla="*/ 180975 h 504825"/>
              <a:gd name="connsiteX3" fmla="*/ 23812 w 629279"/>
              <a:gd name="connsiteY3" fmla="*/ 195262 h 504825"/>
              <a:gd name="connsiteX4" fmla="*/ 14287 w 629279"/>
              <a:gd name="connsiteY4" fmla="*/ 209550 h 504825"/>
              <a:gd name="connsiteX5" fmla="*/ 0 w 629279"/>
              <a:gd name="connsiteY5" fmla="*/ 271462 h 504825"/>
              <a:gd name="connsiteX6" fmla="*/ 19050 w 629279"/>
              <a:gd name="connsiteY6" fmla="*/ 314325 h 504825"/>
              <a:gd name="connsiteX7" fmla="*/ 28575 w 629279"/>
              <a:gd name="connsiteY7" fmla="*/ 395287 h 504825"/>
              <a:gd name="connsiteX8" fmla="*/ 38100 w 629279"/>
              <a:gd name="connsiteY8" fmla="*/ 423862 h 504825"/>
              <a:gd name="connsiteX9" fmla="*/ 52387 w 629279"/>
              <a:gd name="connsiteY9" fmla="*/ 466725 h 504825"/>
              <a:gd name="connsiteX10" fmla="*/ 57150 w 629279"/>
              <a:gd name="connsiteY10" fmla="*/ 481012 h 504825"/>
              <a:gd name="connsiteX11" fmla="*/ 61912 w 629279"/>
              <a:gd name="connsiteY11" fmla="*/ 500062 h 504825"/>
              <a:gd name="connsiteX12" fmla="*/ 76200 w 629279"/>
              <a:gd name="connsiteY12" fmla="*/ 504825 h 504825"/>
              <a:gd name="connsiteX13" fmla="*/ 95250 w 629279"/>
              <a:gd name="connsiteY13" fmla="*/ 481012 h 504825"/>
              <a:gd name="connsiteX14" fmla="*/ 123825 w 629279"/>
              <a:gd name="connsiteY14" fmla="*/ 471487 h 504825"/>
              <a:gd name="connsiteX15" fmla="*/ 147637 w 629279"/>
              <a:gd name="connsiteY15" fmla="*/ 452437 h 504825"/>
              <a:gd name="connsiteX16" fmla="*/ 190500 w 629279"/>
              <a:gd name="connsiteY16" fmla="*/ 428625 h 504825"/>
              <a:gd name="connsiteX17" fmla="*/ 219075 w 629279"/>
              <a:gd name="connsiteY17" fmla="*/ 414337 h 504825"/>
              <a:gd name="connsiteX18" fmla="*/ 233362 w 629279"/>
              <a:gd name="connsiteY18" fmla="*/ 404812 h 504825"/>
              <a:gd name="connsiteX19" fmla="*/ 238125 w 629279"/>
              <a:gd name="connsiteY19" fmla="*/ 390525 h 504825"/>
              <a:gd name="connsiteX20" fmla="*/ 257175 w 629279"/>
              <a:gd name="connsiteY20" fmla="*/ 371475 h 504825"/>
              <a:gd name="connsiteX21" fmla="*/ 271462 w 629279"/>
              <a:gd name="connsiteY21" fmla="*/ 376237 h 504825"/>
              <a:gd name="connsiteX22" fmla="*/ 276225 w 629279"/>
              <a:gd name="connsiteY22" fmla="*/ 428625 h 504825"/>
              <a:gd name="connsiteX23" fmla="*/ 280987 w 629279"/>
              <a:gd name="connsiteY23" fmla="*/ 442912 h 504825"/>
              <a:gd name="connsiteX24" fmla="*/ 323850 w 629279"/>
              <a:gd name="connsiteY24" fmla="*/ 461962 h 504825"/>
              <a:gd name="connsiteX25" fmla="*/ 366712 w 629279"/>
              <a:gd name="connsiteY25" fmla="*/ 476250 h 504825"/>
              <a:gd name="connsiteX26" fmla="*/ 395287 w 629279"/>
              <a:gd name="connsiteY26" fmla="*/ 485775 h 504825"/>
              <a:gd name="connsiteX27" fmla="*/ 409575 w 629279"/>
              <a:gd name="connsiteY27" fmla="*/ 490537 h 504825"/>
              <a:gd name="connsiteX28" fmla="*/ 452437 w 629279"/>
              <a:gd name="connsiteY28" fmla="*/ 481012 h 504825"/>
              <a:gd name="connsiteX29" fmla="*/ 485775 w 629279"/>
              <a:gd name="connsiteY29" fmla="*/ 466725 h 504825"/>
              <a:gd name="connsiteX30" fmla="*/ 519112 w 629279"/>
              <a:gd name="connsiteY30" fmla="*/ 471487 h 504825"/>
              <a:gd name="connsiteX31" fmla="*/ 533400 w 629279"/>
              <a:gd name="connsiteY31" fmla="*/ 476250 h 504825"/>
              <a:gd name="connsiteX32" fmla="*/ 547687 w 629279"/>
              <a:gd name="connsiteY32" fmla="*/ 471487 h 504825"/>
              <a:gd name="connsiteX33" fmla="*/ 557212 w 629279"/>
              <a:gd name="connsiteY33" fmla="*/ 457200 h 504825"/>
              <a:gd name="connsiteX34" fmla="*/ 571500 w 629279"/>
              <a:gd name="connsiteY34" fmla="*/ 452437 h 504825"/>
              <a:gd name="connsiteX35" fmla="*/ 585787 w 629279"/>
              <a:gd name="connsiteY35" fmla="*/ 438150 h 504825"/>
              <a:gd name="connsiteX36" fmla="*/ 590550 w 629279"/>
              <a:gd name="connsiteY36" fmla="*/ 423862 h 504825"/>
              <a:gd name="connsiteX37" fmla="*/ 604837 w 629279"/>
              <a:gd name="connsiteY37" fmla="*/ 414337 h 504825"/>
              <a:gd name="connsiteX38" fmla="*/ 609600 w 629279"/>
              <a:gd name="connsiteY38" fmla="*/ 385762 h 504825"/>
              <a:gd name="connsiteX39" fmla="*/ 619125 w 629279"/>
              <a:gd name="connsiteY39" fmla="*/ 352425 h 504825"/>
              <a:gd name="connsiteX40" fmla="*/ 609600 w 629279"/>
              <a:gd name="connsiteY40" fmla="*/ 309562 h 504825"/>
              <a:gd name="connsiteX41" fmla="*/ 614362 w 629279"/>
              <a:gd name="connsiteY41" fmla="*/ 285750 h 504825"/>
              <a:gd name="connsiteX42" fmla="*/ 623887 w 629279"/>
              <a:gd name="connsiteY42" fmla="*/ 271462 h 504825"/>
              <a:gd name="connsiteX43" fmla="*/ 623887 w 629279"/>
              <a:gd name="connsiteY43" fmla="*/ 219075 h 504825"/>
              <a:gd name="connsiteX44" fmla="*/ 604837 w 629279"/>
              <a:gd name="connsiteY44" fmla="*/ 214312 h 504825"/>
              <a:gd name="connsiteX45" fmla="*/ 576262 w 629279"/>
              <a:gd name="connsiteY45" fmla="*/ 204787 h 504825"/>
              <a:gd name="connsiteX46" fmla="*/ 547687 w 629279"/>
              <a:gd name="connsiteY46" fmla="*/ 209550 h 504825"/>
              <a:gd name="connsiteX47" fmla="*/ 533400 w 629279"/>
              <a:gd name="connsiteY47" fmla="*/ 214312 h 504825"/>
              <a:gd name="connsiteX48" fmla="*/ 495300 w 629279"/>
              <a:gd name="connsiteY48" fmla="*/ 219075 h 504825"/>
              <a:gd name="connsiteX49" fmla="*/ 442912 w 629279"/>
              <a:gd name="connsiteY49" fmla="*/ 219075 h 504825"/>
              <a:gd name="connsiteX50" fmla="*/ 433387 w 629279"/>
              <a:gd name="connsiteY50" fmla="*/ 204787 h 504825"/>
              <a:gd name="connsiteX51" fmla="*/ 390525 w 629279"/>
              <a:gd name="connsiteY51" fmla="*/ 180975 h 504825"/>
              <a:gd name="connsiteX52" fmla="*/ 366712 w 629279"/>
              <a:gd name="connsiteY52" fmla="*/ 157162 h 504825"/>
              <a:gd name="connsiteX53" fmla="*/ 342900 w 629279"/>
              <a:gd name="connsiteY53" fmla="*/ 114300 h 504825"/>
              <a:gd name="connsiteX54" fmla="*/ 328612 w 629279"/>
              <a:gd name="connsiteY54" fmla="*/ 104775 h 504825"/>
              <a:gd name="connsiteX55" fmla="*/ 328612 w 629279"/>
              <a:gd name="connsiteY55" fmla="*/ 61912 h 504825"/>
              <a:gd name="connsiteX56" fmla="*/ 333375 w 629279"/>
              <a:gd name="connsiteY56" fmla="*/ 47625 h 504825"/>
              <a:gd name="connsiteX57" fmla="*/ 300037 w 629279"/>
              <a:gd name="connsiteY57" fmla="*/ 23812 h 504825"/>
              <a:gd name="connsiteX58" fmla="*/ 285750 w 629279"/>
              <a:gd name="connsiteY58" fmla="*/ 19050 h 504825"/>
              <a:gd name="connsiteX59" fmla="*/ 261937 w 629279"/>
              <a:gd name="connsiteY59" fmla="*/ 23812 h 504825"/>
              <a:gd name="connsiteX60" fmla="*/ 252412 w 629279"/>
              <a:gd name="connsiteY60" fmla="*/ 38100 h 504825"/>
              <a:gd name="connsiteX61" fmla="*/ 242887 w 629279"/>
              <a:gd name="connsiteY61" fmla="*/ 23812 h 504825"/>
              <a:gd name="connsiteX62" fmla="*/ 228600 w 629279"/>
              <a:gd name="connsiteY62" fmla="*/ 19050 h 504825"/>
              <a:gd name="connsiteX63" fmla="*/ 214312 w 629279"/>
              <a:gd name="connsiteY63" fmla="*/ 9525 h 504825"/>
              <a:gd name="connsiteX64" fmla="*/ 185737 w 629279"/>
              <a:gd name="connsiteY64" fmla="*/ 0 h 504825"/>
              <a:gd name="connsiteX65" fmla="*/ 138112 w 629279"/>
              <a:gd name="connsiteY65" fmla="*/ 14287 h 504825"/>
              <a:gd name="connsiteX66" fmla="*/ 128587 w 629279"/>
              <a:gd name="connsiteY66" fmla="*/ 28575 h 504825"/>
              <a:gd name="connsiteX67" fmla="*/ 138112 w 629279"/>
              <a:gd name="connsiteY67" fmla="*/ 42862 h 504825"/>
              <a:gd name="connsiteX68" fmla="*/ 147637 w 629279"/>
              <a:gd name="connsiteY68" fmla="*/ 71437 h 504825"/>
              <a:gd name="connsiteX69" fmla="*/ 133350 w 629279"/>
              <a:gd name="connsiteY69" fmla="*/ 76200 h 504825"/>
              <a:gd name="connsiteX70" fmla="*/ 123825 w 629279"/>
              <a:gd name="connsiteY70" fmla="*/ 104775 h 504825"/>
              <a:gd name="connsiteX71" fmla="*/ 114300 w 629279"/>
              <a:gd name="connsiteY71" fmla="*/ 133350 h 504825"/>
              <a:gd name="connsiteX72" fmla="*/ 109537 w 629279"/>
              <a:gd name="connsiteY72" fmla="*/ 157162 h 504825"/>
              <a:gd name="connsiteX73" fmla="*/ 80962 w 629279"/>
              <a:gd name="connsiteY73" fmla="*/ 138112 h 504825"/>
              <a:gd name="connsiteX74" fmla="*/ 66675 w 629279"/>
              <a:gd name="connsiteY74" fmla="*/ 133350 h 504825"/>
              <a:gd name="connsiteX75" fmla="*/ 57150 w 629279"/>
              <a:gd name="connsiteY75" fmla="*/ 14287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29279" h="504825">
                <a:moveTo>
                  <a:pt x="57150" y="142875"/>
                </a:moveTo>
                <a:cubicBezTo>
                  <a:pt x="53181" y="148431"/>
                  <a:pt x="48416" y="159282"/>
                  <a:pt x="42862" y="166687"/>
                </a:cubicBezTo>
                <a:cubicBezTo>
                  <a:pt x="38821" y="172075"/>
                  <a:pt x="32311" y="175371"/>
                  <a:pt x="28575" y="180975"/>
                </a:cubicBezTo>
                <a:cubicBezTo>
                  <a:pt x="25790" y="185152"/>
                  <a:pt x="26057" y="190772"/>
                  <a:pt x="23812" y="195262"/>
                </a:cubicBezTo>
                <a:cubicBezTo>
                  <a:pt x="21252" y="200382"/>
                  <a:pt x="17462" y="204787"/>
                  <a:pt x="14287" y="209550"/>
                </a:cubicBezTo>
                <a:cubicBezTo>
                  <a:pt x="1212" y="248774"/>
                  <a:pt x="6182" y="228186"/>
                  <a:pt x="0" y="271462"/>
                </a:cubicBezTo>
                <a:cubicBezTo>
                  <a:pt x="11335" y="305467"/>
                  <a:pt x="3956" y="291683"/>
                  <a:pt x="19050" y="314325"/>
                </a:cubicBezTo>
                <a:cubicBezTo>
                  <a:pt x="33165" y="356672"/>
                  <a:pt x="13213" y="292880"/>
                  <a:pt x="28575" y="395287"/>
                </a:cubicBezTo>
                <a:cubicBezTo>
                  <a:pt x="30064" y="405216"/>
                  <a:pt x="34925" y="414337"/>
                  <a:pt x="38100" y="423862"/>
                </a:cubicBezTo>
                <a:lnTo>
                  <a:pt x="52387" y="466725"/>
                </a:lnTo>
                <a:cubicBezTo>
                  <a:pt x="53974" y="471487"/>
                  <a:pt x="55933" y="476142"/>
                  <a:pt x="57150" y="481012"/>
                </a:cubicBezTo>
                <a:cubicBezTo>
                  <a:pt x="58737" y="487362"/>
                  <a:pt x="57823" y="494951"/>
                  <a:pt x="61912" y="500062"/>
                </a:cubicBezTo>
                <a:cubicBezTo>
                  <a:pt x="65048" y="503982"/>
                  <a:pt x="71437" y="503237"/>
                  <a:pt x="76200" y="504825"/>
                </a:cubicBezTo>
                <a:cubicBezTo>
                  <a:pt x="81364" y="489331"/>
                  <a:pt x="78390" y="488505"/>
                  <a:pt x="95250" y="481012"/>
                </a:cubicBezTo>
                <a:cubicBezTo>
                  <a:pt x="104425" y="476934"/>
                  <a:pt x="123825" y="471487"/>
                  <a:pt x="123825" y="471487"/>
                </a:cubicBezTo>
                <a:cubicBezTo>
                  <a:pt x="141424" y="445090"/>
                  <a:pt x="123281" y="465968"/>
                  <a:pt x="147637" y="452437"/>
                </a:cubicBezTo>
                <a:cubicBezTo>
                  <a:pt x="196758" y="425147"/>
                  <a:pt x="158173" y="439399"/>
                  <a:pt x="190500" y="428625"/>
                </a:cubicBezTo>
                <a:cubicBezTo>
                  <a:pt x="231443" y="401329"/>
                  <a:pt x="179641" y="434055"/>
                  <a:pt x="219075" y="414337"/>
                </a:cubicBezTo>
                <a:cubicBezTo>
                  <a:pt x="224194" y="411777"/>
                  <a:pt x="228600" y="407987"/>
                  <a:pt x="233362" y="404812"/>
                </a:cubicBezTo>
                <a:cubicBezTo>
                  <a:pt x="234950" y="400050"/>
                  <a:pt x="234575" y="394075"/>
                  <a:pt x="238125" y="390525"/>
                </a:cubicBezTo>
                <a:cubicBezTo>
                  <a:pt x="263525" y="365125"/>
                  <a:pt x="244474" y="409574"/>
                  <a:pt x="257175" y="371475"/>
                </a:cubicBezTo>
                <a:cubicBezTo>
                  <a:pt x="261937" y="373062"/>
                  <a:pt x="269875" y="371475"/>
                  <a:pt x="271462" y="376237"/>
                </a:cubicBezTo>
                <a:cubicBezTo>
                  <a:pt x="277007" y="392872"/>
                  <a:pt x="273745" y="411267"/>
                  <a:pt x="276225" y="428625"/>
                </a:cubicBezTo>
                <a:cubicBezTo>
                  <a:pt x="276935" y="433594"/>
                  <a:pt x="277851" y="438992"/>
                  <a:pt x="280987" y="442912"/>
                </a:cubicBezTo>
                <a:cubicBezTo>
                  <a:pt x="289220" y="453203"/>
                  <a:pt x="315119" y="459052"/>
                  <a:pt x="323850" y="461962"/>
                </a:cubicBezTo>
                <a:lnTo>
                  <a:pt x="366712" y="476250"/>
                </a:lnTo>
                <a:lnTo>
                  <a:pt x="395287" y="485775"/>
                </a:lnTo>
                <a:lnTo>
                  <a:pt x="409575" y="490537"/>
                </a:lnTo>
                <a:cubicBezTo>
                  <a:pt x="420556" y="488707"/>
                  <a:pt x="440710" y="486876"/>
                  <a:pt x="452437" y="481012"/>
                </a:cubicBezTo>
                <a:cubicBezTo>
                  <a:pt x="485322" y="464569"/>
                  <a:pt x="446134" y="476634"/>
                  <a:pt x="485775" y="466725"/>
                </a:cubicBezTo>
                <a:cubicBezTo>
                  <a:pt x="496887" y="468312"/>
                  <a:pt x="508105" y="469286"/>
                  <a:pt x="519112" y="471487"/>
                </a:cubicBezTo>
                <a:cubicBezTo>
                  <a:pt x="524035" y="472472"/>
                  <a:pt x="528380" y="476250"/>
                  <a:pt x="533400" y="476250"/>
                </a:cubicBezTo>
                <a:cubicBezTo>
                  <a:pt x="538420" y="476250"/>
                  <a:pt x="542925" y="473075"/>
                  <a:pt x="547687" y="471487"/>
                </a:cubicBezTo>
                <a:cubicBezTo>
                  <a:pt x="550862" y="466725"/>
                  <a:pt x="552743" y="460776"/>
                  <a:pt x="557212" y="457200"/>
                </a:cubicBezTo>
                <a:cubicBezTo>
                  <a:pt x="561132" y="454064"/>
                  <a:pt x="567323" y="455222"/>
                  <a:pt x="571500" y="452437"/>
                </a:cubicBezTo>
                <a:cubicBezTo>
                  <a:pt x="577104" y="448701"/>
                  <a:pt x="581025" y="442912"/>
                  <a:pt x="585787" y="438150"/>
                </a:cubicBezTo>
                <a:cubicBezTo>
                  <a:pt x="587375" y="433387"/>
                  <a:pt x="587414" y="427782"/>
                  <a:pt x="590550" y="423862"/>
                </a:cubicBezTo>
                <a:cubicBezTo>
                  <a:pt x="594126" y="419393"/>
                  <a:pt x="602277" y="419456"/>
                  <a:pt x="604837" y="414337"/>
                </a:cubicBezTo>
                <a:cubicBezTo>
                  <a:pt x="609155" y="405700"/>
                  <a:pt x="607706" y="395231"/>
                  <a:pt x="609600" y="385762"/>
                </a:cubicBezTo>
                <a:cubicBezTo>
                  <a:pt x="612592" y="370804"/>
                  <a:pt x="614583" y="366048"/>
                  <a:pt x="619125" y="352425"/>
                </a:cubicBezTo>
                <a:cubicBezTo>
                  <a:pt x="614213" y="337690"/>
                  <a:pt x="609600" y="326328"/>
                  <a:pt x="609600" y="309562"/>
                </a:cubicBezTo>
                <a:cubicBezTo>
                  <a:pt x="609600" y="301468"/>
                  <a:pt x="611520" y="293329"/>
                  <a:pt x="614362" y="285750"/>
                </a:cubicBezTo>
                <a:cubicBezTo>
                  <a:pt x="616372" y="280390"/>
                  <a:pt x="620712" y="276225"/>
                  <a:pt x="623887" y="271462"/>
                </a:cubicBezTo>
                <a:cubicBezTo>
                  <a:pt x="626873" y="256536"/>
                  <a:pt x="634361" y="233738"/>
                  <a:pt x="623887" y="219075"/>
                </a:cubicBezTo>
                <a:cubicBezTo>
                  <a:pt x="620083" y="213749"/>
                  <a:pt x="611106" y="216193"/>
                  <a:pt x="604837" y="214312"/>
                </a:cubicBezTo>
                <a:cubicBezTo>
                  <a:pt x="595220" y="211427"/>
                  <a:pt x="576262" y="204787"/>
                  <a:pt x="576262" y="204787"/>
                </a:cubicBezTo>
                <a:cubicBezTo>
                  <a:pt x="566737" y="206375"/>
                  <a:pt x="557113" y="207455"/>
                  <a:pt x="547687" y="209550"/>
                </a:cubicBezTo>
                <a:cubicBezTo>
                  <a:pt x="542787" y="210639"/>
                  <a:pt x="538339" y="213414"/>
                  <a:pt x="533400" y="214312"/>
                </a:cubicBezTo>
                <a:cubicBezTo>
                  <a:pt x="520808" y="216602"/>
                  <a:pt x="508000" y="217487"/>
                  <a:pt x="495300" y="219075"/>
                </a:cubicBezTo>
                <a:cubicBezTo>
                  <a:pt x="475207" y="225772"/>
                  <a:pt x="469836" y="229845"/>
                  <a:pt x="442912" y="219075"/>
                </a:cubicBezTo>
                <a:cubicBezTo>
                  <a:pt x="437597" y="216949"/>
                  <a:pt x="437695" y="208556"/>
                  <a:pt x="433387" y="204787"/>
                </a:cubicBezTo>
                <a:cubicBezTo>
                  <a:pt x="413232" y="187151"/>
                  <a:pt x="410148" y="187516"/>
                  <a:pt x="390525" y="180975"/>
                </a:cubicBezTo>
                <a:cubicBezTo>
                  <a:pt x="376237" y="171450"/>
                  <a:pt x="374650" y="173038"/>
                  <a:pt x="366712" y="157162"/>
                </a:cubicBezTo>
                <a:cubicBezTo>
                  <a:pt x="358027" y="139792"/>
                  <a:pt x="365425" y="129316"/>
                  <a:pt x="342900" y="114300"/>
                </a:cubicBezTo>
                <a:lnTo>
                  <a:pt x="328612" y="104775"/>
                </a:lnTo>
                <a:cubicBezTo>
                  <a:pt x="314630" y="62829"/>
                  <a:pt x="315027" y="89081"/>
                  <a:pt x="328612" y="61912"/>
                </a:cubicBezTo>
                <a:cubicBezTo>
                  <a:pt x="330857" y="57422"/>
                  <a:pt x="331787" y="52387"/>
                  <a:pt x="333375" y="47625"/>
                </a:cubicBezTo>
                <a:cubicBezTo>
                  <a:pt x="325437" y="23812"/>
                  <a:pt x="333375" y="34924"/>
                  <a:pt x="300037" y="23812"/>
                </a:cubicBezTo>
                <a:lnTo>
                  <a:pt x="285750" y="19050"/>
                </a:lnTo>
                <a:cubicBezTo>
                  <a:pt x="277812" y="20637"/>
                  <a:pt x="268965" y="19796"/>
                  <a:pt x="261937" y="23812"/>
                </a:cubicBezTo>
                <a:cubicBezTo>
                  <a:pt x="256967" y="26652"/>
                  <a:pt x="258136" y="38100"/>
                  <a:pt x="252412" y="38100"/>
                </a:cubicBezTo>
                <a:cubicBezTo>
                  <a:pt x="246688" y="38100"/>
                  <a:pt x="247357" y="27388"/>
                  <a:pt x="242887" y="23812"/>
                </a:cubicBezTo>
                <a:cubicBezTo>
                  <a:pt x="238967" y="20676"/>
                  <a:pt x="233362" y="20637"/>
                  <a:pt x="228600" y="19050"/>
                </a:cubicBezTo>
                <a:cubicBezTo>
                  <a:pt x="223837" y="15875"/>
                  <a:pt x="219543" y="11850"/>
                  <a:pt x="214312" y="9525"/>
                </a:cubicBezTo>
                <a:cubicBezTo>
                  <a:pt x="205137" y="5447"/>
                  <a:pt x="185737" y="0"/>
                  <a:pt x="185737" y="0"/>
                </a:cubicBezTo>
                <a:cubicBezTo>
                  <a:pt x="164754" y="2997"/>
                  <a:pt x="152551" y="-152"/>
                  <a:pt x="138112" y="14287"/>
                </a:cubicBezTo>
                <a:cubicBezTo>
                  <a:pt x="134065" y="18334"/>
                  <a:pt x="131762" y="23812"/>
                  <a:pt x="128587" y="28575"/>
                </a:cubicBezTo>
                <a:cubicBezTo>
                  <a:pt x="131762" y="33337"/>
                  <a:pt x="135787" y="37632"/>
                  <a:pt x="138112" y="42862"/>
                </a:cubicBezTo>
                <a:cubicBezTo>
                  <a:pt x="142190" y="52037"/>
                  <a:pt x="147637" y="71437"/>
                  <a:pt x="147637" y="71437"/>
                </a:cubicBezTo>
                <a:cubicBezTo>
                  <a:pt x="142875" y="73025"/>
                  <a:pt x="136268" y="72115"/>
                  <a:pt x="133350" y="76200"/>
                </a:cubicBezTo>
                <a:cubicBezTo>
                  <a:pt x="127514" y="84370"/>
                  <a:pt x="127000" y="95250"/>
                  <a:pt x="123825" y="104775"/>
                </a:cubicBezTo>
                <a:cubicBezTo>
                  <a:pt x="123821" y="104788"/>
                  <a:pt x="114303" y="133337"/>
                  <a:pt x="114300" y="133350"/>
                </a:cubicBezTo>
                <a:lnTo>
                  <a:pt x="109537" y="157162"/>
                </a:lnTo>
                <a:cubicBezTo>
                  <a:pt x="75567" y="145839"/>
                  <a:pt x="116636" y="161895"/>
                  <a:pt x="80962" y="138112"/>
                </a:cubicBezTo>
                <a:cubicBezTo>
                  <a:pt x="76785" y="135327"/>
                  <a:pt x="71437" y="134937"/>
                  <a:pt x="66675" y="133350"/>
                </a:cubicBezTo>
                <a:cubicBezTo>
                  <a:pt x="48424" y="145517"/>
                  <a:pt x="61119" y="137319"/>
                  <a:pt x="57150" y="142875"/>
                </a:cubicBezTo>
                <a:close/>
              </a:path>
            </a:pathLst>
          </a:cu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black"/>
                </a:solidFill>
              </a:rPr>
              <a:t>3</a:t>
            </a:r>
          </a:p>
        </p:txBody>
      </p:sp>
      <p:sp>
        <p:nvSpPr>
          <p:cNvPr id="132" name="Freeform 131"/>
          <p:cNvSpPr/>
          <p:nvPr/>
        </p:nvSpPr>
        <p:spPr>
          <a:xfrm>
            <a:off x="4191000" y="3500438"/>
            <a:ext cx="676275" cy="596900"/>
          </a:xfrm>
          <a:custGeom>
            <a:avLst/>
            <a:gdLst>
              <a:gd name="connsiteX0" fmla="*/ 0 w 676275"/>
              <a:gd name="connsiteY0" fmla="*/ 0 h 596509"/>
              <a:gd name="connsiteX1" fmla="*/ 23813 w 676275"/>
              <a:gd name="connsiteY1" fmla="*/ 9525 h 596509"/>
              <a:gd name="connsiteX2" fmla="*/ 28575 w 676275"/>
              <a:gd name="connsiteY2" fmla="*/ 23812 h 596509"/>
              <a:gd name="connsiteX3" fmla="*/ 47625 w 676275"/>
              <a:gd name="connsiteY3" fmla="*/ 52387 h 596509"/>
              <a:gd name="connsiteX4" fmla="*/ 61913 w 676275"/>
              <a:gd name="connsiteY4" fmla="*/ 61912 h 596509"/>
              <a:gd name="connsiteX5" fmla="*/ 85725 w 676275"/>
              <a:gd name="connsiteY5" fmla="*/ 90487 h 596509"/>
              <a:gd name="connsiteX6" fmla="*/ 57150 w 676275"/>
              <a:gd name="connsiteY6" fmla="*/ 109537 h 596509"/>
              <a:gd name="connsiteX7" fmla="*/ 47625 w 676275"/>
              <a:gd name="connsiteY7" fmla="*/ 138112 h 596509"/>
              <a:gd name="connsiteX8" fmla="*/ 42863 w 676275"/>
              <a:gd name="connsiteY8" fmla="*/ 152400 h 596509"/>
              <a:gd name="connsiteX9" fmla="*/ 66675 w 676275"/>
              <a:gd name="connsiteY9" fmla="*/ 185737 h 596509"/>
              <a:gd name="connsiteX10" fmla="*/ 90488 w 676275"/>
              <a:gd name="connsiteY10" fmla="*/ 190500 h 596509"/>
              <a:gd name="connsiteX11" fmla="*/ 95250 w 676275"/>
              <a:gd name="connsiteY11" fmla="*/ 204787 h 596509"/>
              <a:gd name="connsiteX12" fmla="*/ 109538 w 676275"/>
              <a:gd name="connsiteY12" fmla="*/ 209550 h 596509"/>
              <a:gd name="connsiteX13" fmla="*/ 138113 w 676275"/>
              <a:gd name="connsiteY13" fmla="*/ 195262 h 596509"/>
              <a:gd name="connsiteX14" fmla="*/ 185738 w 676275"/>
              <a:gd name="connsiteY14" fmla="*/ 200025 h 596509"/>
              <a:gd name="connsiteX15" fmla="*/ 190500 w 676275"/>
              <a:gd name="connsiteY15" fmla="*/ 214312 h 596509"/>
              <a:gd name="connsiteX16" fmla="*/ 204788 w 676275"/>
              <a:gd name="connsiteY16" fmla="*/ 219075 h 596509"/>
              <a:gd name="connsiteX17" fmla="*/ 247650 w 676275"/>
              <a:gd name="connsiteY17" fmla="*/ 214312 h 596509"/>
              <a:gd name="connsiteX18" fmla="*/ 261938 w 676275"/>
              <a:gd name="connsiteY18" fmla="*/ 223837 h 596509"/>
              <a:gd name="connsiteX19" fmla="*/ 276225 w 676275"/>
              <a:gd name="connsiteY19" fmla="*/ 228600 h 596509"/>
              <a:gd name="connsiteX20" fmla="*/ 285750 w 676275"/>
              <a:gd name="connsiteY20" fmla="*/ 242887 h 596509"/>
              <a:gd name="connsiteX21" fmla="*/ 314325 w 676275"/>
              <a:gd name="connsiteY21" fmla="*/ 261937 h 596509"/>
              <a:gd name="connsiteX22" fmla="*/ 352425 w 676275"/>
              <a:gd name="connsiteY22" fmla="*/ 285750 h 596509"/>
              <a:gd name="connsiteX23" fmla="*/ 366713 w 676275"/>
              <a:gd name="connsiteY23" fmla="*/ 290512 h 596509"/>
              <a:gd name="connsiteX24" fmla="*/ 404813 w 676275"/>
              <a:gd name="connsiteY24" fmla="*/ 280987 h 596509"/>
              <a:gd name="connsiteX25" fmla="*/ 438150 w 676275"/>
              <a:gd name="connsiteY25" fmla="*/ 285750 h 596509"/>
              <a:gd name="connsiteX26" fmla="*/ 447675 w 676275"/>
              <a:gd name="connsiteY26" fmla="*/ 314325 h 596509"/>
              <a:gd name="connsiteX27" fmla="*/ 461963 w 676275"/>
              <a:gd name="connsiteY27" fmla="*/ 342900 h 596509"/>
              <a:gd name="connsiteX28" fmla="*/ 476250 w 676275"/>
              <a:gd name="connsiteY28" fmla="*/ 347662 h 596509"/>
              <a:gd name="connsiteX29" fmla="*/ 495300 w 676275"/>
              <a:gd name="connsiteY29" fmla="*/ 376237 h 596509"/>
              <a:gd name="connsiteX30" fmla="*/ 504825 w 676275"/>
              <a:gd name="connsiteY30" fmla="*/ 390525 h 596509"/>
              <a:gd name="connsiteX31" fmla="*/ 533400 w 676275"/>
              <a:gd name="connsiteY31" fmla="*/ 400050 h 596509"/>
              <a:gd name="connsiteX32" fmla="*/ 547688 w 676275"/>
              <a:gd name="connsiteY32" fmla="*/ 404812 h 596509"/>
              <a:gd name="connsiteX33" fmla="*/ 576263 w 676275"/>
              <a:gd name="connsiteY33" fmla="*/ 414337 h 596509"/>
              <a:gd name="connsiteX34" fmla="*/ 590550 w 676275"/>
              <a:gd name="connsiteY34" fmla="*/ 419100 h 596509"/>
              <a:gd name="connsiteX35" fmla="*/ 595313 w 676275"/>
              <a:gd name="connsiteY35" fmla="*/ 433387 h 596509"/>
              <a:gd name="connsiteX36" fmla="*/ 604838 w 676275"/>
              <a:gd name="connsiteY36" fmla="*/ 500062 h 596509"/>
              <a:gd name="connsiteX37" fmla="*/ 619125 w 676275"/>
              <a:gd name="connsiteY37" fmla="*/ 557212 h 596509"/>
              <a:gd name="connsiteX38" fmla="*/ 633413 w 676275"/>
              <a:gd name="connsiteY38" fmla="*/ 561975 h 596509"/>
              <a:gd name="connsiteX39" fmla="*/ 638175 w 676275"/>
              <a:gd name="connsiteY39" fmla="*/ 547687 h 596509"/>
              <a:gd name="connsiteX40" fmla="*/ 652463 w 676275"/>
              <a:gd name="connsiteY40" fmla="*/ 576262 h 596509"/>
              <a:gd name="connsiteX41" fmla="*/ 661988 w 676275"/>
              <a:gd name="connsiteY41" fmla="*/ 590550 h 596509"/>
              <a:gd name="connsiteX42" fmla="*/ 676275 w 676275"/>
              <a:gd name="connsiteY42" fmla="*/ 595312 h 596509"/>
              <a:gd name="connsiteX43" fmla="*/ 666750 w 676275"/>
              <a:gd name="connsiteY43" fmla="*/ 585787 h 59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76275" h="596509">
                <a:moveTo>
                  <a:pt x="0" y="0"/>
                </a:moveTo>
                <a:cubicBezTo>
                  <a:pt x="7938" y="3175"/>
                  <a:pt x="17245" y="4052"/>
                  <a:pt x="23813" y="9525"/>
                </a:cubicBezTo>
                <a:cubicBezTo>
                  <a:pt x="27669" y="12739"/>
                  <a:pt x="26137" y="19424"/>
                  <a:pt x="28575" y="23812"/>
                </a:cubicBezTo>
                <a:cubicBezTo>
                  <a:pt x="34134" y="33819"/>
                  <a:pt x="38100" y="46037"/>
                  <a:pt x="47625" y="52387"/>
                </a:cubicBezTo>
                <a:cubicBezTo>
                  <a:pt x="52388" y="55562"/>
                  <a:pt x="57516" y="58248"/>
                  <a:pt x="61913" y="61912"/>
                </a:cubicBezTo>
                <a:cubicBezTo>
                  <a:pt x="75662" y="73369"/>
                  <a:pt x="76361" y="76441"/>
                  <a:pt x="85725" y="90487"/>
                </a:cubicBezTo>
                <a:cubicBezTo>
                  <a:pt x="76200" y="96837"/>
                  <a:pt x="60770" y="98677"/>
                  <a:pt x="57150" y="109537"/>
                </a:cubicBezTo>
                <a:lnTo>
                  <a:pt x="47625" y="138112"/>
                </a:lnTo>
                <a:lnTo>
                  <a:pt x="42863" y="152400"/>
                </a:lnTo>
                <a:cubicBezTo>
                  <a:pt x="52533" y="181409"/>
                  <a:pt x="43584" y="179964"/>
                  <a:pt x="66675" y="185737"/>
                </a:cubicBezTo>
                <a:cubicBezTo>
                  <a:pt x="74528" y="187700"/>
                  <a:pt x="82550" y="188912"/>
                  <a:pt x="90488" y="190500"/>
                </a:cubicBezTo>
                <a:cubicBezTo>
                  <a:pt x="92075" y="195262"/>
                  <a:pt x="91700" y="201237"/>
                  <a:pt x="95250" y="204787"/>
                </a:cubicBezTo>
                <a:cubicBezTo>
                  <a:pt x="98800" y="208337"/>
                  <a:pt x="104518" y="209550"/>
                  <a:pt x="109538" y="209550"/>
                </a:cubicBezTo>
                <a:cubicBezTo>
                  <a:pt x="119395" y="209550"/>
                  <a:pt x="130891" y="200076"/>
                  <a:pt x="138113" y="195262"/>
                </a:cubicBezTo>
                <a:cubicBezTo>
                  <a:pt x="153988" y="196850"/>
                  <a:pt x="170744" y="194573"/>
                  <a:pt x="185738" y="200025"/>
                </a:cubicBezTo>
                <a:cubicBezTo>
                  <a:pt x="190456" y="201741"/>
                  <a:pt x="186950" y="210762"/>
                  <a:pt x="190500" y="214312"/>
                </a:cubicBezTo>
                <a:cubicBezTo>
                  <a:pt x="194050" y="217862"/>
                  <a:pt x="200025" y="217487"/>
                  <a:pt x="204788" y="219075"/>
                </a:cubicBezTo>
                <a:cubicBezTo>
                  <a:pt x="238125" y="207963"/>
                  <a:pt x="223838" y="206375"/>
                  <a:pt x="247650" y="214312"/>
                </a:cubicBezTo>
                <a:cubicBezTo>
                  <a:pt x="252413" y="217487"/>
                  <a:pt x="256818" y="221277"/>
                  <a:pt x="261938" y="223837"/>
                </a:cubicBezTo>
                <a:cubicBezTo>
                  <a:pt x="266428" y="226082"/>
                  <a:pt x="272305" y="225464"/>
                  <a:pt x="276225" y="228600"/>
                </a:cubicBezTo>
                <a:cubicBezTo>
                  <a:pt x="280694" y="232176"/>
                  <a:pt x="281442" y="239118"/>
                  <a:pt x="285750" y="242887"/>
                </a:cubicBezTo>
                <a:cubicBezTo>
                  <a:pt x="294365" y="250425"/>
                  <a:pt x="314325" y="261937"/>
                  <a:pt x="314325" y="261937"/>
                </a:cubicBezTo>
                <a:cubicBezTo>
                  <a:pt x="329419" y="284579"/>
                  <a:pt x="318420" y="274416"/>
                  <a:pt x="352425" y="285750"/>
                </a:cubicBezTo>
                <a:lnTo>
                  <a:pt x="366713" y="290512"/>
                </a:lnTo>
                <a:cubicBezTo>
                  <a:pt x="377986" y="286755"/>
                  <a:pt x="393321" y="280987"/>
                  <a:pt x="404813" y="280987"/>
                </a:cubicBezTo>
                <a:cubicBezTo>
                  <a:pt x="416038" y="280987"/>
                  <a:pt x="427038" y="284162"/>
                  <a:pt x="438150" y="285750"/>
                </a:cubicBezTo>
                <a:lnTo>
                  <a:pt x="447675" y="314325"/>
                </a:lnTo>
                <a:cubicBezTo>
                  <a:pt x="450812" y="323736"/>
                  <a:pt x="453572" y="336187"/>
                  <a:pt x="461963" y="342900"/>
                </a:cubicBezTo>
                <a:cubicBezTo>
                  <a:pt x="465883" y="346036"/>
                  <a:pt x="471488" y="346075"/>
                  <a:pt x="476250" y="347662"/>
                </a:cubicBezTo>
                <a:lnTo>
                  <a:pt x="495300" y="376237"/>
                </a:lnTo>
                <a:cubicBezTo>
                  <a:pt x="498475" y="381000"/>
                  <a:pt x="499395" y="388715"/>
                  <a:pt x="504825" y="390525"/>
                </a:cubicBezTo>
                <a:lnTo>
                  <a:pt x="533400" y="400050"/>
                </a:lnTo>
                <a:lnTo>
                  <a:pt x="547688" y="404812"/>
                </a:lnTo>
                <a:lnTo>
                  <a:pt x="576263" y="414337"/>
                </a:lnTo>
                <a:lnTo>
                  <a:pt x="590550" y="419100"/>
                </a:lnTo>
                <a:cubicBezTo>
                  <a:pt x="592138" y="423862"/>
                  <a:pt x="594224" y="428487"/>
                  <a:pt x="595313" y="433387"/>
                </a:cubicBezTo>
                <a:cubicBezTo>
                  <a:pt x="599855" y="453825"/>
                  <a:pt x="601957" y="479898"/>
                  <a:pt x="604838" y="500062"/>
                </a:cubicBezTo>
                <a:cubicBezTo>
                  <a:pt x="605450" y="504347"/>
                  <a:pt x="612577" y="555029"/>
                  <a:pt x="619125" y="557212"/>
                </a:cubicBezTo>
                <a:lnTo>
                  <a:pt x="633413" y="561975"/>
                </a:lnTo>
                <a:cubicBezTo>
                  <a:pt x="635000" y="557212"/>
                  <a:pt x="633155" y="547687"/>
                  <a:pt x="638175" y="547687"/>
                </a:cubicBezTo>
                <a:cubicBezTo>
                  <a:pt x="644998" y="547687"/>
                  <a:pt x="650701" y="572739"/>
                  <a:pt x="652463" y="576262"/>
                </a:cubicBezTo>
                <a:cubicBezTo>
                  <a:pt x="655023" y="581382"/>
                  <a:pt x="657518" y="586974"/>
                  <a:pt x="661988" y="590550"/>
                </a:cubicBezTo>
                <a:cubicBezTo>
                  <a:pt x="665908" y="593686"/>
                  <a:pt x="672726" y="598862"/>
                  <a:pt x="676275" y="595312"/>
                </a:cubicBezTo>
                <a:lnTo>
                  <a:pt x="666750" y="585787"/>
                </a:ln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40" name="TextBox 132"/>
          <p:cNvSpPr txBox="1">
            <a:spLocks noChangeArrowheads="1"/>
          </p:cNvSpPr>
          <p:nvPr/>
        </p:nvSpPr>
        <p:spPr bwMode="auto">
          <a:xfrm>
            <a:off x="4494213" y="3756025"/>
            <a:ext cx="122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4</a:t>
            </a:r>
          </a:p>
        </p:txBody>
      </p:sp>
      <p:sp>
        <p:nvSpPr>
          <p:cNvPr id="13341" name="TextBox 133"/>
          <p:cNvSpPr txBox="1">
            <a:spLocks noChangeArrowheads="1"/>
          </p:cNvSpPr>
          <p:nvPr/>
        </p:nvSpPr>
        <p:spPr bwMode="auto">
          <a:xfrm>
            <a:off x="3481388" y="4046538"/>
            <a:ext cx="333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SRS</a:t>
            </a:r>
          </a:p>
        </p:txBody>
      </p:sp>
      <p:sp>
        <p:nvSpPr>
          <p:cNvPr id="135" name="Freeform 134"/>
          <p:cNvSpPr/>
          <p:nvPr/>
        </p:nvSpPr>
        <p:spPr>
          <a:xfrm>
            <a:off x="6411913" y="1878013"/>
            <a:ext cx="366712" cy="339725"/>
          </a:xfrm>
          <a:custGeom>
            <a:avLst/>
            <a:gdLst>
              <a:gd name="connsiteX0" fmla="*/ 109538 w 323850"/>
              <a:gd name="connsiteY0" fmla="*/ 178 h 314503"/>
              <a:gd name="connsiteX1" fmla="*/ 133350 w 323850"/>
              <a:gd name="connsiteY1" fmla="*/ 14465 h 314503"/>
              <a:gd name="connsiteX2" fmla="*/ 138113 w 323850"/>
              <a:gd name="connsiteY2" fmla="*/ 28753 h 314503"/>
              <a:gd name="connsiteX3" fmla="*/ 166688 w 323850"/>
              <a:gd name="connsiteY3" fmla="*/ 47803 h 314503"/>
              <a:gd name="connsiteX4" fmla="*/ 180975 w 323850"/>
              <a:gd name="connsiteY4" fmla="*/ 57328 h 314503"/>
              <a:gd name="connsiteX5" fmla="*/ 209550 w 323850"/>
              <a:gd name="connsiteY5" fmla="*/ 100190 h 314503"/>
              <a:gd name="connsiteX6" fmla="*/ 219075 w 323850"/>
              <a:gd name="connsiteY6" fmla="*/ 114478 h 314503"/>
              <a:gd name="connsiteX7" fmla="*/ 242888 w 323850"/>
              <a:gd name="connsiteY7" fmla="*/ 147815 h 314503"/>
              <a:gd name="connsiteX8" fmla="*/ 266700 w 323850"/>
              <a:gd name="connsiteY8" fmla="*/ 166865 h 314503"/>
              <a:gd name="connsiteX9" fmla="*/ 295275 w 323850"/>
              <a:gd name="connsiteY9" fmla="*/ 185915 h 314503"/>
              <a:gd name="connsiteX10" fmla="*/ 304800 w 323850"/>
              <a:gd name="connsiteY10" fmla="*/ 200203 h 314503"/>
              <a:gd name="connsiteX11" fmla="*/ 319088 w 323850"/>
              <a:gd name="connsiteY11" fmla="*/ 209728 h 314503"/>
              <a:gd name="connsiteX12" fmla="*/ 323850 w 323850"/>
              <a:gd name="connsiteY12" fmla="*/ 224015 h 314503"/>
              <a:gd name="connsiteX13" fmla="*/ 319088 w 323850"/>
              <a:gd name="connsiteY13" fmla="*/ 238303 h 314503"/>
              <a:gd name="connsiteX14" fmla="*/ 280988 w 323850"/>
              <a:gd name="connsiteY14" fmla="*/ 252590 h 314503"/>
              <a:gd name="connsiteX15" fmla="*/ 247650 w 323850"/>
              <a:gd name="connsiteY15" fmla="*/ 271640 h 314503"/>
              <a:gd name="connsiteX16" fmla="*/ 242888 w 323850"/>
              <a:gd name="connsiteY16" fmla="*/ 285928 h 314503"/>
              <a:gd name="connsiteX17" fmla="*/ 214313 w 323850"/>
              <a:gd name="connsiteY17" fmla="*/ 304978 h 314503"/>
              <a:gd name="connsiteX18" fmla="*/ 200025 w 323850"/>
              <a:gd name="connsiteY18" fmla="*/ 314503 h 314503"/>
              <a:gd name="connsiteX19" fmla="*/ 185738 w 323850"/>
              <a:gd name="connsiteY19" fmla="*/ 309740 h 314503"/>
              <a:gd name="connsiteX20" fmla="*/ 176213 w 323850"/>
              <a:gd name="connsiteY20" fmla="*/ 281165 h 314503"/>
              <a:gd name="connsiteX21" fmla="*/ 142875 w 323850"/>
              <a:gd name="connsiteY21" fmla="*/ 247828 h 314503"/>
              <a:gd name="connsiteX22" fmla="*/ 138113 w 323850"/>
              <a:gd name="connsiteY22" fmla="*/ 233540 h 314503"/>
              <a:gd name="connsiteX23" fmla="*/ 104775 w 323850"/>
              <a:gd name="connsiteY23" fmla="*/ 243065 h 314503"/>
              <a:gd name="connsiteX24" fmla="*/ 90488 w 323850"/>
              <a:gd name="connsiteY24" fmla="*/ 252590 h 314503"/>
              <a:gd name="connsiteX25" fmla="*/ 71438 w 323850"/>
              <a:gd name="connsiteY25" fmla="*/ 257353 h 314503"/>
              <a:gd name="connsiteX26" fmla="*/ 57150 w 323850"/>
              <a:gd name="connsiteY26" fmla="*/ 262115 h 314503"/>
              <a:gd name="connsiteX27" fmla="*/ 23813 w 323850"/>
              <a:gd name="connsiteY27" fmla="*/ 257353 h 314503"/>
              <a:gd name="connsiteX28" fmla="*/ 14288 w 323850"/>
              <a:gd name="connsiteY28" fmla="*/ 243065 h 314503"/>
              <a:gd name="connsiteX29" fmla="*/ 0 w 323850"/>
              <a:gd name="connsiteY29" fmla="*/ 233540 h 314503"/>
              <a:gd name="connsiteX30" fmla="*/ 14288 w 323850"/>
              <a:gd name="connsiteY30" fmla="*/ 224015 h 314503"/>
              <a:gd name="connsiteX31" fmla="*/ 23813 w 323850"/>
              <a:gd name="connsiteY31" fmla="*/ 195440 h 314503"/>
              <a:gd name="connsiteX32" fmla="*/ 38100 w 323850"/>
              <a:gd name="connsiteY32" fmla="*/ 152578 h 314503"/>
              <a:gd name="connsiteX33" fmla="*/ 42863 w 323850"/>
              <a:gd name="connsiteY33" fmla="*/ 138290 h 314503"/>
              <a:gd name="connsiteX34" fmla="*/ 52388 w 323850"/>
              <a:gd name="connsiteY34" fmla="*/ 124003 h 314503"/>
              <a:gd name="connsiteX35" fmla="*/ 57150 w 323850"/>
              <a:gd name="connsiteY35" fmla="*/ 100190 h 314503"/>
              <a:gd name="connsiteX36" fmla="*/ 61913 w 323850"/>
              <a:gd name="connsiteY36" fmla="*/ 85903 h 314503"/>
              <a:gd name="connsiteX37" fmla="*/ 66675 w 323850"/>
              <a:gd name="connsiteY37" fmla="*/ 62090 h 314503"/>
              <a:gd name="connsiteX38" fmla="*/ 80963 w 323850"/>
              <a:gd name="connsiteY38" fmla="*/ 52565 h 314503"/>
              <a:gd name="connsiteX39" fmla="*/ 95250 w 323850"/>
              <a:gd name="connsiteY39" fmla="*/ 23990 h 314503"/>
              <a:gd name="connsiteX40" fmla="*/ 109538 w 323850"/>
              <a:gd name="connsiteY40" fmla="*/ 178 h 31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 h="314503">
                <a:moveTo>
                  <a:pt x="109538" y="178"/>
                </a:moveTo>
                <a:cubicBezTo>
                  <a:pt x="115888" y="-1410"/>
                  <a:pt x="126805" y="7920"/>
                  <a:pt x="133350" y="14465"/>
                </a:cubicBezTo>
                <a:cubicBezTo>
                  <a:pt x="136900" y="18015"/>
                  <a:pt x="134563" y="25203"/>
                  <a:pt x="138113" y="28753"/>
                </a:cubicBezTo>
                <a:cubicBezTo>
                  <a:pt x="146208" y="36848"/>
                  <a:pt x="157163" y="41453"/>
                  <a:pt x="166688" y="47803"/>
                </a:cubicBezTo>
                <a:lnTo>
                  <a:pt x="180975" y="57328"/>
                </a:lnTo>
                <a:lnTo>
                  <a:pt x="209550" y="100190"/>
                </a:lnTo>
                <a:cubicBezTo>
                  <a:pt x="212725" y="104953"/>
                  <a:pt x="217265" y="109048"/>
                  <a:pt x="219075" y="114478"/>
                </a:cubicBezTo>
                <a:cubicBezTo>
                  <a:pt x="230188" y="147816"/>
                  <a:pt x="219075" y="139878"/>
                  <a:pt x="242888" y="147815"/>
                </a:cubicBezTo>
                <a:cubicBezTo>
                  <a:pt x="260488" y="174215"/>
                  <a:pt x="242343" y="153334"/>
                  <a:pt x="266700" y="166865"/>
                </a:cubicBezTo>
                <a:cubicBezTo>
                  <a:pt x="276707" y="172424"/>
                  <a:pt x="295275" y="185915"/>
                  <a:pt x="295275" y="185915"/>
                </a:cubicBezTo>
                <a:cubicBezTo>
                  <a:pt x="298450" y="190678"/>
                  <a:pt x="300753" y="196156"/>
                  <a:pt x="304800" y="200203"/>
                </a:cubicBezTo>
                <a:cubicBezTo>
                  <a:pt x="308847" y="204250"/>
                  <a:pt x="315512" y="205258"/>
                  <a:pt x="319088" y="209728"/>
                </a:cubicBezTo>
                <a:cubicBezTo>
                  <a:pt x="322224" y="213648"/>
                  <a:pt x="322263" y="219253"/>
                  <a:pt x="323850" y="224015"/>
                </a:cubicBezTo>
                <a:cubicBezTo>
                  <a:pt x="322263" y="228778"/>
                  <a:pt x="322224" y="234383"/>
                  <a:pt x="319088" y="238303"/>
                </a:cubicBezTo>
                <a:cubicBezTo>
                  <a:pt x="309745" y="249982"/>
                  <a:pt x="293896" y="250009"/>
                  <a:pt x="280988" y="252590"/>
                </a:cubicBezTo>
                <a:cubicBezTo>
                  <a:pt x="276301" y="254933"/>
                  <a:pt x="252137" y="266031"/>
                  <a:pt x="247650" y="271640"/>
                </a:cubicBezTo>
                <a:cubicBezTo>
                  <a:pt x="244514" y="275560"/>
                  <a:pt x="246438" y="282378"/>
                  <a:pt x="242888" y="285928"/>
                </a:cubicBezTo>
                <a:cubicBezTo>
                  <a:pt x="234793" y="294023"/>
                  <a:pt x="223838" y="298628"/>
                  <a:pt x="214313" y="304978"/>
                </a:cubicBezTo>
                <a:lnTo>
                  <a:pt x="200025" y="314503"/>
                </a:lnTo>
                <a:cubicBezTo>
                  <a:pt x="195263" y="312915"/>
                  <a:pt x="188656" y="313825"/>
                  <a:pt x="185738" y="309740"/>
                </a:cubicBezTo>
                <a:cubicBezTo>
                  <a:pt x="179902" y="301570"/>
                  <a:pt x="180703" y="290145"/>
                  <a:pt x="176213" y="281165"/>
                </a:cubicBezTo>
                <a:cubicBezTo>
                  <a:pt x="160929" y="250596"/>
                  <a:pt x="165151" y="255252"/>
                  <a:pt x="142875" y="247828"/>
                </a:cubicBezTo>
                <a:cubicBezTo>
                  <a:pt x="141288" y="243065"/>
                  <a:pt x="142774" y="235404"/>
                  <a:pt x="138113" y="233540"/>
                </a:cubicBezTo>
                <a:cubicBezTo>
                  <a:pt x="135397" y="232454"/>
                  <a:pt x="109009" y="241654"/>
                  <a:pt x="104775" y="243065"/>
                </a:cubicBezTo>
                <a:cubicBezTo>
                  <a:pt x="100013" y="246240"/>
                  <a:pt x="95749" y="250335"/>
                  <a:pt x="90488" y="252590"/>
                </a:cubicBezTo>
                <a:cubicBezTo>
                  <a:pt x="84472" y="255168"/>
                  <a:pt x="77732" y="255555"/>
                  <a:pt x="71438" y="257353"/>
                </a:cubicBezTo>
                <a:cubicBezTo>
                  <a:pt x="66611" y="258732"/>
                  <a:pt x="61913" y="260528"/>
                  <a:pt x="57150" y="262115"/>
                </a:cubicBezTo>
                <a:cubicBezTo>
                  <a:pt x="46038" y="260528"/>
                  <a:pt x="34071" y="261912"/>
                  <a:pt x="23813" y="257353"/>
                </a:cubicBezTo>
                <a:cubicBezTo>
                  <a:pt x="18582" y="255028"/>
                  <a:pt x="18335" y="247112"/>
                  <a:pt x="14288" y="243065"/>
                </a:cubicBezTo>
                <a:cubicBezTo>
                  <a:pt x="10241" y="239018"/>
                  <a:pt x="4763" y="236715"/>
                  <a:pt x="0" y="233540"/>
                </a:cubicBezTo>
                <a:cubicBezTo>
                  <a:pt x="4763" y="230365"/>
                  <a:pt x="11254" y="228869"/>
                  <a:pt x="14288" y="224015"/>
                </a:cubicBezTo>
                <a:cubicBezTo>
                  <a:pt x="19609" y="215501"/>
                  <a:pt x="20638" y="204965"/>
                  <a:pt x="23813" y="195440"/>
                </a:cubicBezTo>
                <a:lnTo>
                  <a:pt x="38100" y="152578"/>
                </a:lnTo>
                <a:cubicBezTo>
                  <a:pt x="39688" y="147815"/>
                  <a:pt x="40078" y="142467"/>
                  <a:pt x="42863" y="138290"/>
                </a:cubicBezTo>
                <a:lnTo>
                  <a:pt x="52388" y="124003"/>
                </a:lnTo>
                <a:cubicBezTo>
                  <a:pt x="53975" y="116065"/>
                  <a:pt x="55187" y="108043"/>
                  <a:pt x="57150" y="100190"/>
                </a:cubicBezTo>
                <a:cubicBezTo>
                  <a:pt x="58368" y="95320"/>
                  <a:pt x="60695" y="90773"/>
                  <a:pt x="61913" y="85903"/>
                </a:cubicBezTo>
                <a:cubicBezTo>
                  <a:pt x="63876" y="78050"/>
                  <a:pt x="62659" y="69118"/>
                  <a:pt x="66675" y="62090"/>
                </a:cubicBezTo>
                <a:cubicBezTo>
                  <a:pt x="69515" y="57120"/>
                  <a:pt x="76200" y="55740"/>
                  <a:pt x="80963" y="52565"/>
                </a:cubicBezTo>
                <a:cubicBezTo>
                  <a:pt x="108260" y="11622"/>
                  <a:pt x="75533" y="63425"/>
                  <a:pt x="95250" y="23990"/>
                </a:cubicBezTo>
                <a:cubicBezTo>
                  <a:pt x="107417" y="-345"/>
                  <a:pt x="103188" y="1766"/>
                  <a:pt x="109538" y="178"/>
                </a:cubicBezTo>
                <a:close/>
              </a:path>
            </a:pathLst>
          </a:cu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6" name="Freeform 135"/>
          <p:cNvSpPr/>
          <p:nvPr/>
        </p:nvSpPr>
        <p:spPr>
          <a:xfrm>
            <a:off x="5586413" y="3105150"/>
            <a:ext cx="238125" cy="233363"/>
          </a:xfrm>
          <a:custGeom>
            <a:avLst/>
            <a:gdLst>
              <a:gd name="connsiteX0" fmla="*/ 0 w 238125"/>
              <a:gd name="connsiteY0" fmla="*/ 0 h 233363"/>
              <a:gd name="connsiteX1" fmla="*/ 28575 w 238125"/>
              <a:gd name="connsiteY1" fmla="*/ 38100 h 233363"/>
              <a:gd name="connsiteX2" fmla="*/ 33337 w 238125"/>
              <a:gd name="connsiteY2" fmla="*/ 52388 h 233363"/>
              <a:gd name="connsiteX3" fmla="*/ 47625 w 238125"/>
              <a:gd name="connsiteY3" fmla="*/ 57150 h 233363"/>
              <a:gd name="connsiteX4" fmla="*/ 61912 w 238125"/>
              <a:gd name="connsiteY4" fmla="*/ 52388 h 233363"/>
              <a:gd name="connsiteX5" fmla="*/ 85725 w 238125"/>
              <a:gd name="connsiteY5" fmla="*/ 76200 h 233363"/>
              <a:gd name="connsiteX6" fmla="*/ 100012 w 238125"/>
              <a:gd name="connsiteY6" fmla="*/ 80963 h 233363"/>
              <a:gd name="connsiteX7" fmla="*/ 114300 w 238125"/>
              <a:gd name="connsiteY7" fmla="*/ 95250 h 233363"/>
              <a:gd name="connsiteX8" fmla="*/ 119062 w 238125"/>
              <a:gd name="connsiteY8" fmla="*/ 109538 h 233363"/>
              <a:gd name="connsiteX9" fmla="*/ 133350 w 238125"/>
              <a:gd name="connsiteY9" fmla="*/ 114300 h 233363"/>
              <a:gd name="connsiteX10" fmla="*/ 142875 w 238125"/>
              <a:gd name="connsiteY10" fmla="*/ 128588 h 233363"/>
              <a:gd name="connsiteX11" fmla="*/ 157162 w 238125"/>
              <a:gd name="connsiteY11" fmla="*/ 133350 h 233363"/>
              <a:gd name="connsiteX12" fmla="*/ 171450 w 238125"/>
              <a:gd name="connsiteY12" fmla="*/ 142875 h 233363"/>
              <a:gd name="connsiteX13" fmla="*/ 180975 w 238125"/>
              <a:gd name="connsiteY13" fmla="*/ 157163 h 233363"/>
              <a:gd name="connsiteX14" fmla="*/ 195262 w 238125"/>
              <a:gd name="connsiteY14" fmla="*/ 161925 h 233363"/>
              <a:gd name="connsiteX15" fmla="*/ 204787 w 238125"/>
              <a:gd name="connsiteY15" fmla="*/ 190500 h 233363"/>
              <a:gd name="connsiteX16" fmla="*/ 209550 w 238125"/>
              <a:gd name="connsiteY16" fmla="*/ 204788 h 233363"/>
              <a:gd name="connsiteX17" fmla="*/ 214312 w 238125"/>
              <a:gd name="connsiteY17" fmla="*/ 219075 h 233363"/>
              <a:gd name="connsiteX18" fmla="*/ 238125 w 238125"/>
              <a:gd name="connsiteY18" fmla="*/ 233363 h 23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125" h="233363">
                <a:moveTo>
                  <a:pt x="0" y="0"/>
                </a:moveTo>
                <a:cubicBezTo>
                  <a:pt x="4669" y="5836"/>
                  <a:pt x="23522" y="27994"/>
                  <a:pt x="28575" y="38100"/>
                </a:cubicBezTo>
                <a:cubicBezTo>
                  <a:pt x="30820" y="42590"/>
                  <a:pt x="29787" y="48838"/>
                  <a:pt x="33337" y="52388"/>
                </a:cubicBezTo>
                <a:cubicBezTo>
                  <a:pt x="36887" y="55938"/>
                  <a:pt x="42862" y="55563"/>
                  <a:pt x="47625" y="57150"/>
                </a:cubicBezTo>
                <a:cubicBezTo>
                  <a:pt x="52387" y="55563"/>
                  <a:pt x="56960" y="51563"/>
                  <a:pt x="61912" y="52388"/>
                </a:cubicBezTo>
                <a:cubicBezTo>
                  <a:pt x="79960" y="55396"/>
                  <a:pt x="74027" y="66841"/>
                  <a:pt x="85725" y="76200"/>
                </a:cubicBezTo>
                <a:cubicBezTo>
                  <a:pt x="89645" y="79336"/>
                  <a:pt x="95250" y="79375"/>
                  <a:pt x="100012" y="80963"/>
                </a:cubicBezTo>
                <a:cubicBezTo>
                  <a:pt x="104775" y="85725"/>
                  <a:pt x="110564" y="89646"/>
                  <a:pt x="114300" y="95250"/>
                </a:cubicBezTo>
                <a:cubicBezTo>
                  <a:pt x="117085" y="99427"/>
                  <a:pt x="115512" y="105988"/>
                  <a:pt x="119062" y="109538"/>
                </a:cubicBezTo>
                <a:cubicBezTo>
                  <a:pt x="122612" y="113088"/>
                  <a:pt x="128587" y="112713"/>
                  <a:pt x="133350" y="114300"/>
                </a:cubicBezTo>
                <a:cubicBezTo>
                  <a:pt x="136525" y="119063"/>
                  <a:pt x="138405" y="125012"/>
                  <a:pt x="142875" y="128588"/>
                </a:cubicBezTo>
                <a:cubicBezTo>
                  <a:pt x="146795" y="131724"/>
                  <a:pt x="152672" y="131105"/>
                  <a:pt x="157162" y="133350"/>
                </a:cubicBezTo>
                <a:cubicBezTo>
                  <a:pt x="162282" y="135910"/>
                  <a:pt x="166687" y="139700"/>
                  <a:pt x="171450" y="142875"/>
                </a:cubicBezTo>
                <a:cubicBezTo>
                  <a:pt x="174625" y="147638"/>
                  <a:pt x="176505" y="153587"/>
                  <a:pt x="180975" y="157163"/>
                </a:cubicBezTo>
                <a:cubicBezTo>
                  <a:pt x="184895" y="160299"/>
                  <a:pt x="192344" y="157840"/>
                  <a:pt x="195262" y="161925"/>
                </a:cubicBezTo>
                <a:cubicBezTo>
                  <a:pt x="201098" y="170095"/>
                  <a:pt x="201612" y="180975"/>
                  <a:pt x="204787" y="190500"/>
                </a:cubicBezTo>
                <a:lnTo>
                  <a:pt x="209550" y="204788"/>
                </a:lnTo>
                <a:cubicBezTo>
                  <a:pt x="211137" y="209550"/>
                  <a:pt x="210135" y="216291"/>
                  <a:pt x="214312" y="219075"/>
                </a:cubicBezTo>
                <a:cubicBezTo>
                  <a:pt x="231554" y="230569"/>
                  <a:pt x="223480" y="226040"/>
                  <a:pt x="238125" y="233363"/>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7" name="Freeform 136"/>
          <p:cNvSpPr/>
          <p:nvPr/>
        </p:nvSpPr>
        <p:spPr>
          <a:xfrm>
            <a:off x="5233988" y="3305175"/>
            <a:ext cx="395287" cy="361950"/>
          </a:xfrm>
          <a:custGeom>
            <a:avLst/>
            <a:gdLst>
              <a:gd name="connsiteX0" fmla="*/ 395314 w 395314"/>
              <a:gd name="connsiteY0" fmla="*/ 361950 h 361950"/>
              <a:gd name="connsiteX1" fmla="*/ 381027 w 395314"/>
              <a:gd name="connsiteY1" fmla="*/ 338138 h 361950"/>
              <a:gd name="connsiteX2" fmla="*/ 371502 w 395314"/>
              <a:gd name="connsiteY2" fmla="*/ 304800 h 361950"/>
              <a:gd name="connsiteX3" fmla="*/ 361977 w 395314"/>
              <a:gd name="connsiteY3" fmla="*/ 290513 h 361950"/>
              <a:gd name="connsiteX4" fmla="*/ 357214 w 395314"/>
              <a:gd name="connsiteY4" fmla="*/ 276225 h 361950"/>
              <a:gd name="connsiteX5" fmla="*/ 342927 w 395314"/>
              <a:gd name="connsiteY5" fmla="*/ 261938 h 361950"/>
              <a:gd name="connsiteX6" fmla="*/ 323877 w 395314"/>
              <a:gd name="connsiteY6" fmla="*/ 233363 h 361950"/>
              <a:gd name="connsiteX7" fmla="*/ 328639 w 395314"/>
              <a:gd name="connsiteY7" fmla="*/ 209550 h 361950"/>
              <a:gd name="connsiteX8" fmla="*/ 338164 w 395314"/>
              <a:gd name="connsiteY8" fmla="*/ 195263 h 361950"/>
              <a:gd name="connsiteX9" fmla="*/ 319114 w 395314"/>
              <a:gd name="connsiteY9" fmla="*/ 171450 h 361950"/>
              <a:gd name="connsiteX10" fmla="*/ 276252 w 395314"/>
              <a:gd name="connsiteY10" fmla="*/ 157163 h 361950"/>
              <a:gd name="connsiteX11" fmla="*/ 271489 w 395314"/>
              <a:gd name="connsiteY11" fmla="*/ 142875 h 361950"/>
              <a:gd name="connsiteX12" fmla="*/ 276252 w 395314"/>
              <a:gd name="connsiteY12" fmla="*/ 100013 h 361950"/>
              <a:gd name="connsiteX13" fmla="*/ 261964 w 395314"/>
              <a:gd name="connsiteY13" fmla="*/ 90488 h 361950"/>
              <a:gd name="connsiteX14" fmla="*/ 252439 w 395314"/>
              <a:gd name="connsiteY14" fmla="*/ 76200 h 361950"/>
              <a:gd name="connsiteX15" fmla="*/ 223864 w 395314"/>
              <a:gd name="connsiteY15" fmla="*/ 66675 h 361950"/>
              <a:gd name="connsiteX16" fmla="*/ 228627 w 395314"/>
              <a:gd name="connsiteY16" fmla="*/ 52388 h 361950"/>
              <a:gd name="connsiteX17" fmla="*/ 161952 w 395314"/>
              <a:gd name="connsiteY17" fmla="*/ 66675 h 361950"/>
              <a:gd name="connsiteX18" fmla="*/ 147664 w 395314"/>
              <a:gd name="connsiteY18" fmla="*/ 71438 h 361950"/>
              <a:gd name="connsiteX19" fmla="*/ 100039 w 395314"/>
              <a:gd name="connsiteY19" fmla="*/ 66675 h 361950"/>
              <a:gd name="connsiteX20" fmla="*/ 85752 w 395314"/>
              <a:gd name="connsiteY20" fmla="*/ 61913 h 361950"/>
              <a:gd name="connsiteX21" fmla="*/ 66702 w 395314"/>
              <a:gd name="connsiteY21" fmla="*/ 42863 h 361950"/>
              <a:gd name="connsiteX22" fmla="*/ 28602 w 395314"/>
              <a:gd name="connsiteY22" fmla="*/ 19050 h 361950"/>
              <a:gd name="connsiteX23" fmla="*/ 14314 w 395314"/>
              <a:gd name="connsiteY23" fmla="*/ 14288 h 361950"/>
              <a:gd name="connsiteX24" fmla="*/ 27 w 395314"/>
              <a:gd name="connsiteY24"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5314" h="361950">
                <a:moveTo>
                  <a:pt x="395314" y="361950"/>
                </a:moveTo>
                <a:cubicBezTo>
                  <a:pt x="390552" y="354013"/>
                  <a:pt x="385167" y="346417"/>
                  <a:pt x="381027" y="338138"/>
                </a:cubicBezTo>
                <a:cubicBezTo>
                  <a:pt x="371752" y="319589"/>
                  <a:pt x="380665" y="326180"/>
                  <a:pt x="371502" y="304800"/>
                </a:cubicBezTo>
                <a:cubicBezTo>
                  <a:pt x="369247" y="299539"/>
                  <a:pt x="364537" y="295632"/>
                  <a:pt x="361977" y="290513"/>
                </a:cubicBezTo>
                <a:cubicBezTo>
                  <a:pt x="359732" y="286023"/>
                  <a:pt x="359999" y="280402"/>
                  <a:pt x="357214" y="276225"/>
                </a:cubicBezTo>
                <a:cubicBezTo>
                  <a:pt x="353478" y="270621"/>
                  <a:pt x="347062" y="267254"/>
                  <a:pt x="342927" y="261938"/>
                </a:cubicBezTo>
                <a:cubicBezTo>
                  <a:pt x="335899" y="252902"/>
                  <a:pt x="323877" y="233363"/>
                  <a:pt x="323877" y="233363"/>
                </a:cubicBezTo>
                <a:cubicBezTo>
                  <a:pt x="325464" y="225425"/>
                  <a:pt x="325797" y="217129"/>
                  <a:pt x="328639" y="209550"/>
                </a:cubicBezTo>
                <a:cubicBezTo>
                  <a:pt x="330649" y="204191"/>
                  <a:pt x="337354" y="200929"/>
                  <a:pt x="338164" y="195263"/>
                </a:cubicBezTo>
                <a:cubicBezTo>
                  <a:pt x="341549" y="171571"/>
                  <a:pt x="332429" y="178108"/>
                  <a:pt x="319114" y="171450"/>
                </a:cubicBezTo>
                <a:cubicBezTo>
                  <a:pt x="285633" y="154709"/>
                  <a:pt x="329301" y="166004"/>
                  <a:pt x="276252" y="157163"/>
                </a:cubicBezTo>
                <a:cubicBezTo>
                  <a:pt x="274664" y="152400"/>
                  <a:pt x="270664" y="147827"/>
                  <a:pt x="271489" y="142875"/>
                </a:cubicBezTo>
                <a:cubicBezTo>
                  <a:pt x="276309" y="113953"/>
                  <a:pt x="298930" y="145369"/>
                  <a:pt x="276252" y="100013"/>
                </a:cubicBezTo>
                <a:cubicBezTo>
                  <a:pt x="273692" y="94893"/>
                  <a:pt x="266727" y="93663"/>
                  <a:pt x="261964" y="90488"/>
                </a:cubicBezTo>
                <a:cubicBezTo>
                  <a:pt x="258789" y="85725"/>
                  <a:pt x="257293" y="79234"/>
                  <a:pt x="252439" y="76200"/>
                </a:cubicBezTo>
                <a:cubicBezTo>
                  <a:pt x="243925" y="70879"/>
                  <a:pt x="223864" y="66675"/>
                  <a:pt x="223864" y="66675"/>
                </a:cubicBezTo>
                <a:cubicBezTo>
                  <a:pt x="225452" y="61913"/>
                  <a:pt x="233454" y="53767"/>
                  <a:pt x="228627" y="52388"/>
                </a:cubicBezTo>
                <a:cubicBezTo>
                  <a:pt x="212451" y="47766"/>
                  <a:pt x="177655" y="61441"/>
                  <a:pt x="161952" y="66675"/>
                </a:cubicBezTo>
                <a:lnTo>
                  <a:pt x="147664" y="71438"/>
                </a:lnTo>
                <a:cubicBezTo>
                  <a:pt x="131789" y="69850"/>
                  <a:pt x="115808" y="69101"/>
                  <a:pt x="100039" y="66675"/>
                </a:cubicBezTo>
                <a:cubicBezTo>
                  <a:pt x="95077" y="65912"/>
                  <a:pt x="89302" y="65463"/>
                  <a:pt x="85752" y="61913"/>
                </a:cubicBezTo>
                <a:cubicBezTo>
                  <a:pt x="60353" y="36514"/>
                  <a:pt x="104799" y="55561"/>
                  <a:pt x="66702" y="42863"/>
                </a:cubicBezTo>
                <a:cubicBezTo>
                  <a:pt x="51608" y="20221"/>
                  <a:pt x="62607" y="30384"/>
                  <a:pt x="28602" y="19050"/>
                </a:cubicBezTo>
                <a:lnTo>
                  <a:pt x="14314" y="14288"/>
                </a:lnTo>
                <a:cubicBezTo>
                  <a:pt x="-1294" y="3882"/>
                  <a:pt x="27" y="10487"/>
                  <a:pt x="27" y="0"/>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45" name="TextBox 137"/>
          <p:cNvSpPr txBox="1">
            <a:spLocks noChangeArrowheads="1"/>
          </p:cNvSpPr>
          <p:nvPr/>
        </p:nvSpPr>
        <p:spPr bwMode="auto">
          <a:xfrm>
            <a:off x="5294313" y="3490913"/>
            <a:ext cx="136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1</a:t>
            </a:r>
          </a:p>
        </p:txBody>
      </p:sp>
      <p:sp>
        <p:nvSpPr>
          <p:cNvPr id="13346" name="TextBox 138"/>
          <p:cNvSpPr txBox="1">
            <a:spLocks noChangeArrowheads="1"/>
          </p:cNvSpPr>
          <p:nvPr/>
        </p:nvSpPr>
        <p:spPr bwMode="auto">
          <a:xfrm>
            <a:off x="5561013" y="3167063"/>
            <a:ext cx="46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2</a:t>
            </a:r>
          </a:p>
        </p:txBody>
      </p:sp>
      <p:sp>
        <p:nvSpPr>
          <p:cNvPr id="13347" name="TextBox 139"/>
          <p:cNvSpPr txBox="1">
            <a:spLocks noChangeArrowheads="1"/>
          </p:cNvSpPr>
          <p:nvPr/>
        </p:nvSpPr>
        <p:spPr bwMode="auto">
          <a:xfrm>
            <a:off x="5778500" y="2992438"/>
            <a:ext cx="46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3</a:t>
            </a:r>
          </a:p>
        </p:txBody>
      </p:sp>
      <p:sp>
        <p:nvSpPr>
          <p:cNvPr id="141" name="Freeform 140"/>
          <p:cNvSpPr/>
          <p:nvPr/>
        </p:nvSpPr>
        <p:spPr>
          <a:xfrm>
            <a:off x="3028950" y="1905000"/>
            <a:ext cx="300038" cy="428625"/>
          </a:xfrm>
          <a:custGeom>
            <a:avLst/>
            <a:gdLst>
              <a:gd name="connsiteX0" fmla="*/ 300038 w 300038"/>
              <a:gd name="connsiteY0" fmla="*/ 0 h 428625"/>
              <a:gd name="connsiteX1" fmla="*/ 280988 w 300038"/>
              <a:gd name="connsiteY1" fmla="*/ 23813 h 428625"/>
              <a:gd name="connsiteX2" fmla="*/ 252413 w 300038"/>
              <a:gd name="connsiteY2" fmla="*/ 42863 h 428625"/>
              <a:gd name="connsiteX3" fmla="*/ 242888 w 300038"/>
              <a:gd name="connsiteY3" fmla="*/ 71438 h 428625"/>
              <a:gd name="connsiteX4" fmla="*/ 233363 w 300038"/>
              <a:gd name="connsiteY4" fmla="*/ 109538 h 428625"/>
              <a:gd name="connsiteX5" fmla="*/ 209550 w 300038"/>
              <a:gd name="connsiteY5" fmla="*/ 152400 h 428625"/>
              <a:gd name="connsiteX6" fmla="*/ 204788 w 300038"/>
              <a:gd name="connsiteY6" fmla="*/ 223838 h 428625"/>
              <a:gd name="connsiteX7" fmla="*/ 190500 w 300038"/>
              <a:gd name="connsiteY7" fmla="*/ 233363 h 428625"/>
              <a:gd name="connsiteX8" fmla="*/ 176213 w 300038"/>
              <a:gd name="connsiteY8" fmla="*/ 247650 h 428625"/>
              <a:gd name="connsiteX9" fmla="*/ 152400 w 300038"/>
              <a:gd name="connsiteY9" fmla="*/ 290513 h 428625"/>
              <a:gd name="connsiteX10" fmla="*/ 138113 w 300038"/>
              <a:gd name="connsiteY10" fmla="*/ 295275 h 428625"/>
              <a:gd name="connsiteX11" fmla="*/ 114300 w 300038"/>
              <a:gd name="connsiteY11" fmla="*/ 319088 h 428625"/>
              <a:gd name="connsiteX12" fmla="*/ 100013 w 300038"/>
              <a:gd name="connsiteY12" fmla="*/ 347663 h 428625"/>
              <a:gd name="connsiteX13" fmla="*/ 71438 w 300038"/>
              <a:gd name="connsiteY13" fmla="*/ 357188 h 428625"/>
              <a:gd name="connsiteX14" fmla="*/ 61913 w 300038"/>
              <a:gd name="connsiteY14" fmla="*/ 371475 h 428625"/>
              <a:gd name="connsiteX15" fmla="*/ 47625 w 300038"/>
              <a:gd name="connsiteY15" fmla="*/ 400050 h 428625"/>
              <a:gd name="connsiteX16" fmla="*/ 19050 w 300038"/>
              <a:gd name="connsiteY16" fmla="*/ 409575 h 428625"/>
              <a:gd name="connsiteX17" fmla="*/ 0 w 300038"/>
              <a:gd name="connsiteY17" fmla="*/ 4286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0038" h="428625">
                <a:moveTo>
                  <a:pt x="300038" y="0"/>
                </a:moveTo>
                <a:cubicBezTo>
                  <a:pt x="293688" y="7938"/>
                  <a:pt x="288544" y="17013"/>
                  <a:pt x="280988" y="23813"/>
                </a:cubicBezTo>
                <a:cubicBezTo>
                  <a:pt x="272479" y="31471"/>
                  <a:pt x="252413" y="42863"/>
                  <a:pt x="252413" y="42863"/>
                </a:cubicBezTo>
                <a:cubicBezTo>
                  <a:pt x="249238" y="52388"/>
                  <a:pt x="244857" y="61593"/>
                  <a:pt x="242888" y="71438"/>
                </a:cubicBezTo>
                <a:cubicBezTo>
                  <a:pt x="241569" y="78030"/>
                  <a:pt x="237937" y="101304"/>
                  <a:pt x="233363" y="109538"/>
                </a:cubicBezTo>
                <a:cubicBezTo>
                  <a:pt x="206067" y="158673"/>
                  <a:pt x="220329" y="120069"/>
                  <a:pt x="209550" y="152400"/>
                </a:cubicBezTo>
                <a:cubicBezTo>
                  <a:pt x="207963" y="176213"/>
                  <a:pt x="210254" y="200607"/>
                  <a:pt x="204788" y="223838"/>
                </a:cubicBezTo>
                <a:cubicBezTo>
                  <a:pt x="203477" y="229410"/>
                  <a:pt x="194897" y="229699"/>
                  <a:pt x="190500" y="233363"/>
                </a:cubicBezTo>
                <a:cubicBezTo>
                  <a:pt x="185326" y="237675"/>
                  <a:pt x="180975" y="242888"/>
                  <a:pt x="176213" y="247650"/>
                </a:cubicBezTo>
                <a:cubicBezTo>
                  <a:pt x="172019" y="260230"/>
                  <a:pt x="164681" y="286420"/>
                  <a:pt x="152400" y="290513"/>
                </a:cubicBezTo>
                <a:lnTo>
                  <a:pt x="138113" y="295275"/>
                </a:lnTo>
                <a:cubicBezTo>
                  <a:pt x="123825" y="304800"/>
                  <a:pt x="122238" y="303212"/>
                  <a:pt x="114300" y="319088"/>
                </a:cubicBezTo>
                <a:cubicBezTo>
                  <a:pt x="109818" y="328053"/>
                  <a:pt x="109940" y="341459"/>
                  <a:pt x="100013" y="347663"/>
                </a:cubicBezTo>
                <a:cubicBezTo>
                  <a:pt x="91499" y="352984"/>
                  <a:pt x="71438" y="357188"/>
                  <a:pt x="71438" y="357188"/>
                </a:cubicBezTo>
                <a:cubicBezTo>
                  <a:pt x="68263" y="361950"/>
                  <a:pt x="64473" y="366356"/>
                  <a:pt x="61913" y="371475"/>
                </a:cubicBezTo>
                <a:cubicBezTo>
                  <a:pt x="57431" y="380439"/>
                  <a:pt x="57551" y="393846"/>
                  <a:pt x="47625" y="400050"/>
                </a:cubicBezTo>
                <a:cubicBezTo>
                  <a:pt x="39111" y="405371"/>
                  <a:pt x="19050" y="409575"/>
                  <a:pt x="19050" y="409575"/>
                </a:cubicBezTo>
                <a:cubicBezTo>
                  <a:pt x="7556" y="426817"/>
                  <a:pt x="14645" y="421303"/>
                  <a:pt x="0" y="428625"/>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49" name="TextBox 141"/>
          <p:cNvSpPr txBox="1">
            <a:spLocks noChangeArrowheads="1"/>
          </p:cNvSpPr>
          <p:nvPr/>
        </p:nvSpPr>
        <p:spPr bwMode="auto">
          <a:xfrm>
            <a:off x="2925763" y="1836738"/>
            <a:ext cx="304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55</a:t>
            </a:r>
          </a:p>
        </p:txBody>
      </p:sp>
      <p:sp>
        <p:nvSpPr>
          <p:cNvPr id="13350" name="TextBox 142"/>
          <p:cNvSpPr txBox="1">
            <a:spLocks noChangeArrowheads="1"/>
          </p:cNvSpPr>
          <p:nvPr/>
        </p:nvSpPr>
        <p:spPr bwMode="auto">
          <a:xfrm>
            <a:off x="3176588" y="2114550"/>
            <a:ext cx="30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56</a:t>
            </a:r>
          </a:p>
        </p:txBody>
      </p:sp>
      <p:sp>
        <p:nvSpPr>
          <p:cNvPr id="144" name="Freeform 143"/>
          <p:cNvSpPr/>
          <p:nvPr/>
        </p:nvSpPr>
        <p:spPr>
          <a:xfrm>
            <a:off x="4162425" y="2947988"/>
            <a:ext cx="447675" cy="457200"/>
          </a:xfrm>
          <a:custGeom>
            <a:avLst/>
            <a:gdLst>
              <a:gd name="connsiteX0" fmla="*/ 323850 w 447675"/>
              <a:gd name="connsiteY0" fmla="*/ 25 h 457269"/>
              <a:gd name="connsiteX1" fmla="*/ 304800 w 447675"/>
              <a:gd name="connsiteY1" fmla="*/ 23837 h 457269"/>
              <a:gd name="connsiteX2" fmla="*/ 290513 w 447675"/>
              <a:gd name="connsiteY2" fmla="*/ 28600 h 457269"/>
              <a:gd name="connsiteX3" fmla="*/ 280988 w 447675"/>
              <a:gd name="connsiteY3" fmla="*/ 42887 h 457269"/>
              <a:gd name="connsiteX4" fmla="*/ 252413 w 447675"/>
              <a:gd name="connsiteY4" fmla="*/ 57175 h 457269"/>
              <a:gd name="connsiteX5" fmla="*/ 209550 w 447675"/>
              <a:gd name="connsiteY5" fmla="*/ 80987 h 457269"/>
              <a:gd name="connsiteX6" fmla="*/ 195263 w 447675"/>
              <a:gd name="connsiteY6" fmla="*/ 90512 h 457269"/>
              <a:gd name="connsiteX7" fmla="*/ 180975 w 447675"/>
              <a:gd name="connsiteY7" fmla="*/ 95275 h 457269"/>
              <a:gd name="connsiteX8" fmla="*/ 152400 w 447675"/>
              <a:gd name="connsiteY8" fmla="*/ 114325 h 457269"/>
              <a:gd name="connsiteX9" fmla="*/ 119063 w 447675"/>
              <a:gd name="connsiteY9" fmla="*/ 123850 h 457269"/>
              <a:gd name="connsiteX10" fmla="*/ 85725 w 447675"/>
              <a:gd name="connsiteY10" fmla="*/ 128612 h 457269"/>
              <a:gd name="connsiteX11" fmla="*/ 71438 w 447675"/>
              <a:gd name="connsiteY11" fmla="*/ 133375 h 457269"/>
              <a:gd name="connsiteX12" fmla="*/ 61913 w 447675"/>
              <a:gd name="connsiteY12" fmla="*/ 161950 h 457269"/>
              <a:gd name="connsiteX13" fmla="*/ 57150 w 447675"/>
              <a:gd name="connsiteY13" fmla="*/ 176237 h 457269"/>
              <a:gd name="connsiteX14" fmla="*/ 52388 w 447675"/>
              <a:gd name="connsiteY14" fmla="*/ 190525 h 457269"/>
              <a:gd name="connsiteX15" fmla="*/ 38100 w 447675"/>
              <a:gd name="connsiteY15" fmla="*/ 219100 h 457269"/>
              <a:gd name="connsiteX16" fmla="*/ 28575 w 447675"/>
              <a:gd name="connsiteY16" fmla="*/ 319112 h 457269"/>
              <a:gd name="connsiteX17" fmla="*/ 23813 w 447675"/>
              <a:gd name="connsiteY17" fmla="*/ 333400 h 457269"/>
              <a:gd name="connsiteX18" fmla="*/ 9525 w 447675"/>
              <a:gd name="connsiteY18" fmla="*/ 381025 h 457269"/>
              <a:gd name="connsiteX19" fmla="*/ 0 w 447675"/>
              <a:gd name="connsiteY19" fmla="*/ 395312 h 457269"/>
              <a:gd name="connsiteX20" fmla="*/ 14288 w 447675"/>
              <a:gd name="connsiteY20" fmla="*/ 400075 h 457269"/>
              <a:gd name="connsiteX21" fmla="*/ 23813 w 447675"/>
              <a:gd name="connsiteY21" fmla="*/ 414362 h 457269"/>
              <a:gd name="connsiteX22" fmla="*/ 52388 w 447675"/>
              <a:gd name="connsiteY22" fmla="*/ 423887 h 457269"/>
              <a:gd name="connsiteX23" fmla="*/ 66675 w 447675"/>
              <a:gd name="connsiteY23" fmla="*/ 428650 h 457269"/>
              <a:gd name="connsiteX24" fmla="*/ 80963 w 447675"/>
              <a:gd name="connsiteY24" fmla="*/ 438175 h 457269"/>
              <a:gd name="connsiteX25" fmla="*/ 85725 w 447675"/>
              <a:gd name="connsiteY25" fmla="*/ 452462 h 457269"/>
              <a:gd name="connsiteX26" fmla="*/ 133350 w 447675"/>
              <a:gd name="connsiteY26" fmla="*/ 452462 h 457269"/>
              <a:gd name="connsiteX27" fmla="*/ 161925 w 447675"/>
              <a:gd name="connsiteY27" fmla="*/ 438175 h 457269"/>
              <a:gd name="connsiteX28" fmla="*/ 176213 w 447675"/>
              <a:gd name="connsiteY28" fmla="*/ 428650 h 457269"/>
              <a:gd name="connsiteX29" fmla="*/ 204788 w 447675"/>
              <a:gd name="connsiteY29" fmla="*/ 419125 h 457269"/>
              <a:gd name="connsiteX30" fmla="*/ 233363 w 447675"/>
              <a:gd name="connsiteY30" fmla="*/ 409600 h 457269"/>
              <a:gd name="connsiteX31" fmla="*/ 247650 w 447675"/>
              <a:gd name="connsiteY31" fmla="*/ 404837 h 457269"/>
              <a:gd name="connsiteX32" fmla="*/ 276225 w 447675"/>
              <a:gd name="connsiteY32" fmla="*/ 385787 h 457269"/>
              <a:gd name="connsiteX33" fmla="*/ 290513 w 447675"/>
              <a:gd name="connsiteY33" fmla="*/ 376262 h 457269"/>
              <a:gd name="connsiteX34" fmla="*/ 304800 w 447675"/>
              <a:gd name="connsiteY34" fmla="*/ 371500 h 457269"/>
              <a:gd name="connsiteX35" fmla="*/ 333375 w 447675"/>
              <a:gd name="connsiteY35" fmla="*/ 357212 h 457269"/>
              <a:gd name="connsiteX36" fmla="*/ 347663 w 447675"/>
              <a:gd name="connsiteY36" fmla="*/ 347687 h 457269"/>
              <a:gd name="connsiteX37" fmla="*/ 366713 w 447675"/>
              <a:gd name="connsiteY37" fmla="*/ 342925 h 457269"/>
              <a:gd name="connsiteX38" fmla="*/ 409575 w 447675"/>
              <a:gd name="connsiteY38" fmla="*/ 328637 h 457269"/>
              <a:gd name="connsiteX39" fmla="*/ 423863 w 447675"/>
              <a:gd name="connsiteY39" fmla="*/ 323875 h 457269"/>
              <a:gd name="connsiteX40" fmla="*/ 447675 w 447675"/>
              <a:gd name="connsiteY40" fmla="*/ 281012 h 457269"/>
              <a:gd name="connsiteX41" fmla="*/ 433388 w 447675"/>
              <a:gd name="connsiteY41" fmla="*/ 266725 h 457269"/>
              <a:gd name="connsiteX42" fmla="*/ 419100 w 447675"/>
              <a:gd name="connsiteY42" fmla="*/ 261962 h 457269"/>
              <a:gd name="connsiteX43" fmla="*/ 404813 w 447675"/>
              <a:gd name="connsiteY43" fmla="*/ 252437 h 457269"/>
              <a:gd name="connsiteX44" fmla="*/ 328613 w 447675"/>
              <a:gd name="connsiteY44" fmla="*/ 257200 h 457269"/>
              <a:gd name="connsiteX45" fmla="*/ 314325 w 447675"/>
              <a:gd name="connsiteY45" fmla="*/ 261962 h 457269"/>
              <a:gd name="connsiteX46" fmla="*/ 309563 w 447675"/>
              <a:gd name="connsiteY46" fmla="*/ 276250 h 457269"/>
              <a:gd name="connsiteX47" fmla="*/ 295275 w 447675"/>
              <a:gd name="connsiteY47" fmla="*/ 290537 h 457269"/>
              <a:gd name="connsiteX48" fmla="*/ 295275 w 447675"/>
              <a:gd name="connsiteY48" fmla="*/ 261962 h 457269"/>
              <a:gd name="connsiteX49" fmla="*/ 300038 w 447675"/>
              <a:gd name="connsiteY49" fmla="*/ 181000 h 457269"/>
              <a:gd name="connsiteX50" fmla="*/ 314325 w 447675"/>
              <a:gd name="connsiteY50" fmla="*/ 128612 h 457269"/>
              <a:gd name="connsiteX51" fmla="*/ 328613 w 447675"/>
              <a:gd name="connsiteY51" fmla="*/ 123850 h 457269"/>
              <a:gd name="connsiteX52" fmla="*/ 333375 w 447675"/>
              <a:gd name="connsiteY52" fmla="*/ 28600 h 457269"/>
              <a:gd name="connsiteX53" fmla="*/ 323850 w 447675"/>
              <a:gd name="connsiteY53" fmla="*/ 25 h 45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47675" h="457269">
                <a:moveTo>
                  <a:pt x="323850" y="25"/>
                </a:moveTo>
                <a:cubicBezTo>
                  <a:pt x="319088" y="-769"/>
                  <a:pt x="312518" y="17222"/>
                  <a:pt x="304800" y="23837"/>
                </a:cubicBezTo>
                <a:cubicBezTo>
                  <a:pt x="300989" y="27104"/>
                  <a:pt x="294433" y="25464"/>
                  <a:pt x="290513" y="28600"/>
                </a:cubicBezTo>
                <a:cubicBezTo>
                  <a:pt x="286044" y="32176"/>
                  <a:pt x="285035" y="38840"/>
                  <a:pt x="280988" y="42887"/>
                </a:cubicBezTo>
                <a:cubicBezTo>
                  <a:pt x="265132" y="58743"/>
                  <a:pt x="269842" y="47492"/>
                  <a:pt x="252413" y="57175"/>
                </a:cubicBezTo>
                <a:cubicBezTo>
                  <a:pt x="203292" y="84465"/>
                  <a:pt x="241877" y="70213"/>
                  <a:pt x="209550" y="80987"/>
                </a:cubicBezTo>
                <a:cubicBezTo>
                  <a:pt x="204788" y="84162"/>
                  <a:pt x="200382" y="87952"/>
                  <a:pt x="195263" y="90512"/>
                </a:cubicBezTo>
                <a:cubicBezTo>
                  <a:pt x="190773" y="92757"/>
                  <a:pt x="185364" y="92837"/>
                  <a:pt x="180975" y="95275"/>
                </a:cubicBezTo>
                <a:cubicBezTo>
                  <a:pt x="170968" y="100834"/>
                  <a:pt x="163260" y="110705"/>
                  <a:pt x="152400" y="114325"/>
                </a:cubicBezTo>
                <a:cubicBezTo>
                  <a:pt x="140163" y="118404"/>
                  <a:pt x="132213" y="121459"/>
                  <a:pt x="119063" y="123850"/>
                </a:cubicBezTo>
                <a:cubicBezTo>
                  <a:pt x="108019" y="125858"/>
                  <a:pt x="96838" y="127025"/>
                  <a:pt x="85725" y="128612"/>
                </a:cubicBezTo>
                <a:cubicBezTo>
                  <a:pt x="80963" y="130200"/>
                  <a:pt x="74356" y="129290"/>
                  <a:pt x="71438" y="133375"/>
                </a:cubicBezTo>
                <a:cubicBezTo>
                  <a:pt x="65602" y="141545"/>
                  <a:pt x="65088" y="152425"/>
                  <a:pt x="61913" y="161950"/>
                </a:cubicBezTo>
                <a:lnTo>
                  <a:pt x="57150" y="176237"/>
                </a:lnTo>
                <a:cubicBezTo>
                  <a:pt x="55562" y="181000"/>
                  <a:pt x="55173" y="186348"/>
                  <a:pt x="52388" y="190525"/>
                </a:cubicBezTo>
                <a:cubicBezTo>
                  <a:pt x="40078" y="208989"/>
                  <a:pt x="44673" y="199382"/>
                  <a:pt x="38100" y="219100"/>
                </a:cubicBezTo>
                <a:cubicBezTo>
                  <a:pt x="36712" y="235753"/>
                  <a:pt x="32014" y="298478"/>
                  <a:pt x="28575" y="319112"/>
                </a:cubicBezTo>
                <a:cubicBezTo>
                  <a:pt x="27750" y="324064"/>
                  <a:pt x="25192" y="328573"/>
                  <a:pt x="23813" y="333400"/>
                </a:cubicBezTo>
                <a:cubicBezTo>
                  <a:pt x="20486" y="345045"/>
                  <a:pt x="15182" y="372540"/>
                  <a:pt x="9525" y="381025"/>
                </a:cubicBezTo>
                <a:lnTo>
                  <a:pt x="0" y="395312"/>
                </a:lnTo>
                <a:cubicBezTo>
                  <a:pt x="4763" y="396900"/>
                  <a:pt x="10368" y="396939"/>
                  <a:pt x="14288" y="400075"/>
                </a:cubicBezTo>
                <a:cubicBezTo>
                  <a:pt x="18757" y="403651"/>
                  <a:pt x="18959" y="411329"/>
                  <a:pt x="23813" y="414362"/>
                </a:cubicBezTo>
                <a:cubicBezTo>
                  <a:pt x="32327" y="419683"/>
                  <a:pt x="42863" y="420712"/>
                  <a:pt x="52388" y="423887"/>
                </a:cubicBezTo>
                <a:cubicBezTo>
                  <a:pt x="57150" y="425475"/>
                  <a:pt x="62498" y="425865"/>
                  <a:pt x="66675" y="428650"/>
                </a:cubicBezTo>
                <a:lnTo>
                  <a:pt x="80963" y="438175"/>
                </a:lnTo>
                <a:cubicBezTo>
                  <a:pt x="82550" y="442937"/>
                  <a:pt x="82175" y="448912"/>
                  <a:pt x="85725" y="452462"/>
                </a:cubicBezTo>
                <a:cubicBezTo>
                  <a:pt x="96116" y="462853"/>
                  <a:pt x="127567" y="453288"/>
                  <a:pt x="133350" y="452462"/>
                </a:cubicBezTo>
                <a:cubicBezTo>
                  <a:pt x="174299" y="425164"/>
                  <a:pt x="122489" y="457892"/>
                  <a:pt x="161925" y="438175"/>
                </a:cubicBezTo>
                <a:cubicBezTo>
                  <a:pt x="167045" y="435615"/>
                  <a:pt x="170982" y="430975"/>
                  <a:pt x="176213" y="428650"/>
                </a:cubicBezTo>
                <a:cubicBezTo>
                  <a:pt x="185388" y="424572"/>
                  <a:pt x="195263" y="422300"/>
                  <a:pt x="204788" y="419125"/>
                </a:cubicBezTo>
                <a:lnTo>
                  <a:pt x="233363" y="409600"/>
                </a:lnTo>
                <a:cubicBezTo>
                  <a:pt x="238125" y="408013"/>
                  <a:pt x="243473" y="407622"/>
                  <a:pt x="247650" y="404837"/>
                </a:cubicBezTo>
                <a:lnTo>
                  <a:pt x="276225" y="385787"/>
                </a:lnTo>
                <a:cubicBezTo>
                  <a:pt x="280988" y="382612"/>
                  <a:pt x="285083" y="378072"/>
                  <a:pt x="290513" y="376262"/>
                </a:cubicBezTo>
                <a:lnTo>
                  <a:pt x="304800" y="371500"/>
                </a:lnTo>
                <a:cubicBezTo>
                  <a:pt x="345749" y="344202"/>
                  <a:pt x="293939" y="376931"/>
                  <a:pt x="333375" y="357212"/>
                </a:cubicBezTo>
                <a:cubicBezTo>
                  <a:pt x="338495" y="354652"/>
                  <a:pt x="342402" y="349942"/>
                  <a:pt x="347663" y="347687"/>
                </a:cubicBezTo>
                <a:cubicBezTo>
                  <a:pt x="353679" y="345109"/>
                  <a:pt x="360457" y="344850"/>
                  <a:pt x="366713" y="342925"/>
                </a:cubicBezTo>
                <a:cubicBezTo>
                  <a:pt x="381107" y="338496"/>
                  <a:pt x="395288" y="333399"/>
                  <a:pt x="409575" y="328637"/>
                </a:cubicBezTo>
                <a:lnTo>
                  <a:pt x="423863" y="323875"/>
                </a:lnTo>
                <a:cubicBezTo>
                  <a:pt x="445698" y="291123"/>
                  <a:pt x="439293" y="306160"/>
                  <a:pt x="447675" y="281012"/>
                </a:cubicBezTo>
                <a:cubicBezTo>
                  <a:pt x="442913" y="276250"/>
                  <a:pt x="438992" y="270461"/>
                  <a:pt x="433388" y="266725"/>
                </a:cubicBezTo>
                <a:cubicBezTo>
                  <a:pt x="429211" y="263940"/>
                  <a:pt x="423590" y="264207"/>
                  <a:pt x="419100" y="261962"/>
                </a:cubicBezTo>
                <a:cubicBezTo>
                  <a:pt x="413981" y="259402"/>
                  <a:pt x="409575" y="255612"/>
                  <a:pt x="404813" y="252437"/>
                </a:cubicBezTo>
                <a:cubicBezTo>
                  <a:pt x="379413" y="254025"/>
                  <a:pt x="353923" y="254536"/>
                  <a:pt x="328613" y="257200"/>
                </a:cubicBezTo>
                <a:cubicBezTo>
                  <a:pt x="323620" y="257726"/>
                  <a:pt x="317875" y="258412"/>
                  <a:pt x="314325" y="261962"/>
                </a:cubicBezTo>
                <a:cubicBezTo>
                  <a:pt x="310775" y="265512"/>
                  <a:pt x="312348" y="272073"/>
                  <a:pt x="309563" y="276250"/>
                </a:cubicBezTo>
                <a:cubicBezTo>
                  <a:pt x="305827" y="281854"/>
                  <a:pt x="300038" y="285775"/>
                  <a:pt x="295275" y="290537"/>
                </a:cubicBezTo>
                <a:cubicBezTo>
                  <a:pt x="285507" y="261232"/>
                  <a:pt x="292344" y="291269"/>
                  <a:pt x="295275" y="261962"/>
                </a:cubicBezTo>
                <a:cubicBezTo>
                  <a:pt x="297965" y="235062"/>
                  <a:pt x="297590" y="207923"/>
                  <a:pt x="300038" y="181000"/>
                </a:cubicBezTo>
                <a:cubicBezTo>
                  <a:pt x="300547" y="175398"/>
                  <a:pt x="309957" y="130068"/>
                  <a:pt x="314325" y="128612"/>
                </a:cubicBezTo>
                <a:lnTo>
                  <a:pt x="328613" y="123850"/>
                </a:lnTo>
                <a:cubicBezTo>
                  <a:pt x="342811" y="81257"/>
                  <a:pt x="344120" y="89489"/>
                  <a:pt x="333375" y="28600"/>
                </a:cubicBezTo>
                <a:cubicBezTo>
                  <a:pt x="332380" y="22963"/>
                  <a:pt x="328612" y="819"/>
                  <a:pt x="323850" y="25"/>
                </a:cubicBezTo>
                <a:close/>
              </a:path>
            </a:pathLst>
          </a:custGeom>
          <a:solidFill>
            <a:schemeClr val="accent1">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5" name="Freeform 144"/>
          <p:cNvSpPr/>
          <p:nvPr/>
        </p:nvSpPr>
        <p:spPr>
          <a:xfrm>
            <a:off x="3767138" y="2724150"/>
            <a:ext cx="271462" cy="566738"/>
          </a:xfrm>
          <a:custGeom>
            <a:avLst/>
            <a:gdLst>
              <a:gd name="connsiteX0" fmla="*/ 228600 w 271602"/>
              <a:gd name="connsiteY0" fmla="*/ 23813 h 566738"/>
              <a:gd name="connsiteX1" fmla="*/ 223837 w 271602"/>
              <a:gd name="connsiteY1" fmla="*/ 47625 h 566738"/>
              <a:gd name="connsiteX2" fmla="*/ 214312 w 271602"/>
              <a:gd name="connsiteY2" fmla="*/ 61913 h 566738"/>
              <a:gd name="connsiteX3" fmla="*/ 204787 w 271602"/>
              <a:gd name="connsiteY3" fmla="*/ 90488 h 566738"/>
              <a:gd name="connsiteX4" fmla="*/ 190500 w 271602"/>
              <a:gd name="connsiteY4" fmla="*/ 138113 h 566738"/>
              <a:gd name="connsiteX5" fmla="*/ 176212 w 271602"/>
              <a:gd name="connsiteY5" fmla="*/ 166688 h 566738"/>
              <a:gd name="connsiteX6" fmla="*/ 166687 w 271602"/>
              <a:gd name="connsiteY6" fmla="*/ 214313 h 566738"/>
              <a:gd name="connsiteX7" fmla="*/ 157162 w 271602"/>
              <a:gd name="connsiteY7" fmla="*/ 242888 h 566738"/>
              <a:gd name="connsiteX8" fmla="*/ 147637 w 271602"/>
              <a:gd name="connsiteY8" fmla="*/ 257175 h 566738"/>
              <a:gd name="connsiteX9" fmla="*/ 133350 w 271602"/>
              <a:gd name="connsiteY9" fmla="*/ 300038 h 566738"/>
              <a:gd name="connsiteX10" fmla="*/ 128587 w 271602"/>
              <a:gd name="connsiteY10" fmla="*/ 314325 h 566738"/>
              <a:gd name="connsiteX11" fmla="*/ 138112 w 271602"/>
              <a:gd name="connsiteY11" fmla="*/ 328613 h 566738"/>
              <a:gd name="connsiteX12" fmla="*/ 166687 w 271602"/>
              <a:gd name="connsiteY12" fmla="*/ 342900 h 566738"/>
              <a:gd name="connsiteX13" fmla="*/ 176212 w 271602"/>
              <a:gd name="connsiteY13" fmla="*/ 357188 h 566738"/>
              <a:gd name="connsiteX14" fmla="*/ 190500 w 271602"/>
              <a:gd name="connsiteY14" fmla="*/ 361950 h 566738"/>
              <a:gd name="connsiteX15" fmla="*/ 219075 w 271602"/>
              <a:gd name="connsiteY15" fmla="*/ 381000 h 566738"/>
              <a:gd name="connsiteX16" fmla="*/ 233362 w 271602"/>
              <a:gd name="connsiteY16" fmla="*/ 390525 h 566738"/>
              <a:gd name="connsiteX17" fmla="*/ 247650 w 271602"/>
              <a:gd name="connsiteY17" fmla="*/ 400050 h 566738"/>
              <a:gd name="connsiteX18" fmla="*/ 257175 w 271602"/>
              <a:gd name="connsiteY18" fmla="*/ 414338 h 566738"/>
              <a:gd name="connsiteX19" fmla="*/ 257175 w 271602"/>
              <a:gd name="connsiteY19" fmla="*/ 461963 h 566738"/>
              <a:gd name="connsiteX20" fmla="*/ 261937 w 271602"/>
              <a:gd name="connsiteY20" fmla="*/ 490538 h 566738"/>
              <a:gd name="connsiteX21" fmla="*/ 271462 w 271602"/>
              <a:gd name="connsiteY21" fmla="*/ 504825 h 566738"/>
              <a:gd name="connsiteX22" fmla="*/ 266700 w 271602"/>
              <a:gd name="connsiteY22" fmla="*/ 523875 h 566738"/>
              <a:gd name="connsiteX23" fmla="*/ 261937 w 271602"/>
              <a:gd name="connsiteY23" fmla="*/ 538163 h 566738"/>
              <a:gd name="connsiteX24" fmla="*/ 233362 w 271602"/>
              <a:gd name="connsiteY24" fmla="*/ 561975 h 566738"/>
              <a:gd name="connsiteX25" fmla="*/ 214312 w 271602"/>
              <a:gd name="connsiteY25" fmla="*/ 566738 h 566738"/>
              <a:gd name="connsiteX26" fmla="*/ 190500 w 271602"/>
              <a:gd name="connsiteY26" fmla="*/ 561975 h 566738"/>
              <a:gd name="connsiteX27" fmla="*/ 185737 w 271602"/>
              <a:gd name="connsiteY27" fmla="*/ 547688 h 566738"/>
              <a:gd name="connsiteX28" fmla="*/ 171450 w 271602"/>
              <a:gd name="connsiteY28" fmla="*/ 500063 h 566738"/>
              <a:gd name="connsiteX29" fmla="*/ 166687 w 271602"/>
              <a:gd name="connsiteY29" fmla="*/ 485775 h 566738"/>
              <a:gd name="connsiteX30" fmla="*/ 161925 w 271602"/>
              <a:gd name="connsiteY30" fmla="*/ 471488 h 566738"/>
              <a:gd name="connsiteX31" fmla="*/ 128587 w 271602"/>
              <a:gd name="connsiteY31" fmla="*/ 457200 h 566738"/>
              <a:gd name="connsiteX32" fmla="*/ 114300 w 271602"/>
              <a:gd name="connsiteY32" fmla="*/ 442913 h 566738"/>
              <a:gd name="connsiteX33" fmla="*/ 85725 w 271602"/>
              <a:gd name="connsiteY33" fmla="*/ 433388 h 566738"/>
              <a:gd name="connsiteX34" fmla="*/ 61912 w 271602"/>
              <a:gd name="connsiteY34" fmla="*/ 409575 h 566738"/>
              <a:gd name="connsiteX35" fmla="*/ 52387 w 271602"/>
              <a:gd name="connsiteY35" fmla="*/ 381000 h 566738"/>
              <a:gd name="connsiteX36" fmla="*/ 23812 w 271602"/>
              <a:gd name="connsiteY36" fmla="*/ 361950 h 566738"/>
              <a:gd name="connsiteX37" fmla="*/ 4762 w 271602"/>
              <a:gd name="connsiteY37" fmla="*/ 342900 h 566738"/>
              <a:gd name="connsiteX38" fmla="*/ 0 w 271602"/>
              <a:gd name="connsiteY38" fmla="*/ 328613 h 566738"/>
              <a:gd name="connsiteX39" fmla="*/ 19050 w 271602"/>
              <a:gd name="connsiteY39" fmla="*/ 271463 h 566738"/>
              <a:gd name="connsiteX40" fmla="*/ 23812 w 271602"/>
              <a:gd name="connsiteY40" fmla="*/ 257175 h 566738"/>
              <a:gd name="connsiteX41" fmla="*/ 33337 w 271602"/>
              <a:gd name="connsiteY41" fmla="*/ 242888 h 566738"/>
              <a:gd name="connsiteX42" fmla="*/ 42862 w 271602"/>
              <a:gd name="connsiteY42" fmla="*/ 214313 h 566738"/>
              <a:gd name="connsiteX43" fmla="*/ 52387 w 271602"/>
              <a:gd name="connsiteY43" fmla="*/ 200025 h 566738"/>
              <a:gd name="connsiteX44" fmla="*/ 61912 w 271602"/>
              <a:gd name="connsiteY44" fmla="*/ 171450 h 566738"/>
              <a:gd name="connsiteX45" fmla="*/ 66675 w 271602"/>
              <a:gd name="connsiteY45" fmla="*/ 157163 h 566738"/>
              <a:gd name="connsiteX46" fmla="*/ 71437 w 271602"/>
              <a:gd name="connsiteY46" fmla="*/ 142875 h 566738"/>
              <a:gd name="connsiteX47" fmla="*/ 80962 w 271602"/>
              <a:gd name="connsiteY47" fmla="*/ 128588 h 566738"/>
              <a:gd name="connsiteX48" fmla="*/ 90487 w 271602"/>
              <a:gd name="connsiteY48" fmla="*/ 100013 h 566738"/>
              <a:gd name="connsiteX49" fmla="*/ 100012 w 271602"/>
              <a:gd name="connsiteY49" fmla="*/ 85725 h 566738"/>
              <a:gd name="connsiteX50" fmla="*/ 114300 w 271602"/>
              <a:gd name="connsiteY50" fmla="*/ 57150 h 566738"/>
              <a:gd name="connsiteX51" fmla="*/ 133350 w 271602"/>
              <a:gd name="connsiteY51" fmla="*/ 14288 h 566738"/>
              <a:gd name="connsiteX52" fmla="*/ 147637 w 271602"/>
              <a:gd name="connsiteY52" fmla="*/ 4763 h 566738"/>
              <a:gd name="connsiteX53" fmla="*/ 161925 w 271602"/>
              <a:gd name="connsiteY53" fmla="*/ 0 h 566738"/>
              <a:gd name="connsiteX54" fmla="*/ 200025 w 271602"/>
              <a:gd name="connsiteY54" fmla="*/ 4763 h 566738"/>
              <a:gd name="connsiteX55" fmla="*/ 204787 w 271602"/>
              <a:gd name="connsiteY55" fmla="*/ 19050 h 566738"/>
              <a:gd name="connsiteX56" fmla="*/ 228600 w 271602"/>
              <a:gd name="connsiteY56" fmla="*/ 23813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71602" h="566738">
                <a:moveTo>
                  <a:pt x="228600" y="23813"/>
                </a:moveTo>
                <a:cubicBezTo>
                  <a:pt x="231775" y="28575"/>
                  <a:pt x="226679" y="40046"/>
                  <a:pt x="223837" y="47625"/>
                </a:cubicBezTo>
                <a:cubicBezTo>
                  <a:pt x="221827" y="52984"/>
                  <a:pt x="216637" y="56682"/>
                  <a:pt x="214312" y="61913"/>
                </a:cubicBezTo>
                <a:cubicBezTo>
                  <a:pt x="210234" y="71088"/>
                  <a:pt x="207222" y="80747"/>
                  <a:pt x="204787" y="90488"/>
                </a:cubicBezTo>
                <a:cubicBezTo>
                  <a:pt x="202125" y="101138"/>
                  <a:pt x="195139" y="131155"/>
                  <a:pt x="190500" y="138113"/>
                </a:cubicBezTo>
                <a:cubicBezTo>
                  <a:pt x="178190" y="156577"/>
                  <a:pt x="182785" y="146970"/>
                  <a:pt x="176212" y="166688"/>
                </a:cubicBezTo>
                <a:cubicBezTo>
                  <a:pt x="172993" y="186006"/>
                  <a:pt x="172017" y="196546"/>
                  <a:pt x="166687" y="214313"/>
                </a:cubicBezTo>
                <a:cubicBezTo>
                  <a:pt x="163802" y="223930"/>
                  <a:pt x="162731" y="234534"/>
                  <a:pt x="157162" y="242888"/>
                </a:cubicBezTo>
                <a:lnTo>
                  <a:pt x="147637" y="257175"/>
                </a:lnTo>
                <a:lnTo>
                  <a:pt x="133350" y="300038"/>
                </a:lnTo>
                <a:lnTo>
                  <a:pt x="128587" y="314325"/>
                </a:lnTo>
                <a:cubicBezTo>
                  <a:pt x="131762" y="319088"/>
                  <a:pt x="134065" y="324566"/>
                  <a:pt x="138112" y="328613"/>
                </a:cubicBezTo>
                <a:cubicBezTo>
                  <a:pt x="147344" y="337845"/>
                  <a:pt x="155067" y="339027"/>
                  <a:pt x="166687" y="342900"/>
                </a:cubicBezTo>
                <a:cubicBezTo>
                  <a:pt x="169862" y="347663"/>
                  <a:pt x="171742" y="353612"/>
                  <a:pt x="176212" y="357188"/>
                </a:cubicBezTo>
                <a:cubicBezTo>
                  <a:pt x="180132" y="360324"/>
                  <a:pt x="186112" y="359512"/>
                  <a:pt x="190500" y="361950"/>
                </a:cubicBezTo>
                <a:cubicBezTo>
                  <a:pt x="200507" y="367509"/>
                  <a:pt x="209550" y="374650"/>
                  <a:pt x="219075" y="381000"/>
                </a:cubicBezTo>
                <a:lnTo>
                  <a:pt x="233362" y="390525"/>
                </a:lnTo>
                <a:lnTo>
                  <a:pt x="247650" y="400050"/>
                </a:lnTo>
                <a:cubicBezTo>
                  <a:pt x="250825" y="404813"/>
                  <a:pt x="254920" y="409077"/>
                  <a:pt x="257175" y="414338"/>
                </a:cubicBezTo>
                <a:cubicBezTo>
                  <a:pt x="265700" y="434230"/>
                  <a:pt x="260917" y="439510"/>
                  <a:pt x="257175" y="461963"/>
                </a:cubicBezTo>
                <a:cubicBezTo>
                  <a:pt x="258762" y="471488"/>
                  <a:pt x="258883" y="481377"/>
                  <a:pt x="261937" y="490538"/>
                </a:cubicBezTo>
                <a:cubicBezTo>
                  <a:pt x="263747" y="495968"/>
                  <a:pt x="270652" y="499159"/>
                  <a:pt x="271462" y="504825"/>
                </a:cubicBezTo>
                <a:cubicBezTo>
                  <a:pt x="272388" y="511305"/>
                  <a:pt x="268498" y="517581"/>
                  <a:pt x="266700" y="523875"/>
                </a:cubicBezTo>
                <a:cubicBezTo>
                  <a:pt x="265321" y="528702"/>
                  <a:pt x="264722" y="533986"/>
                  <a:pt x="261937" y="538163"/>
                </a:cubicBezTo>
                <a:cubicBezTo>
                  <a:pt x="257359" y="545030"/>
                  <a:pt x="241562" y="558461"/>
                  <a:pt x="233362" y="561975"/>
                </a:cubicBezTo>
                <a:cubicBezTo>
                  <a:pt x="227346" y="564553"/>
                  <a:pt x="220662" y="565150"/>
                  <a:pt x="214312" y="566738"/>
                </a:cubicBezTo>
                <a:cubicBezTo>
                  <a:pt x="206375" y="565150"/>
                  <a:pt x="197235" y="566465"/>
                  <a:pt x="190500" y="561975"/>
                </a:cubicBezTo>
                <a:cubicBezTo>
                  <a:pt x="186323" y="559190"/>
                  <a:pt x="187116" y="552515"/>
                  <a:pt x="185737" y="547688"/>
                </a:cubicBezTo>
                <a:cubicBezTo>
                  <a:pt x="171338" y="497291"/>
                  <a:pt x="194093" y="567990"/>
                  <a:pt x="171450" y="500063"/>
                </a:cubicBezTo>
                <a:lnTo>
                  <a:pt x="166687" y="485775"/>
                </a:lnTo>
                <a:cubicBezTo>
                  <a:pt x="165100" y="481013"/>
                  <a:pt x="166415" y="473733"/>
                  <a:pt x="161925" y="471488"/>
                </a:cubicBezTo>
                <a:cubicBezTo>
                  <a:pt x="138385" y="459718"/>
                  <a:pt x="149610" y="464208"/>
                  <a:pt x="128587" y="457200"/>
                </a:cubicBezTo>
                <a:cubicBezTo>
                  <a:pt x="123825" y="452438"/>
                  <a:pt x="120187" y="446184"/>
                  <a:pt x="114300" y="442913"/>
                </a:cubicBezTo>
                <a:cubicBezTo>
                  <a:pt x="105523" y="438037"/>
                  <a:pt x="85725" y="433388"/>
                  <a:pt x="85725" y="433388"/>
                </a:cubicBezTo>
                <a:cubicBezTo>
                  <a:pt x="72690" y="424698"/>
                  <a:pt x="68597" y="424616"/>
                  <a:pt x="61912" y="409575"/>
                </a:cubicBezTo>
                <a:cubicBezTo>
                  <a:pt x="57834" y="400400"/>
                  <a:pt x="60741" y="386569"/>
                  <a:pt x="52387" y="381000"/>
                </a:cubicBezTo>
                <a:lnTo>
                  <a:pt x="23812" y="361950"/>
                </a:lnTo>
                <a:cubicBezTo>
                  <a:pt x="11114" y="323853"/>
                  <a:pt x="30161" y="368299"/>
                  <a:pt x="4762" y="342900"/>
                </a:cubicBezTo>
                <a:cubicBezTo>
                  <a:pt x="1212" y="339350"/>
                  <a:pt x="1587" y="333375"/>
                  <a:pt x="0" y="328613"/>
                </a:cubicBezTo>
                <a:lnTo>
                  <a:pt x="19050" y="271463"/>
                </a:lnTo>
                <a:cubicBezTo>
                  <a:pt x="20638" y="266700"/>
                  <a:pt x="21027" y="261352"/>
                  <a:pt x="23812" y="257175"/>
                </a:cubicBezTo>
                <a:cubicBezTo>
                  <a:pt x="26987" y="252413"/>
                  <a:pt x="31012" y="248118"/>
                  <a:pt x="33337" y="242888"/>
                </a:cubicBezTo>
                <a:cubicBezTo>
                  <a:pt x="37415" y="233713"/>
                  <a:pt x="37293" y="222667"/>
                  <a:pt x="42862" y="214313"/>
                </a:cubicBezTo>
                <a:cubicBezTo>
                  <a:pt x="46037" y="209550"/>
                  <a:pt x="50062" y="205256"/>
                  <a:pt x="52387" y="200025"/>
                </a:cubicBezTo>
                <a:cubicBezTo>
                  <a:pt x="56465" y="190850"/>
                  <a:pt x="58737" y="180975"/>
                  <a:pt x="61912" y="171450"/>
                </a:cubicBezTo>
                <a:lnTo>
                  <a:pt x="66675" y="157163"/>
                </a:lnTo>
                <a:cubicBezTo>
                  <a:pt x="68263" y="152400"/>
                  <a:pt x="68652" y="147052"/>
                  <a:pt x="71437" y="142875"/>
                </a:cubicBezTo>
                <a:cubicBezTo>
                  <a:pt x="74612" y="138113"/>
                  <a:pt x="78637" y="133818"/>
                  <a:pt x="80962" y="128588"/>
                </a:cubicBezTo>
                <a:cubicBezTo>
                  <a:pt x="85040" y="119413"/>
                  <a:pt x="84918" y="108367"/>
                  <a:pt x="90487" y="100013"/>
                </a:cubicBezTo>
                <a:cubicBezTo>
                  <a:pt x="93662" y="95250"/>
                  <a:pt x="97452" y="90845"/>
                  <a:pt x="100012" y="85725"/>
                </a:cubicBezTo>
                <a:cubicBezTo>
                  <a:pt x="119731" y="46289"/>
                  <a:pt x="87002" y="98099"/>
                  <a:pt x="114300" y="57150"/>
                </a:cubicBezTo>
                <a:cubicBezTo>
                  <a:pt x="119016" y="43002"/>
                  <a:pt x="122029" y="25609"/>
                  <a:pt x="133350" y="14288"/>
                </a:cubicBezTo>
                <a:cubicBezTo>
                  <a:pt x="137397" y="10241"/>
                  <a:pt x="142518" y="7323"/>
                  <a:pt x="147637" y="4763"/>
                </a:cubicBezTo>
                <a:cubicBezTo>
                  <a:pt x="152127" y="2518"/>
                  <a:pt x="157162" y="1588"/>
                  <a:pt x="161925" y="0"/>
                </a:cubicBezTo>
                <a:cubicBezTo>
                  <a:pt x="174625" y="1588"/>
                  <a:pt x="188329" y="-435"/>
                  <a:pt x="200025" y="4763"/>
                </a:cubicBezTo>
                <a:cubicBezTo>
                  <a:pt x="204612" y="6802"/>
                  <a:pt x="201651" y="15130"/>
                  <a:pt x="204787" y="19050"/>
                </a:cubicBezTo>
                <a:cubicBezTo>
                  <a:pt x="214520" y="31217"/>
                  <a:pt x="225425" y="19051"/>
                  <a:pt x="228600" y="23813"/>
                </a:cubicBezTo>
                <a:close/>
              </a:path>
            </a:pathLst>
          </a:cu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53" name="TextBox 145"/>
          <p:cNvSpPr txBox="1">
            <a:spLocks noChangeArrowheads="1"/>
          </p:cNvSpPr>
          <p:nvPr/>
        </p:nvSpPr>
        <p:spPr bwMode="auto">
          <a:xfrm>
            <a:off x="4316413" y="3113088"/>
            <a:ext cx="44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4</a:t>
            </a:r>
          </a:p>
        </p:txBody>
      </p:sp>
      <p:sp>
        <p:nvSpPr>
          <p:cNvPr id="13354" name="TextBox 146"/>
          <p:cNvSpPr txBox="1">
            <a:spLocks noChangeArrowheads="1"/>
          </p:cNvSpPr>
          <p:nvPr/>
        </p:nvSpPr>
        <p:spPr bwMode="auto">
          <a:xfrm>
            <a:off x="3814763" y="2908300"/>
            <a:ext cx="46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3</a:t>
            </a:r>
          </a:p>
        </p:txBody>
      </p:sp>
      <p:sp>
        <p:nvSpPr>
          <p:cNvPr id="149" name="Freeform 148"/>
          <p:cNvSpPr/>
          <p:nvPr/>
        </p:nvSpPr>
        <p:spPr>
          <a:xfrm>
            <a:off x="5283200" y="4348163"/>
            <a:ext cx="431800" cy="381000"/>
          </a:xfrm>
          <a:custGeom>
            <a:avLst/>
            <a:gdLst>
              <a:gd name="connsiteX0" fmla="*/ 35963 w 431250"/>
              <a:gd name="connsiteY0" fmla="*/ 42862 h 381000"/>
              <a:gd name="connsiteX1" fmla="*/ 69300 w 431250"/>
              <a:gd name="connsiteY1" fmla="*/ 38100 h 381000"/>
              <a:gd name="connsiteX2" fmla="*/ 107400 w 431250"/>
              <a:gd name="connsiteY2" fmla="*/ 38100 h 381000"/>
              <a:gd name="connsiteX3" fmla="*/ 135975 w 431250"/>
              <a:gd name="connsiteY3" fmla="*/ 57150 h 381000"/>
              <a:gd name="connsiteX4" fmla="*/ 164550 w 431250"/>
              <a:gd name="connsiteY4" fmla="*/ 66675 h 381000"/>
              <a:gd name="connsiteX5" fmla="*/ 178838 w 431250"/>
              <a:gd name="connsiteY5" fmla="*/ 71437 h 381000"/>
              <a:gd name="connsiteX6" fmla="*/ 216938 w 431250"/>
              <a:gd name="connsiteY6" fmla="*/ 66675 h 381000"/>
              <a:gd name="connsiteX7" fmla="*/ 226463 w 431250"/>
              <a:gd name="connsiteY7" fmla="*/ 38100 h 381000"/>
              <a:gd name="connsiteX8" fmla="*/ 255038 w 431250"/>
              <a:gd name="connsiteY8" fmla="*/ 23812 h 381000"/>
              <a:gd name="connsiteX9" fmla="*/ 278850 w 431250"/>
              <a:gd name="connsiteY9" fmla="*/ 0 h 381000"/>
              <a:gd name="connsiteX10" fmla="*/ 307425 w 431250"/>
              <a:gd name="connsiteY10" fmla="*/ 9525 h 381000"/>
              <a:gd name="connsiteX11" fmla="*/ 316950 w 431250"/>
              <a:gd name="connsiteY11" fmla="*/ 23812 h 381000"/>
              <a:gd name="connsiteX12" fmla="*/ 321713 w 431250"/>
              <a:gd name="connsiteY12" fmla="*/ 38100 h 381000"/>
              <a:gd name="connsiteX13" fmla="*/ 336000 w 431250"/>
              <a:gd name="connsiteY13" fmla="*/ 47625 h 381000"/>
              <a:gd name="connsiteX14" fmla="*/ 331238 w 431250"/>
              <a:gd name="connsiteY14" fmla="*/ 61912 h 381000"/>
              <a:gd name="connsiteX15" fmla="*/ 316950 w 431250"/>
              <a:gd name="connsiteY15" fmla="*/ 76200 h 381000"/>
              <a:gd name="connsiteX16" fmla="*/ 336000 w 431250"/>
              <a:gd name="connsiteY16" fmla="*/ 95250 h 381000"/>
              <a:gd name="connsiteX17" fmla="*/ 350288 w 431250"/>
              <a:gd name="connsiteY17" fmla="*/ 104775 h 381000"/>
              <a:gd name="connsiteX18" fmla="*/ 383625 w 431250"/>
              <a:gd name="connsiteY18" fmla="*/ 109537 h 381000"/>
              <a:gd name="connsiteX19" fmla="*/ 393150 w 431250"/>
              <a:gd name="connsiteY19" fmla="*/ 123825 h 381000"/>
              <a:gd name="connsiteX20" fmla="*/ 388388 w 431250"/>
              <a:gd name="connsiteY20" fmla="*/ 152400 h 381000"/>
              <a:gd name="connsiteX21" fmla="*/ 402675 w 431250"/>
              <a:gd name="connsiteY21" fmla="*/ 157162 h 381000"/>
              <a:gd name="connsiteX22" fmla="*/ 412200 w 431250"/>
              <a:gd name="connsiteY22" fmla="*/ 171450 h 381000"/>
              <a:gd name="connsiteX23" fmla="*/ 426488 w 431250"/>
              <a:gd name="connsiteY23" fmla="*/ 180975 h 381000"/>
              <a:gd name="connsiteX24" fmla="*/ 431250 w 431250"/>
              <a:gd name="connsiteY24" fmla="*/ 195262 h 381000"/>
              <a:gd name="connsiteX25" fmla="*/ 426488 w 431250"/>
              <a:gd name="connsiteY25" fmla="*/ 252412 h 381000"/>
              <a:gd name="connsiteX26" fmla="*/ 412200 w 431250"/>
              <a:gd name="connsiteY26" fmla="*/ 257175 h 381000"/>
              <a:gd name="connsiteX27" fmla="*/ 369338 w 431250"/>
              <a:gd name="connsiteY27" fmla="*/ 252412 h 381000"/>
              <a:gd name="connsiteX28" fmla="*/ 336000 w 431250"/>
              <a:gd name="connsiteY28" fmla="*/ 257175 h 381000"/>
              <a:gd name="connsiteX29" fmla="*/ 321713 w 431250"/>
              <a:gd name="connsiteY29" fmla="*/ 271462 h 381000"/>
              <a:gd name="connsiteX30" fmla="*/ 307425 w 431250"/>
              <a:gd name="connsiteY30" fmla="*/ 300037 h 381000"/>
              <a:gd name="connsiteX31" fmla="*/ 321713 w 431250"/>
              <a:gd name="connsiteY31" fmla="*/ 328612 h 381000"/>
              <a:gd name="connsiteX32" fmla="*/ 336000 w 431250"/>
              <a:gd name="connsiteY32" fmla="*/ 338137 h 381000"/>
              <a:gd name="connsiteX33" fmla="*/ 340763 w 431250"/>
              <a:gd name="connsiteY33" fmla="*/ 352425 h 381000"/>
              <a:gd name="connsiteX34" fmla="*/ 350288 w 431250"/>
              <a:gd name="connsiteY34" fmla="*/ 366712 h 381000"/>
              <a:gd name="connsiteX35" fmla="*/ 345525 w 431250"/>
              <a:gd name="connsiteY35" fmla="*/ 381000 h 381000"/>
              <a:gd name="connsiteX36" fmla="*/ 259800 w 431250"/>
              <a:gd name="connsiteY36" fmla="*/ 371475 h 381000"/>
              <a:gd name="connsiteX37" fmla="*/ 231225 w 431250"/>
              <a:gd name="connsiteY37" fmla="*/ 361950 h 381000"/>
              <a:gd name="connsiteX38" fmla="*/ 202650 w 431250"/>
              <a:gd name="connsiteY38" fmla="*/ 342900 h 381000"/>
              <a:gd name="connsiteX39" fmla="*/ 150263 w 431250"/>
              <a:gd name="connsiteY39" fmla="*/ 328612 h 381000"/>
              <a:gd name="connsiteX40" fmla="*/ 21675 w 431250"/>
              <a:gd name="connsiteY40" fmla="*/ 319087 h 381000"/>
              <a:gd name="connsiteX41" fmla="*/ 21675 w 431250"/>
              <a:gd name="connsiteY41" fmla="*/ 276225 h 381000"/>
              <a:gd name="connsiteX42" fmla="*/ 21675 w 431250"/>
              <a:gd name="connsiteY42" fmla="*/ 233362 h 381000"/>
              <a:gd name="connsiteX43" fmla="*/ 16913 w 431250"/>
              <a:gd name="connsiteY43" fmla="*/ 219075 h 381000"/>
              <a:gd name="connsiteX44" fmla="*/ 12150 w 431250"/>
              <a:gd name="connsiteY44" fmla="*/ 204787 h 381000"/>
              <a:gd name="connsiteX45" fmla="*/ 7388 w 431250"/>
              <a:gd name="connsiteY45" fmla="*/ 157162 h 381000"/>
              <a:gd name="connsiteX46" fmla="*/ 7388 w 431250"/>
              <a:gd name="connsiteY46" fmla="*/ 109537 h 381000"/>
              <a:gd name="connsiteX47" fmla="*/ 16913 w 431250"/>
              <a:gd name="connsiteY47" fmla="*/ 95250 h 381000"/>
              <a:gd name="connsiteX48" fmla="*/ 26438 w 431250"/>
              <a:gd name="connsiteY48" fmla="*/ 66675 h 381000"/>
              <a:gd name="connsiteX49" fmla="*/ 35963 w 431250"/>
              <a:gd name="connsiteY49" fmla="*/ 4286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1250" h="381000">
                <a:moveTo>
                  <a:pt x="35963" y="42862"/>
                </a:moveTo>
                <a:cubicBezTo>
                  <a:pt x="47075" y="41275"/>
                  <a:pt x="58228" y="39945"/>
                  <a:pt x="69300" y="38100"/>
                </a:cubicBezTo>
                <a:cubicBezTo>
                  <a:pt x="88465" y="34906"/>
                  <a:pt x="91369" y="29193"/>
                  <a:pt x="107400" y="38100"/>
                </a:cubicBezTo>
                <a:cubicBezTo>
                  <a:pt x="117407" y="43660"/>
                  <a:pt x="125115" y="53530"/>
                  <a:pt x="135975" y="57150"/>
                </a:cubicBezTo>
                <a:lnTo>
                  <a:pt x="164550" y="66675"/>
                </a:lnTo>
                <a:lnTo>
                  <a:pt x="178838" y="71437"/>
                </a:lnTo>
                <a:cubicBezTo>
                  <a:pt x="191538" y="69850"/>
                  <a:pt x="206453" y="74015"/>
                  <a:pt x="216938" y="66675"/>
                </a:cubicBezTo>
                <a:cubicBezTo>
                  <a:pt x="225163" y="60917"/>
                  <a:pt x="218109" y="43669"/>
                  <a:pt x="226463" y="38100"/>
                </a:cubicBezTo>
                <a:cubicBezTo>
                  <a:pt x="244927" y="25790"/>
                  <a:pt x="235320" y="30385"/>
                  <a:pt x="255038" y="23812"/>
                </a:cubicBezTo>
                <a:cubicBezTo>
                  <a:pt x="259271" y="17463"/>
                  <a:pt x="268268" y="0"/>
                  <a:pt x="278850" y="0"/>
                </a:cubicBezTo>
                <a:cubicBezTo>
                  <a:pt x="288890" y="0"/>
                  <a:pt x="307425" y="9525"/>
                  <a:pt x="307425" y="9525"/>
                </a:cubicBezTo>
                <a:cubicBezTo>
                  <a:pt x="310600" y="14287"/>
                  <a:pt x="314390" y="18693"/>
                  <a:pt x="316950" y="23812"/>
                </a:cubicBezTo>
                <a:cubicBezTo>
                  <a:pt x="319195" y="28302"/>
                  <a:pt x="318577" y="34180"/>
                  <a:pt x="321713" y="38100"/>
                </a:cubicBezTo>
                <a:cubicBezTo>
                  <a:pt x="325289" y="42569"/>
                  <a:pt x="331238" y="44450"/>
                  <a:pt x="336000" y="47625"/>
                </a:cubicBezTo>
                <a:cubicBezTo>
                  <a:pt x="334413" y="52387"/>
                  <a:pt x="334023" y="57735"/>
                  <a:pt x="331238" y="61912"/>
                </a:cubicBezTo>
                <a:cubicBezTo>
                  <a:pt x="327502" y="67516"/>
                  <a:pt x="319080" y="69810"/>
                  <a:pt x="316950" y="76200"/>
                </a:cubicBezTo>
                <a:cubicBezTo>
                  <a:pt x="311508" y="92527"/>
                  <a:pt x="328744" y="91622"/>
                  <a:pt x="336000" y="95250"/>
                </a:cubicBezTo>
                <a:cubicBezTo>
                  <a:pt x="341120" y="97810"/>
                  <a:pt x="345525" y="101600"/>
                  <a:pt x="350288" y="104775"/>
                </a:cubicBezTo>
                <a:cubicBezTo>
                  <a:pt x="390429" y="91395"/>
                  <a:pt x="372286" y="86859"/>
                  <a:pt x="383625" y="109537"/>
                </a:cubicBezTo>
                <a:cubicBezTo>
                  <a:pt x="386185" y="114657"/>
                  <a:pt x="389975" y="119062"/>
                  <a:pt x="393150" y="123825"/>
                </a:cubicBezTo>
                <a:cubicBezTo>
                  <a:pt x="386835" y="133297"/>
                  <a:pt x="376557" y="140569"/>
                  <a:pt x="388388" y="152400"/>
                </a:cubicBezTo>
                <a:cubicBezTo>
                  <a:pt x="391938" y="155950"/>
                  <a:pt x="397913" y="155575"/>
                  <a:pt x="402675" y="157162"/>
                </a:cubicBezTo>
                <a:cubicBezTo>
                  <a:pt x="405850" y="161925"/>
                  <a:pt x="408153" y="167403"/>
                  <a:pt x="412200" y="171450"/>
                </a:cubicBezTo>
                <a:cubicBezTo>
                  <a:pt x="416247" y="175497"/>
                  <a:pt x="422912" y="176505"/>
                  <a:pt x="426488" y="180975"/>
                </a:cubicBezTo>
                <a:cubicBezTo>
                  <a:pt x="429624" y="184895"/>
                  <a:pt x="429663" y="190500"/>
                  <a:pt x="431250" y="195262"/>
                </a:cubicBezTo>
                <a:cubicBezTo>
                  <a:pt x="429663" y="214312"/>
                  <a:pt x="432110" y="234141"/>
                  <a:pt x="426488" y="252412"/>
                </a:cubicBezTo>
                <a:cubicBezTo>
                  <a:pt x="425012" y="257210"/>
                  <a:pt x="417220" y="257175"/>
                  <a:pt x="412200" y="257175"/>
                </a:cubicBezTo>
                <a:cubicBezTo>
                  <a:pt x="397825" y="257175"/>
                  <a:pt x="383625" y="254000"/>
                  <a:pt x="369338" y="252412"/>
                </a:cubicBezTo>
                <a:cubicBezTo>
                  <a:pt x="358225" y="254000"/>
                  <a:pt x="346423" y="253006"/>
                  <a:pt x="336000" y="257175"/>
                </a:cubicBezTo>
                <a:cubicBezTo>
                  <a:pt x="329747" y="259676"/>
                  <a:pt x="326025" y="266288"/>
                  <a:pt x="321713" y="271462"/>
                </a:cubicBezTo>
                <a:cubicBezTo>
                  <a:pt x="311456" y="283771"/>
                  <a:pt x="312198" y="285719"/>
                  <a:pt x="307425" y="300037"/>
                </a:cubicBezTo>
                <a:cubicBezTo>
                  <a:pt x="311299" y="311658"/>
                  <a:pt x="312481" y="319380"/>
                  <a:pt x="321713" y="328612"/>
                </a:cubicBezTo>
                <a:cubicBezTo>
                  <a:pt x="325760" y="332659"/>
                  <a:pt x="331238" y="334962"/>
                  <a:pt x="336000" y="338137"/>
                </a:cubicBezTo>
                <a:cubicBezTo>
                  <a:pt x="337588" y="342900"/>
                  <a:pt x="338518" y="347935"/>
                  <a:pt x="340763" y="352425"/>
                </a:cubicBezTo>
                <a:cubicBezTo>
                  <a:pt x="343323" y="357544"/>
                  <a:pt x="349347" y="361066"/>
                  <a:pt x="350288" y="366712"/>
                </a:cubicBezTo>
                <a:cubicBezTo>
                  <a:pt x="351113" y="371664"/>
                  <a:pt x="347113" y="376237"/>
                  <a:pt x="345525" y="381000"/>
                </a:cubicBezTo>
                <a:cubicBezTo>
                  <a:pt x="325710" y="379349"/>
                  <a:pt x="283511" y="377402"/>
                  <a:pt x="259800" y="371475"/>
                </a:cubicBezTo>
                <a:cubicBezTo>
                  <a:pt x="250060" y="369040"/>
                  <a:pt x="231225" y="361950"/>
                  <a:pt x="231225" y="361950"/>
                </a:cubicBezTo>
                <a:cubicBezTo>
                  <a:pt x="221700" y="355600"/>
                  <a:pt x="213510" y="346521"/>
                  <a:pt x="202650" y="342900"/>
                </a:cubicBezTo>
                <a:cubicBezTo>
                  <a:pt x="187350" y="337799"/>
                  <a:pt x="163489" y="329439"/>
                  <a:pt x="150263" y="328612"/>
                </a:cubicBezTo>
                <a:cubicBezTo>
                  <a:pt x="56562" y="322756"/>
                  <a:pt x="99408" y="326154"/>
                  <a:pt x="21675" y="319087"/>
                </a:cubicBezTo>
                <a:cubicBezTo>
                  <a:pt x="33010" y="285082"/>
                  <a:pt x="36769" y="298866"/>
                  <a:pt x="21675" y="276225"/>
                </a:cubicBezTo>
                <a:cubicBezTo>
                  <a:pt x="36769" y="253583"/>
                  <a:pt x="33010" y="267367"/>
                  <a:pt x="21675" y="233362"/>
                </a:cubicBezTo>
                <a:lnTo>
                  <a:pt x="16913" y="219075"/>
                </a:lnTo>
                <a:lnTo>
                  <a:pt x="12150" y="204787"/>
                </a:lnTo>
                <a:cubicBezTo>
                  <a:pt x="10563" y="188912"/>
                  <a:pt x="9814" y="172931"/>
                  <a:pt x="7388" y="157162"/>
                </a:cubicBezTo>
                <a:cubicBezTo>
                  <a:pt x="2947" y="128293"/>
                  <a:pt x="-6743" y="156639"/>
                  <a:pt x="7388" y="109537"/>
                </a:cubicBezTo>
                <a:cubicBezTo>
                  <a:pt x="9033" y="104055"/>
                  <a:pt x="13738" y="100012"/>
                  <a:pt x="16913" y="95250"/>
                </a:cubicBezTo>
                <a:cubicBezTo>
                  <a:pt x="20088" y="85725"/>
                  <a:pt x="20869" y="75029"/>
                  <a:pt x="26438" y="66675"/>
                </a:cubicBezTo>
                <a:lnTo>
                  <a:pt x="35963" y="42862"/>
                </a:lnTo>
                <a:close/>
              </a:path>
            </a:pathLst>
          </a:cu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356" name="TextBox 149"/>
          <p:cNvSpPr txBox="1">
            <a:spLocks noChangeArrowheads="1"/>
          </p:cNvSpPr>
          <p:nvPr/>
        </p:nvSpPr>
        <p:spPr bwMode="auto">
          <a:xfrm>
            <a:off x="4973638" y="4073525"/>
            <a:ext cx="109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4</a:t>
            </a:r>
          </a:p>
        </p:txBody>
      </p:sp>
      <p:sp>
        <p:nvSpPr>
          <p:cNvPr id="13357" name="TextBox 150"/>
          <p:cNvSpPr txBox="1">
            <a:spLocks noChangeArrowheads="1"/>
          </p:cNvSpPr>
          <p:nvPr/>
        </p:nvSpPr>
        <p:spPr bwMode="auto">
          <a:xfrm>
            <a:off x="5470525" y="4430713"/>
            <a:ext cx="87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2</a:t>
            </a:r>
          </a:p>
        </p:txBody>
      </p:sp>
      <p:sp>
        <p:nvSpPr>
          <p:cNvPr id="152" name="Freeform 151"/>
          <p:cNvSpPr/>
          <p:nvPr/>
        </p:nvSpPr>
        <p:spPr>
          <a:xfrm>
            <a:off x="2757488" y="2209800"/>
            <a:ext cx="314325" cy="328613"/>
          </a:xfrm>
          <a:custGeom>
            <a:avLst/>
            <a:gdLst>
              <a:gd name="connsiteX0" fmla="*/ 133757 w 315487"/>
              <a:gd name="connsiteY0" fmla="*/ 314325 h 328670"/>
              <a:gd name="connsiteX1" fmla="*/ 157569 w 315487"/>
              <a:gd name="connsiteY1" fmla="*/ 323850 h 328670"/>
              <a:gd name="connsiteX2" fmla="*/ 171857 w 315487"/>
              <a:gd name="connsiteY2" fmla="*/ 328613 h 328670"/>
              <a:gd name="connsiteX3" fmla="*/ 200432 w 315487"/>
              <a:gd name="connsiteY3" fmla="*/ 319088 h 328670"/>
              <a:gd name="connsiteX4" fmla="*/ 205194 w 315487"/>
              <a:gd name="connsiteY4" fmla="*/ 304800 h 328670"/>
              <a:gd name="connsiteX5" fmla="*/ 252819 w 315487"/>
              <a:gd name="connsiteY5" fmla="*/ 257175 h 328670"/>
              <a:gd name="connsiteX6" fmla="*/ 300444 w 315487"/>
              <a:gd name="connsiteY6" fmla="*/ 247650 h 328670"/>
              <a:gd name="connsiteX7" fmla="*/ 314732 w 315487"/>
              <a:gd name="connsiteY7" fmla="*/ 233363 h 328670"/>
              <a:gd name="connsiteX8" fmla="*/ 300444 w 315487"/>
              <a:gd name="connsiteY8" fmla="*/ 171450 h 328670"/>
              <a:gd name="connsiteX9" fmla="*/ 286157 w 315487"/>
              <a:gd name="connsiteY9" fmla="*/ 166688 h 328670"/>
              <a:gd name="connsiteX10" fmla="*/ 281394 w 315487"/>
              <a:gd name="connsiteY10" fmla="*/ 142875 h 328670"/>
              <a:gd name="connsiteX11" fmla="*/ 267107 w 315487"/>
              <a:gd name="connsiteY11" fmla="*/ 138113 h 328670"/>
              <a:gd name="connsiteX12" fmla="*/ 238532 w 315487"/>
              <a:gd name="connsiteY12" fmla="*/ 123825 h 328670"/>
              <a:gd name="connsiteX13" fmla="*/ 224244 w 315487"/>
              <a:gd name="connsiteY13" fmla="*/ 109538 h 328670"/>
              <a:gd name="connsiteX14" fmla="*/ 209957 w 315487"/>
              <a:gd name="connsiteY14" fmla="*/ 80963 h 328670"/>
              <a:gd name="connsiteX15" fmla="*/ 195669 w 315487"/>
              <a:gd name="connsiteY15" fmla="*/ 71438 h 328670"/>
              <a:gd name="connsiteX16" fmla="*/ 162332 w 315487"/>
              <a:gd name="connsiteY16" fmla="*/ 38100 h 328670"/>
              <a:gd name="connsiteX17" fmla="*/ 143282 w 315487"/>
              <a:gd name="connsiteY17" fmla="*/ 9525 h 328670"/>
              <a:gd name="connsiteX18" fmla="*/ 114707 w 315487"/>
              <a:gd name="connsiteY18" fmla="*/ 0 h 328670"/>
              <a:gd name="connsiteX19" fmla="*/ 90894 w 315487"/>
              <a:gd name="connsiteY19" fmla="*/ 4763 h 328670"/>
              <a:gd name="connsiteX20" fmla="*/ 71844 w 315487"/>
              <a:gd name="connsiteY20" fmla="*/ 33338 h 328670"/>
              <a:gd name="connsiteX21" fmla="*/ 62319 w 315487"/>
              <a:gd name="connsiteY21" fmla="*/ 47625 h 328670"/>
              <a:gd name="connsiteX22" fmla="*/ 52794 w 315487"/>
              <a:gd name="connsiteY22" fmla="*/ 61913 h 328670"/>
              <a:gd name="connsiteX23" fmla="*/ 38507 w 315487"/>
              <a:gd name="connsiteY23" fmla="*/ 66675 h 328670"/>
              <a:gd name="connsiteX24" fmla="*/ 33744 w 315487"/>
              <a:gd name="connsiteY24" fmla="*/ 80963 h 328670"/>
              <a:gd name="connsiteX25" fmla="*/ 19457 w 315487"/>
              <a:gd name="connsiteY25" fmla="*/ 85725 h 328670"/>
              <a:gd name="connsiteX26" fmla="*/ 5169 w 315487"/>
              <a:gd name="connsiteY26" fmla="*/ 95250 h 328670"/>
              <a:gd name="connsiteX27" fmla="*/ 407 w 315487"/>
              <a:gd name="connsiteY27" fmla="*/ 109538 h 328670"/>
              <a:gd name="connsiteX28" fmla="*/ 14694 w 315487"/>
              <a:gd name="connsiteY28" fmla="*/ 119063 h 328670"/>
              <a:gd name="connsiteX29" fmla="*/ 28982 w 315487"/>
              <a:gd name="connsiteY29" fmla="*/ 147638 h 328670"/>
              <a:gd name="connsiteX30" fmla="*/ 38507 w 315487"/>
              <a:gd name="connsiteY30" fmla="*/ 161925 h 328670"/>
              <a:gd name="connsiteX31" fmla="*/ 43269 w 315487"/>
              <a:gd name="connsiteY31" fmla="*/ 214313 h 328670"/>
              <a:gd name="connsiteX32" fmla="*/ 57557 w 315487"/>
              <a:gd name="connsiteY32" fmla="*/ 219075 h 328670"/>
              <a:gd name="connsiteX33" fmla="*/ 90894 w 315487"/>
              <a:gd name="connsiteY33" fmla="*/ 257175 h 328670"/>
              <a:gd name="connsiteX34" fmla="*/ 105182 w 315487"/>
              <a:gd name="connsiteY34" fmla="*/ 261938 h 328670"/>
              <a:gd name="connsiteX35" fmla="*/ 109944 w 315487"/>
              <a:gd name="connsiteY35" fmla="*/ 276225 h 328670"/>
              <a:gd name="connsiteX36" fmla="*/ 128994 w 315487"/>
              <a:gd name="connsiteY36" fmla="*/ 300038 h 328670"/>
              <a:gd name="connsiteX37" fmla="*/ 133757 w 315487"/>
              <a:gd name="connsiteY37" fmla="*/ 323850 h 328670"/>
              <a:gd name="connsiteX38" fmla="*/ 133757 w 315487"/>
              <a:gd name="connsiteY38" fmla="*/ 314325 h 32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5487" h="328670">
                <a:moveTo>
                  <a:pt x="133757" y="314325"/>
                </a:moveTo>
                <a:cubicBezTo>
                  <a:pt x="137726" y="314325"/>
                  <a:pt x="149565" y="320848"/>
                  <a:pt x="157569" y="323850"/>
                </a:cubicBezTo>
                <a:cubicBezTo>
                  <a:pt x="162270" y="325613"/>
                  <a:pt x="166867" y="329167"/>
                  <a:pt x="171857" y="328613"/>
                </a:cubicBezTo>
                <a:cubicBezTo>
                  <a:pt x="181836" y="327504"/>
                  <a:pt x="200432" y="319088"/>
                  <a:pt x="200432" y="319088"/>
                </a:cubicBezTo>
                <a:cubicBezTo>
                  <a:pt x="202019" y="314325"/>
                  <a:pt x="202756" y="309188"/>
                  <a:pt x="205194" y="304800"/>
                </a:cubicBezTo>
                <a:cubicBezTo>
                  <a:pt x="214265" y="288472"/>
                  <a:pt x="231048" y="260803"/>
                  <a:pt x="252819" y="257175"/>
                </a:cubicBezTo>
                <a:cubicBezTo>
                  <a:pt x="287850" y="251337"/>
                  <a:pt x="272026" y="254755"/>
                  <a:pt x="300444" y="247650"/>
                </a:cubicBezTo>
                <a:cubicBezTo>
                  <a:pt x="305207" y="242888"/>
                  <a:pt x="313708" y="240020"/>
                  <a:pt x="314732" y="233363"/>
                </a:cubicBezTo>
                <a:cubicBezTo>
                  <a:pt x="316541" y="221608"/>
                  <a:pt x="316257" y="184100"/>
                  <a:pt x="300444" y="171450"/>
                </a:cubicBezTo>
                <a:cubicBezTo>
                  <a:pt x="296524" y="168314"/>
                  <a:pt x="290919" y="168275"/>
                  <a:pt x="286157" y="166688"/>
                </a:cubicBezTo>
                <a:cubicBezTo>
                  <a:pt x="284569" y="158750"/>
                  <a:pt x="285884" y="149610"/>
                  <a:pt x="281394" y="142875"/>
                </a:cubicBezTo>
                <a:cubicBezTo>
                  <a:pt x="278609" y="138698"/>
                  <a:pt x="271597" y="140358"/>
                  <a:pt x="267107" y="138113"/>
                </a:cubicBezTo>
                <a:cubicBezTo>
                  <a:pt x="230171" y="119645"/>
                  <a:pt x="274449" y="135799"/>
                  <a:pt x="238532" y="123825"/>
                </a:cubicBezTo>
                <a:cubicBezTo>
                  <a:pt x="233769" y="119063"/>
                  <a:pt x="227980" y="115142"/>
                  <a:pt x="224244" y="109538"/>
                </a:cubicBezTo>
                <a:cubicBezTo>
                  <a:pt x="208749" y="86295"/>
                  <a:pt x="232441" y="103446"/>
                  <a:pt x="209957" y="80963"/>
                </a:cubicBezTo>
                <a:cubicBezTo>
                  <a:pt x="205909" y="76916"/>
                  <a:pt x="200432" y="74613"/>
                  <a:pt x="195669" y="71438"/>
                </a:cubicBezTo>
                <a:cubicBezTo>
                  <a:pt x="173834" y="38686"/>
                  <a:pt x="187479" y="46484"/>
                  <a:pt x="162332" y="38100"/>
                </a:cubicBezTo>
                <a:cubicBezTo>
                  <a:pt x="155982" y="28575"/>
                  <a:pt x="154142" y="13145"/>
                  <a:pt x="143282" y="9525"/>
                </a:cubicBezTo>
                <a:lnTo>
                  <a:pt x="114707" y="0"/>
                </a:lnTo>
                <a:cubicBezTo>
                  <a:pt x="106769" y="1588"/>
                  <a:pt x="97284" y="-207"/>
                  <a:pt x="90894" y="4763"/>
                </a:cubicBezTo>
                <a:cubicBezTo>
                  <a:pt x="81858" y="11791"/>
                  <a:pt x="78194" y="23813"/>
                  <a:pt x="71844" y="33338"/>
                </a:cubicBezTo>
                <a:lnTo>
                  <a:pt x="62319" y="47625"/>
                </a:lnTo>
                <a:cubicBezTo>
                  <a:pt x="59144" y="52388"/>
                  <a:pt x="58224" y="60103"/>
                  <a:pt x="52794" y="61913"/>
                </a:cubicBezTo>
                <a:lnTo>
                  <a:pt x="38507" y="66675"/>
                </a:lnTo>
                <a:cubicBezTo>
                  <a:pt x="36919" y="71438"/>
                  <a:pt x="37294" y="77413"/>
                  <a:pt x="33744" y="80963"/>
                </a:cubicBezTo>
                <a:cubicBezTo>
                  <a:pt x="30194" y="84513"/>
                  <a:pt x="23947" y="83480"/>
                  <a:pt x="19457" y="85725"/>
                </a:cubicBezTo>
                <a:cubicBezTo>
                  <a:pt x="14337" y="88285"/>
                  <a:pt x="9932" y="92075"/>
                  <a:pt x="5169" y="95250"/>
                </a:cubicBezTo>
                <a:cubicBezTo>
                  <a:pt x="3582" y="100013"/>
                  <a:pt x="-1457" y="104877"/>
                  <a:pt x="407" y="109538"/>
                </a:cubicBezTo>
                <a:cubicBezTo>
                  <a:pt x="2533" y="114852"/>
                  <a:pt x="10647" y="115016"/>
                  <a:pt x="14694" y="119063"/>
                </a:cubicBezTo>
                <a:cubicBezTo>
                  <a:pt x="28343" y="132712"/>
                  <a:pt x="21235" y="132144"/>
                  <a:pt x="28982" y="147638"/>
                </a:cubicBezTo>
                <a:cubicBezTo>
                  <a:pt x="31542" y="152757"/>
                  <a:pt x="35332" y="157163"/>
                  <a:pt x="38507" y="161925"/>
                </a:cubicBezTo>
                <a:cubicBezTo>
                  <a:pt x="40094" y="179388"/>
                  <a:pt x="37724" y="197678"/>
                  <a:pt x="43269" y="214313"/>
                </a:cubicBezTo>
                <a:cubicBezTo>
                  <a:pt x="44857" y="219076"/>
                  <a:pt x="54007" y="215525"/>
                  <a:pt x="57557" y="219075"/>
                </a:cubicBezTo>
                <a:cubicBezTo>
                  <a:pt x="86133" y="247650"/>
                  <a:pt x="63907" y="243681"/>
                  <a:pt x="90894" y="257175"/>
                </a:cubicBezTo>
                <a:cubicBezTo>
                  <a:pt x="95384" y="259420"/>
                  <a:pt x="100419" y="260350"/>
                  <a:pt x="105182" y="261938"/>
                </a:cubicBezTo>
                <a:cubicBezTo>
                  <a:pt x="106769" y="266700"/>
                  <a:pt x="106808" y="272305"/>
                  <a:pt x="109944" y="276225"/>
                </a:cubicBezTo>
                <a:cubicBezTo>
                  <a:pt x="129602" y="300797"/>
                  <a:pt x="121376" y="269565"/>
                  <a:pt x="128994" y="300038"/>
                </a:cubicBezTo>
                <a:cubicBezTo>
                  <a:pt x="130957" y="307891"/>
                  <a:pt x="127539" y="318668"/>
                  <a:pt x="133757" y="323850"/>
                </a:cubicBezTo>
                <a:cubicBezTo>
                  <a:pt x="139855" y="328931"/>
                  <a:pt x="129788" y="314325"/>
                  <a:pt x="133757" y="314325"/>
                </a:cubicBezTo>
                <a:close/>
              </a:path>
            </a:pathLst>
          </a:cu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59" name="TextBox 152"/>
          <p:cNvSpPr txBox="1">
            <a:spLocks noChangeArrowheads="1"/>
          </p:cNvSpPr>
          <p:nvPr/>
        </p:nvSpPr>
        <p:spPr bwMode="auto">
          <a:xfrm>
            <a:off x="2749550" y="2259013"/>
            <a:ext cx="334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51</a:t>
            </a:r>
          </a:p>
        </p:txBody>
      </p:sp>
      <p:sp>
        <p:nvSpPr>
          <p:cNvPr id="156" name="Freeform 155"/>
          <p:cNvSpPr/>
          <p:nvPr/>
        </p:nvSpPr>
        <p:spPr>
          <a:xfrm>
            <a:off x="4267200" y="2481263"/>
            <a:ext cx="776288" cy="771525"/>
          </a:xfrm>
          <a:custGeom>
            <a:avLst/>
            <a:gdLst>
              <a:gd name="connsiteX0" fmla="*/ 19413 w 776768"/>
              <a:gd name="connsiteY0" fmla="*/ 85725 h 771525"/>
              <a:gd name="connsiteX1" fmla="*/ 28938 w 776768"/>
              <a:gd name="connsiteY1" fmla="*/ 133350 h 771525"/>
              <a:gd name="connsiteX2" fmla="*/ 38463 w 776768"/>
              <a:gd name="connsiteY2" fmla="*/ 161925 h 771525"/>
              <a:gd name="connsiteX3" fmla="*/ 57513 w 776768"/>
              <a:gd name="connsiteY3" fmla="*/ 204787 h 771525"/>
              <a:gd name="connsiteX4" fmla="*/ 67038 w 776768"/>
              <a:gd name="connsiteY4" fmla="*/ 233362 h 771525"/>
              <a:gd name="connsiteX5" fmla="*/ 71801 w 776768"/>
              <a:gd name="connsiteY5" fmla="*/ 261937 h 771525"/>
              <a:gd name="connsiteX6" fmla="*/ 81326 w 776768"/>
              <a:gd name="connsiteY6" fmla="*/ 276225 h 771525"/>
              <a:gd name="connsiteX7" fmla="*/ 100376 w 776768"/>
              <a:gd name="connsiteY7" fmla="*/ 295275 h 771525"/>
              <a:gd name="connsiteX8" fmla="*/ 105138 w 776768"/>
              <a:gd name="connsiteY8" fmla="*/ 309562 h 771525"/>
              <a:gd name="connsiteX9" fmla="*/ 128951 w 776768"/>
              <a:gd name="connsiteY9" fmla="*/ 333375 h 771525"/>
              <a:gd name="connsiteX10" fmla="*/ 152763 w 776768"/>
              <a:gd name="connsiteY10" fmla="*/ 352425 h 771525"/>
              <a:gd name="connsiteX11" fmla="*/ 181338 w 776768"/>
              <a:gd name="connsiteY11" fmla="*/ 371475 h 771525"/>
              <a:gd name="connsiteX12" fmla="*/ 200388 w 776768"/>
              <a:gd name="connsiteY12" fmla="*/ 395287 h 771525"/>
              <a:gd name="connsiteX13" fmla="*/ 219438 w 776768"/>
              <a:gd name="connsiteY13" fmla="*/ 423862 h 771525"/>
              <a:gd name="connsiteX14" fmla="*/ 224201 w 776768"/>
              <a:gd name="connsiteY14" fmla="*/ 452437 h 771525"/>
              <a:gd name="connsiteX15" fmla="*/ 233726 w 776768"/>
              <a:gd name="connsiteY15" fmla="*/ 481012 h 771525"/>
              <a:gd name="connsiteX16" fmla="*/ 248013 w 776768"/>
              <a:gd name="connsiteY16" fmla="*/ 561975 h 771525"/>
              <a:gd name="connsiteX17" fmla="*/ 257538 w 776768"/>
              <a:gd name="connsiteY17" fmla="*/ 590550 h 771525"/>
              <a:gd name="connsiteX18" fmla="*/ 271826 w 776768"/>
              <a:gd name="connsiteY18" fmla="*/ 600075 h 771525"/>
              <a:gd name="connsiteX19" fmla="*/ 281351 w 776768"/>
              <a:gd name="connsiteY19" fmla="*/ 614362 h 771525"/>
              <a:gd name="connsiteX20" fmla="*/ 309926 w 776768"/>
              <a:gd name="connsiteY20" fmla="*/ 623887 h 771525"/>
              <a:gd name="connsiteX21" fmla="*/ 352788 w 776768"/>
              <a:gd name="connsiteY21" fmla="*/ 647700 h 771525"/>
              <a:gd name="connsiteX22" fmla="*/ 405176 w 776768"/>
              <a:gd name="connsiteY22" fmla="*/ 681037 h 771525"/>
              <a:gd name="connsiteX23" fmla="*/ 433751 w 776768"/>
              <a:gd name="connsiteY23" fmla="*/ 690562 h 771525"/>
              <a:gd name="connsiteX24" fmla="*/ 448038 w 776768"/>
              <a:gd name="connsiteY24" fmla="*/ 695325 h 771525"/>
              <a:gd name="connsiteX25" fmla="*/ 457563 w 776768"/>
              <a:gd name="connsiteY25" fmla="*/ 709612 h 771525"/>
              <a:gd name="connsiteX26" fmla="*/ 486138 w 776768"/>
              <a:gd name="connsiteY26" fmla="*/ 719137 h 771525"/>
              <a:gd name="connsiteX27" fmla="*/ 500426 w 776768"/>
              <a:gd name="connsiteY27" fmla="*/ 728662 h 771525"/>
              <a:gd name="connsiteX28" fmla="*/ 605201 w 776768"/>
              <a:gd name="connsiteY28" fmla="*/ 742950 h 771525"/>
              <a:gd name="connsiteX29" fmla="*/ 619488 w 776768"/>
              <a:gd name="connsiteY29" fmla="*/ 747712 h 771525"/>
              <a:gd name="connsiteX30" fmla="*/ 633776 w 776768"/>
              <a:gd name="connsiteY30" fmla="*/ 757237 h 771525"/>
              <a:gd name="connsiteX31" fmla="*/ 671876 w 776768"/>
              <a:gd name="connsiteY31" fmla="*/ 752475 h 771525"/>
              <a:gd name="connsiteX32" fmla="*/ 686163 w 776768"/>
              <a:gd name="connsiteY32" fmla="*/ 747712 h 771525"/>
              <a:gd name="connsiteX33" fmla="*/ 709976 w 776768"/>
              <a:gd name="connsiteY33" fmla="*/ 752475 h 771525"/>
              <a:gd name="connsiteX34" fmla="*/ 752838 w 776768"/>
              <a:gd name="connsiteY34" fmla="*/ 771525 h 771525"/>
              <a:gd name="connsiteX35" fmla="*/ 767126 w 776768"/>
              <a:gd name="connsiteY35" fmla="*/ 766762 h 771525"/>
              <a:gd name="connsiteX36" fmla="*/ 776651 w 776768"/>
              <a:gd name="connsiteY36" fmla="*/ 738187 h 771525"/>
              <a:gd name="connsiteX37" fmla="*/ 771888 w 776768"/>
              <a:gd name="connsiteY37" fmla="*/ 723900 h 771525"/>
              <a:gd name="connsiteX38" fmla="*/ 776651 w 776768"/>
              <a:gd name="connsiteY38" fmla="*/ 700087 h 771525"/>
              <a:gd name="connsiteX39" fmla="*/ 767126 w 776768"/>
              <a:gd name="connsiteY39" fmla="*/ 685800 h 771525"/>
              <a:gd name="connsiteX40" fmla="*/ 752838 w 776768"/>
              <a:gd name="connsiteY40" fmla="*/ 657225 h 771525"/>
              <a:gd name="connsiteX41" fmla="*/ 743313 w 776768"/>
              <a:gd name="connsiteY41" fmla="*/ 609600 h 771525"/>
              <a:gd name="connsiteX42" fmla="*/ 752838 w 776768"/>
              <a:gd name="connsiteY42" fmla="*/ 552450 h 771525"/>
              <a:gd name="connsiteX43" fmla="*/ 748076 w 776768"/>
              <a:gd name="connsiteY43" fmla="*/ 523875 h 771525"/>
              <a:gd name="connsiteX44" fmla="*/ 738551 w 776768"/>
              <a:gd name="connsiteY44" fmla="*/ 509587 h 771525"/>
              <a:gd name="connsiteX45" fmla="*/ 752838 w 776768"/>
              <a:gd name="connsiteY45" fmla="*/ 447675 h 771525"/>
              <a:gd name="connsiteX46" fmla="*/ 743313 w 776768"/>
              <a:gd name="connsiteY46" fmla="*/ 404812 h 771525"/>
              <a:gd name="connsiteX47" fmla="*/ 738551 w 776768"/>
              <a:gd name="connsiteY47" fmla="*/ 390525 h 771525"/>
              <a:gd name="connsiteX48" fmla="*/ 743313 w 776768"/>
              <a:gd name="connsiteY48" fmla="*/ 361950 h 771525"/>
              <a:gd name="connsiteX49" fmla="*/ 757601 w 776768"/>
              <a:gd name="connsiteY49" fmla="*/ 352425 h 771525"/>
              <a:gd name="connsiteX50" fmla="*/ 762363 w 776768"/>
              <a:gd name="connsiteY50" fmla="*/ 328612 h 771525"/>
              <a:gd name="connsiteX51" fmla="*/ 767126 w 776768"/>
              <a:gd name="connsiteY51" fmla="*/ 314325 h 771525"/>
              <a:gd name="connsiteX52" fmla="*/ 762363 w 776768"/>
              <a:gd name="connsiteY52" fmla="*/ 295275 h 771525"/>
              <a:gd name="connsiteX53" fmla="*/ 724263 w 776768"/>
              <a:gd name="connsiteY53" fmla="*/ 295275 h 771525"/>
              <a:gd name="connsiteX54" fmla="*/ 709976 w 776768"/>
              <a:gd name="connsiteY54" fmla="*/ 304800 h 771525"/>
              <a:gd name="connsiteX55" fmla="*/ 667113 w 776768"/>
              <a:gd name="connsiteY55" fmla="*/ 319087 h 771525"/>
              <a:gd name="connsiteX56" fmla="*/ 638538 w 776768"/>
              <a:gd name="connsiteY56" fmla="*/ 328612 h 771525"/>
              <a:gd name="connsiteX57" fmla="*/ 624251 w 776768"/>
              <a:gd name="connsiteY57" fmla="*/ 333375 h 771525"/>
              <a:gd name="connsiteX58" fmla="*/ 605201 w 776768"/>
              <a:gd name="connsiteY58" fmla="*/ 338137 h 771525"/>
              <a:gd name="connsiteX59" fmla="*/ 562338 w 776768"/>
              <a:gd name="connsiteY59" fmla="*/ 338137 h 771525"/>
              <a:gd name="connsiteX60" fmla="*/ 548051 w 776768"/>
              <a:gd name="connsiteY60" fmla="*/ 333375 h 771525"/>
              <a:gd name="connsiteX61" fmla="*/ 457563 w 776768"/>
              <a:gd name="connsiteY61" fmla="*/ 333375 h 771525"/>
              <a:gd name="connsiteX62" fmla="*/ 443276 w 776768"/>
              <a:gd name="connsiteY62" fmla="*/ 323850 h 771525"/>
              <a:gd name="connsiteX63" fmla="*/ 395651 w 776768"/>
              <a:gd name="connsiteY63" fmla="*/ 323850 h 771525"/>
              <a:gd name="connsiteX64" fmla="*/ 381363 w 776768"/>
              <a:gd name="connsiteY64" fmla="*/ 295275 h 771525"/>
              <a:gd name="connsiteX65" fmla="*/ 362313 w 776768"/>
              <a:gd name="connsiteY65" fmla="*/ 266700 h 771525"/>
              <a:gd name="connsiteX66" fmla="*/ 352788 w 776768"/>
              <a:gd name="connsiteY66" fmla="*/ 252412 h 771525"/>
              <a:gd name="connsiteX67" fmla="*/ 348026 w 776768"/>
              <a:gd name="connsiteY67" fmla="*/ 238125 h 771525"/>
              <a:gd name="connsiteX68" fmla="*/ 343263 w 776768"/>
              <a:gd name="connsiteY68" fmla="*/ 219075 h 771525"/>
              <a:gd name="connsiteX69" fmla="*/ 314688 w 776768"/>
              <a:gd name="connsiteY69" fmla="*/ 209550 h 771525"/>
              <a:gd name="connsiteX70" fmla="*/ 300401 w 776768"/>
              <a:gd name="connsiteY70" fmla="*/ 204787 h 771525"/>
              <a:gd name="connsiteX71" fmla="*/ 305163 w 776768"/>
              <a:gd name="connsiteY71" fmla="*/ 185737 h 771525"/>
              <a:gd name="connsiteX72" fmla="*/ 333738 w 776768"/>
              <a:gd name="connsiteY72" fmla="*/ 171450 h 771525"/>
              <a:gd name="connsiteX73" fmla="*/ 319451 w 776768"/>
              <a:gd name="connsiteY73" fmla="*/ 109537 h 771525"/>
              <a:gd name="connsiteX74" fmla="*/ 305163 w 776768"/>
              <a:gd name="connsiteY74" fmla="*/ 104775 h 771525"/>
              <a:gd name="connsiteX75" fmla="*/ 262301 w 776768"/>
              <a:gd name="connsiteY75" fmla="*/ 104775 h 771525"/>
              <a:gd name="connsiteX76" fmla="*/ 257538 w 776768"/>
              <a:gd name="connsiteY76" fmla="*/ 90487 h 771525"/>
              <a:gd name="connsiteX77" fmla="*/ 252776 w 776768"/>
              <a:gd name="connsiteY77" fmla="*/ 66675 h 771525"/>
              <a:gd name="connsiteX78" fmla="*/ 243251 w 776768"/>
              <a:gd name="connsiteY78" fmla="*/ 0 h 771525"/>
              <a:gd name="connsiteX79" fmla="*/ 171813 w 776768"/>
              <a:gd name="connsiteY79" fmla="*/ 4762 h 771525"/>
              <a:gd name="connsiteX80" fmla="*/ 157526 w 776768"/>
              <a:gd name="connsiteY80" fmla="*/ 14287 h 771525"/>
              <a:gd name="connsiteX81" fmla="*/ 100376 w 776768"/>
              <a:gd name="connsiteY81" fmla="*/ 23812 h 771525"/>
              <a:gd name="connsiteX82" fmla="*/ 5126 w 776768"/>
              <a:gd name="connsiteY82" fmla="*/ 23812 h 771525"/>
              <a:gd name="connsiteX83" fmla="*/ 9888 w 776768"/>
              <a:gd name="connsiteY83" fmla="*/ 76200 h 771525"/>
              <a:gd name="connsiteX84" fmla="*/ 19413 w 776768"/>
              <a:gd name="connsiteY84" fmla="*/ 8572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76768" h="771525">
                <a:moveTo>
                  <a:pt x="19413" y="85725"/>
                </a:moveTo>
                <a:cubicBezTo>
                  <a:pt x="22588" y="95250"/>
                  <a:pt x="23611" y="115594"/>
                  <a:pt x="28938" y="133350"/>
                </a:cubicBezTo>
                <a:cubicBezTo>
                  <a:pt x="31823" y="142967"/>
                  <a:pt x="32894" y="153571"/>
                  <a:pt x="38463" y="161925"/>
                </a:cubicBezTo>
                <a:cubicBezTo>
                  <a:pt x="53558" y="184566"/>
                  <a:pt x="46177" y="170781"/>
                  <a:pt x="57513" y="204787"/>
                </a:cubicBezTo>
                <a:cubicBezTo>
                  <a:pt x="57514" y="204791"/>
                  <a:pt x="67037" y="233357"/>
                  <a:pt x="67038" y="233362"/>
                </a:cubicBezTo>
                <a:cubicBezTo>
                  <a:pt x="68626" y="242887"/>
                  <a:pt x="68747" y="252776"/>
                  <a:pt x="71801" y="261937"/>
                </a:cubicBezTo>
                <a:cubicBezTo>
                  <a:pt x="73611" y="267367"/>
                  <a:pt x="78151" y="271462"/>
                  <a:pt x="81326" y="276225"/>
                </a:cubicBezTo>
                <a:cubicBezTo>
                  <a:pt x="94024" y="314322"/>
                  <a:pt x="74977" y="269876"/>
                  <a:pt x="100376" y="295275"/>
                </a:cubicBezTo>
                <a:cubicBezTo>
                  <a:pt x="103926" y="298825"/>
                  <a:pt x="102893" y="305072"/>
                  <a:pt x="105138" y="309562"/>
                </a:cubicBezTo>
                <a:cubicBezTo>
                  <a:pt x="113076" y="325438"/>
                  <a:pt x="114663" y="323850"/>
                  <a:pt x="128951" y="333375"/>
                </a:cubicBezTo>
                <a:cubicBezTo>
                  <a:pt x="146550" y="359772"/>
                  <a:pt x="128407" y="338894"/>
                  <a:pt x="152763" y="352425"/>
                </a:cubicBezTo>
                <a:cubicBezTo>
                  <a:pt x="162770" y="357985"/>
                  <a:pt x="181338" y="371475"/>
                  <a:pt x="181338" y="371475"/>
                </a:cubicBezTo>
                <a:cubicBezTo>
                  <a:pt x="192064" y="403650"/>
                  <a:pt x="177189" y="368773"/>
                  <a:pt x="200388" y="395287"/>
                </a:cubicBezTo>
                <a:cubicBezTo>
                  <a:pt x="207926" y="403902"/>
                  <a:pt x="219438" y="423862"/>
                  <a:pt x="219438" y="423862"/>
                </a:cubicBezTo>
                <a:cubicBezTo>
                  <a:pt x="221026" y="433387"/>
                  <a:pt x="221859" y="443069"/>
                  <a:pt x="224201" y="452437"/>
                </a:cubicBezTo>
                <a:cubicBezTo>
                  <a:pt x="226636" y="462177"/>
                  <a:pt x="233726" y="481012"/>
                  <a:pt x="233726" y="481012"/>
                </a:cubicBezTo>
                <a:cubicBezTo>
                  <a:pt x="237552" y="515454"/>
                  <a:pt x="237170" y="529445"/>
                  <a:pt x="248013" y="561975"/>
                </a:cubicBezTo>
                <a:cubicBezTo>
                  <a:pt x="251188" y="571500"/>
                  <a:pt x="249184" y="584981"/>
                  <a:pt x="257538" y="590550"/>
                </a:cubicBezTo>
                <a:lnTo>
                  <a:pt x="271826" y="600075"/>
                </a:lnTo>
                <a:cubicBezTo>
                  <a:pt x="275001" y="604837"/>
                  <a:pt x="276497" y="611329"/>
                  <a:pt x="281351" y="614362"/>
                </a:cubicBezTo>
                <a:cubicBezTo>
                  <a:pt x="289865" y="619683"/>
                  <a:pt x="309926" y="623887"/>
                  <a:pt x="309926" y="623887"/>
                </a:cubicBezTo>
                <a:cubicBezTo>
                  <a:pt x="342678" y="645722"/>
                  <a:pt x="327641" y="639316"/>
                  <a:pt x="352788" y="647700"/>
                </a:cubicBezTo>
                <a:cubicBezTo>
                  <a:pt x="378065" y="685615"/>
                  <a:pt x="360505" y="674656"/>
                  <a:pt x="405176" y="681037"/>
                </a:cubicBezTo>
                <a:lnTo>
                  <a:pt x="433751" y="690562"/>
                </a:lnTo>
                <a:lnTo>
                  <a:pt x="448038" y="695325"/>
                </a:lnTo>
                <a:cubicBezTo>
                  <a:pt x="451213" y="700087"/>
                  <a:pt x="452709" y="706579"/>
                  <a:pt x="457563" y="709612"/>
                </a:cubicBezTo>
                <a:cubicBezTo>
                  <a:pt x="466077" y="714933"/>
                  <a:pt x="486138" y="719137"/>
                  <a:pt x="486138" y="719137"/>
                </a:cubicBezTo>
                <a:cubicBezTo>
                  <a:pt x="490901" y="722312"/>
                  <a:pt x="495195" y="726337"/>
                  <a:pt x="500426" y="728662"/>
                </a:cubicBezTo>
                <a:cubicBezTo>
                  <a:pt x="537809" y="745276"/>
                  <a:pt x="557854" y="739990"/>
                  <a:pt x="605201" y="742950"/>
                </a:cubicBezTo>
                <a:cubicBezTo>
                  <a:pt x="609963" y="744537"/>
                  <a:pt x="614998" y="745467"/>
                  <a:pt x="619488" y="747712"/>
                </a:cubicBezTo>
                <a:cubicBezTo>
                  <a:pt x="624608" y="750272"/>
                  <a:pt x="628076" y="756719"/>
                  <a:pt x="633776" y="757237"/>
                </a:cubicBezTo>
                <a:cubicBezTo>
                  <a:pt x="646522" y="758396"/>
                  <a:pt x="659176" y="754062"/>
                  <a:pt x="671876" y="752475"/>
                </a:cubicBezTo>
                <a:cubicBezTo>
                  <a:pt x="676638" y="750887"/>
                  <a:pt x="681143" y="747712"/>
                  <a:pt x="686163" y="747712"/>
                </a:cubicBezTo>
                <a:cubicBezTo>
                  <a:pt x="694258" y="747712"/>
                  <a:pt x="702166" y="750345"/>
                  <a:pt x="709976" y="752475"/>
                </a:cubicBezTo>
                <a:cubicBezTo>
                  <a:pt x="738750" y="760323"/>
                  <a:pt x="733179" y="758419"/>
                  <a:pt x="752838" y="771525"/>
                </a:cubicBezTo>
                <a:cubicBezTo>
                  <a:pt x="757601" y="769937"/>
                  <a:pt x="764208" y="770847"/>
                  <a:pt x="767126" y="766762"/>
                </a:cubicBezTo>
                <a:cubicBezTo>
                  <a:pt x="772962" y="758592"/>
                  <a:pt x="776651" y="738187"/>
                  <a:pt x="776651" y="738187"/>
                </a:cubicBezTo>
                <a:cubicBezTo>
                  <a:pt x="775063" y="733425"/>
                  <a:pt x="771888" y="728920"/>
                  <a:pt x="771888" y="723900"/>
                </a:cubicBezTo>
                <a:cubicBezTo>
                  <a:pt x="771888" y="715805"/>
                  <a:pt x="777655" y="708119"/>
                  <a:pt x="776651" y="700087"/>
                </a:cubicBezTo>
                <a:cubicBezTo>
                  <a:pt x="775941" y="694408"/>
                  <a:pt x="769686" y="690919"/>
                  <a:pt x="767126" y="685800"/>
                </a:cubicBezTo>
                <a:cubicBezTo>
                  <a:pt x="747408" y="646366"/>
                  <a:pt x="780134" y="698168"/>
                  <a:pt x="752838" y="657225"/>
                </a:cubicBezTo>
                <a:cubicBezTo>
                  <a:pt x="746974" y="639632"/>
                  <a:pt x="743313" y="631485"/>
                  <a:pt x="743313" y="609600"/>
                </a:cubicBezTo>
                <a:cubicBezTo>
                  <a:pt x="743313" y="597791"/>
                  <a:pt x="750135" y="565968"/>
                  <a:pt x="752838" y="552450"/>
                </a:cubicBezTo>
                <a:cubicBezTo>
                  <a:pt x="751251" y="542925"/>
                  <a:pt x="751129" y="533036"/>
                  <a:pt x="748076" y="523875"/>
                </a:cubicBezTo>
                <a:cubicBezTo>
                  <a:pt x="746266" y="518445"/>
                  <a:pt x="738551" y="515311"/>
                  <a:pt x="738551" y="509587"/>
                </a:cubicBezTo>
                <a:cubicBezTo>
                  <a:pt x="738551" y="488570"/>
                  <a:pt x="746216" y="467544"/>
                  <a:pt x="752838" y="447675"/>
                </a:cubicBezTo>
                <a:cubicBezTo>
                  <a:pt x="749562" y="431293"/>
                  <a:pt x="747800" y="420516"/>
                  <a:pt x="743313" y="404812"/>
                </a:cubicBezTo>
                <a:cubicBezTo>
                  <a:pt x="741934" y="399985"/>
                  <a:pt x="740138" y="395287"/>
                  <a:pt x="738551" y="390525"/>
                </a:cubicBezTo>
                <a:cubicBezTo>
                  <a:pt x="740138" y="381000"/>
                  <a:pt x="738995" y="370587"/>
                  <a:pt x="743313" y="361950"/>
                </a:cubicBezTo>
                <a:cubicBezTo>
                  <a:pt x="745873" y="356830"/>
                  <a:pt x="754761" y="357395"/>
                  <a:pt x="757601" y="352425"/>
                </a:cubicBezTo>
                <a:cubicBezTo>
                  <a:pt x="761617" y="345397"/>
                  <a:pt x="760400" y="336465"/>
                  <a:pt x="762363" y="328612"/>
                </a:cubicBezTo>
                <a:cubicBezTo>
                  <a:pt x="763581" y="323742"/>
                  <a:pt x="765538" y="319087"/>
                  <a:pt x="767126" y="314325"/>
                </a:cubicBezTo>
                <a:cubicBezTo>
                  <a:pt x="765538" y="307975"/>
                  <a:pt x="766452" y="300386"/>
                  <a:pt x="762363" y="295275"/>
                </a:cubicBezTo>
                <a:cubicBezTo>
                  <a:pt x="754283" y="285174"/>
                  <a:pt x="730607" y="294006"/>
                  <a:pt x="724263" y="295275"/>
                </a:cubicBezTo>
                <a:cubicBezTo>
                  <a:pt x="719501" y="298450"/>
                  <a:pt x="715206" y="302475"/>
                  <a:pt x="709976" y="304800"/>
                </a:cubicBezTo>
                <a:cubicBezTo>
                  <a:pt x="709956" y="304809"/>
                  <a:pt x="674267" y="316702"/>
                  <a:pt x="667113" y="319087"/>
                </a:cubicBezTo>
                <a:lnTo>
                  <a:pt x="638538" y="328612"/>
                </a:lnTo>
                <a:cubicBezTo>
                  <a:pt x="633776" y="330199"/>
                  <a:pt x="629121" y="332158"/>
                  <a:pt x="624251" y="333375"/>
                </a:cubicBezTo>
                <a:lnTo>
                  <a:pt x="605201" y="338137"/>
                </a:lnTo>
                <a:cubicBezTo>
                  <a:pt x="582559" y="353231"/>
                  <a:pt x="596343" y="349472"/>
                  <a:pt x="562338" y="338137"/>
                </a:cubicBezTo>
                <a:lnTo>
                  <a:pt x="548051" y="333375"/>
                </a:lnTo>
                <a:cubicBezTo>
                  <a:pt x="513809" y="336488"/>
                  <a:pt x="490514" y="342361"/>
                  <a:pt x="457563" y="333375"/>
                </a:cubicBezTo>
                <a:cubicBezTo>
                  <a:pt x="452041" y="331869"/>
                  <a:pt x="448038" y="327025"/>
                  <a:pt x="443276" y="323850"/>
                </a:cubicBezTo>
                <a:cubicBezTo>
                  <a:pt x="432571" y="325379"/>
                  <a:pt x="408244" y="333925"/>
                  <a:pt x="395651" y="323850"/>
                </a:cubicBezTo>
                <a:cubicBezTo>
                  <a:pt x="382967" y="313703"/>
                  <a:pt x="388265" y="307697"/>
                  <a:pt x="381363" y="295275"/>
                </a:cubicBezTo>
                <a:cubicBezTo>
                  <a:pt x="375803" y="285268"/>
                  <a:pt x="368663" y="276225"/>
                  <a:pt x="362313" y="266700"/>
                </a:cubicBezTo>
                <a:lnTo>
                  <a:pt x="352788" y="252412"/>
                </a:lnTo>
                <a:cubicBezTo>
                  <a:pt x="351201" y="247650"/>
                  <a:pt x="349405" y="242952"/>
                  <a:pt x="348026" y="238125"/>
                </a:cubicBezTo>
                <a:cubicBezTo>
                  <a:pt x="346228" y="231831"/>
                  <a:pt x="348233" y="223335"/>
                  <a:pt x="343263" y="219075"/>
                </a:cubicBezTo>
                <a:cubicBezTo>
                  <a:pt x="335640" y="212541"/>
                  <a:pt x="324213" y="212725"/>
                  <a:pt x="314688" y="209550"/>
                </a:cubicBezTo>
                <a:lnTo>
                  <a:pt x="300401" y="204787"/>
                </a:lnTo>
                <a:cubicBezTo>
                  <a:pt x="301988" y="198437"/>
                  <a:pt x="301532" y="191183"/>
                  <a:pt x="305163" y="185737"/>
                </a:cubicBezTo>
                <a:cubicBezTo>
                  <a:pt x="310439" y="177824"/>
                  <a:pt x="325588" y="174167"/>
                  <a:pt x="333738" y="171450"/>
                </a:cubicBezTo>
                <a:cubicBezTo>
                  <a:pt x="332303" y="157101"/>
                  <a:pt x="336428" y="123118"/>
                  <a:pt x="319451" y="109537"/>
                </a:cubicBezTo>
                <a:cubicBezTo>
                  <a:pt x="315531" y="106401"/>
                  <a:pt x="309926" y="106362"/>
                  <a:pt x="305163" y="104775"/>
                </a:cubicBezTo>
                <a:cubicBezTo>
                  <a:pt x="289513" y="109991"/>
                  <a:pt x="280828" y="115362"/>
                  <a:pt x="262301" y="104775"/>
                </a:cubicBezTo>
                <a:cubicBezTo>
                  <a:pt x="257942" y="102284"/>
                  <a:pt x="258756" y="95357"/>
                  <a:pt x="257538" y="90487"/>
                </a:cubicBezTo>
                <a:cubicBezTo>
                  <a:pt x="255575" y="82634"/>
                  <a:pt x="254224" y="74639"/>
                  <a:pt x="252776" y="66675"/>
                </a:cubicBezTo>
                <a:cubicBezTo>
                  <a:pt x="247280" y="36448"/>
                  <a:pt x="247393" y="33139"/>
                  <a:pt x="243251" y="0"/>
                </a:cubicBezTo>
                <a:cubicBezTo>
                  <a:pt x="219438" y="1587"/>
                  <a:pt x="195354" y="839"/>
                  <a:pt x="171813" y="4762"/>
                </a:cubicBezTo>
                <a:cubicBezTo>
                  <a:pt x="166167" y="5703"/>
                  <a:pt x="162885" y="12277"/>
                  <a:pt x="157526" y="14287"/>
                </a:cubicBezTo>
                <a:cubicBezTo>
                  <a:pt x="148951" y="17503"/>
                  <a:pt x="105332" y="23104"/>
                  <a:pt x="100376" y="23812"/>
                </a:cubicBezTo>
                <a:cubicBezTo>
                  <a:pt x="75667" y="19694"/>
                  <a:pt x="21797" y="8424"/>
                  <a:pt x="5126" y="23812"/>
                </a:cubicBezTo>
                <a:cubicBezTo>
                  <a:pt x="-7759" y="35705"/>
                  <a:pt x="7408" y="58842"/>
                  <a:pt x="9888" y="76200"/>
                </a:cubicBezTo>
                <a:cubicBezTo>
                  <a:pt x="12144" y="91993"/>
                  <a:pt x="16238" y="76200"/>
                  <a:pt x="19413" y="85725"/>
                </a:cubicBezTo>
                <a:close/>
              </a:path>
            </a:pathLst>
          </a:cu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7" name="Text9"/>
          <p:cNvSpPr/>
          <p:nvPr/>
        </p:nvSpPr>
        <p:spPr>
          <a:xfrm>
            <a:off x="4425950" y="2635250"/>
            <a:ext cx="57308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ts val="600"/>
              </a:lnSpc>
              <a:defRPr/>
            </a:pPr>
            <a:r>
              <a:rPr lang="de-DE" sz="700" b="1" dirty="0">
                <a:solidFill>
                  <a:srgbClr val="000000"/>
                </a:solidFill>
              </a:rPr>
              <a:t>RICHLAND</a:t>
            </a:r>
          </a:p>
          <a:p>
            <a:pPr algn="ctr">
              <a:lnSpc>
                <a:spcPts val="600"/>
              </a:lnSpc>
              <a:defRPr/>
            </a:pPr>
            <a:endParaRPr lang="de-DE" sz="700" b="1" dirty="0">
              <a:solidFill>
                <a:srgbClr val="000000"/>
              </a:solidFill>
            </a:endParaRPr>
          </a:p>
          <a:p>
            <a:pPr algn="ctr">
              <a:lnSpc>
                <a:spcPts val="600"/>
              </a:lnSpc>
              <a:defRPr/>
            </a:pPr>
            <a:endParaRPr lang="de-DE" sz="1200" b="1" dirty="0">
              <a:solidFill>
                <a:srgbClr val="FF0000"/>
              </a:solidFill>
            </a:endParaRPr>
          </a:p>
          <a:p>
            <a:pPr algn="ctr">
              <a:lnSpc>
                <a:spcPts val="600"/>
              </a:lnSpc>
              <a:defRPr/>
            </a:pPr>
            <a:endParaRPr lang="de-DE" sz="700" b="1" dirty="0">
              <a:solidFill>
                <a:srgbClr val="000000"/>
              </a:solidFill>
            </a:endParaRPr>
          </a:p>
          <a:p>
            <a:pPr algn="ctr">
              <a:lnSpc>
                <a:spcPts val="600"/>
              </a:lnSpc>
              <a:defRPr/>
            </a:pPr>
            <a:r>
              <a:rPr lang="de-DE" sz="700" dirty="0">
                <a:solidFill>
                  <a:srgbClr val="000000"/>
                </a:solidFill>
              </a:rPr>
              <a:t>1</a:t>
            </a:r>
          </a:p>
        </p:txBody>
      </p:sp>
      <p:sp>
        <p:nvSpPr>
          <p:cNvPr id="163" name="Freeform 162"/>
          <p:cNvSpPr/>
          <p:nvPr/>
        </p:nvSpPr>
        <p:spPr>
          <a:xfrm>
            <a:off x="4210050" y="2692400"/>
            <a:ext cx="280988" cy="403225"/>
          </a:xfrm>
          <a:custGeom>
            <a:avLst/>
            <a:gdLst>
              <a:gd name="connsiteX0" fmla="*/ 23813 w 281100"/>
              <a:gd name="connsiteY0" fmla="*/ 7229 h 402516"/>
              <a:gd name="connsiteX1" fmla="*/ 4763 w 281100"/>
              <a:gd name="connsiteY1" fmla="*/ 31041 h 402516"/>
              <a:gd name="connsiteX2" fmla="*/ 0 w 281100"/>
              <a:gd name="connsiteY2" fmla="*/ 45329 h 402516"/>
              <a:gd name="connsiteX3" fmla="*/ 4763 w 281100"/>
              <a:gd name="connsiteY3" fmla="*/ 140579 h 402516"/>
              <a:gd name="connsiteX4" fmla="*/ 9525 w 281100"/>
              <a:gd name="connsiteY4" fmla="*/ 154866 h 402516"/>
              <a:gd name="connsiteX5" fmla="*/ 23813 w 281100"/>
              <a:gd name="connsiteY5" fmla="*/ 169154 h 402516"/>
              <a:gd name="connsiteX6" fmla="*/ 38100 w 281100"/>
              <a:gd name="connsiteY6" fmla="*/ 173916 h 402516"/>
              <a:gd name="connsiteX7" fmla="*/ 52388 w 281100"/>
              <a:gd name="connsiteY7" fmla="*/ 202491 h 402516"/>
              <a:gd name="connsiteX8" fmla="*/ 61913 w 281100"/>
              <a:gd name="connsiteY8" fmla="*/ 216779 h 402516"/>
              <a:gd name="connsiteX9" fmla="*/ 71438 w 281100"/>
              <a:gd name="connsiteY9" fmla="*/ 245354 h 402516"/>
              <a:gd name="connsiteX10" fmla="*/ 66675 w 281100"/>
              <a:gd name="connsiteY10" fmla="*/ 269166 h 402516"/>
              <a:gd name="connsiteX11" fmla="*/ 61913 w 281100"/>
              <a:gd name="connsiteY11" fmla="*/ 283454 h 402516"/>
              <a:gd name="connsiteX12" fmla="*/ 47625 w 281100"/>
              <a:gd name="connsiteY12" fmla="*/ 340604 h 402516"/>
              <a:gd name="connsiteX13" fmla="*/ 33338 w 281100"/>
              <a:gd name="connsiteY13" fmla="*/ 383466 h 402516"/>
              <a:gd name="connsiteX14" fmla="*/ 28575 w 281100"/>
              <a:gd name="connsiteY14" fmla="*/ 397754 h 402516"/>
              <a:gd name="connsiteX15" fmla="*/ 42863 w 281100"/>
              <a:gd name="connsiteY15" fmla="*/ 402516 h 402516"/>
              <a:gd name="connsiteX16" fmla="*/ 95250 w 281100"/>
              <a:gd name="connsiteY16" fmla="*/ 392991 h 402516"/>
              <a:gd name="connsiteX17" fmla="*/ 109538 w 281100"/>
              <a:gd name="connsiteY17" fmla="*/ 378704 h 402516"/>
              <a:gd name="connsiteX18" fmla="*/ 133350 w 281100"/>
              <a:gd name="connsiteY18" fmla="*/ 373941 h 402516"/>
              <a:gd name="connsiteX19" fmla="*/ 166688 w 281100"/>
              <a:gd name="connsiteY19" fmla="*/ 364416 h 402516"/>
              <a:gd name="connsiteX20" fmla="*/ 209550 w 281100"/>
              <a:gd name="connsiteY20" fmla="*/ 340604 h 402516"/>
              <a:gd name="connsiteX21" fmla="*/ 242888 w 281100"/>
              <a:gd name="connsiteY21" fmla="*/ 307266 h 402516"/>
              <a:gd name="connsiteX22" fmla="*/ 257175 w 281100"/>
              <a:gd name="connsiteY22" fmla="*/ 297741 h 402516"/>
              <a:gd name="connsiteX23" fmla="*/ 271463 w 281100"/>
              <a:gd name="connsiteY23" fmla="*/ 288216 h 402516"/>
              <a:gd name="connsiteX24" fmla="*/ 280988 w 281100"/>
              <a:gd name="connsiteY24" fmla="*/ 273929 h 402516"/>
              <a:gd name="connsiteX25" fmla="*/ 266700 w 281100"/>
              <a:gd name="connsiteY25" fmla="*/ 202491 h 402516"/>
              <a:gd name="connsiteX26" fmla="*/ 257175 w 281100"/>
              <a:gd name="connsiteY26" fmla="*/ 188204 h 402516"/>
              <a:gd name="connsiteX27" fmla="*/ 233363 w 281100"/>
              <a:gd name="connsiteY27" fmla="*/ 154866 h 402516"/>
              <a:gd name="connsiteX28" fmla="*/ 219075 w 281100"/>
              <a:gd name="connsiteY28" fmla="*/ 140579 h 402516"/>
              <a:gd name="connsiteX29" fmla="*/ 209550 w 281100"/>
              <a:gd name="connsiteY29" fmla="*/ 126291 h 402516"/>
              <a:gd name="connsiteX30" fmla="*/ 195263 w 281100"/>
              <a:gd name="connsiteY30" fmla="*/ 121529 h 402516"/>
              <a:gd name="connsiteX31" fmla="*/ 185738 w 281100"/>
              <a:gd name="connsiteY31" fmla="*/ 107241 h 402516"/>
              <a:gd name="connsiteX32" fmla="*/ 171450 w 281100"/>
              <a:gd name="connsiteY32" fmla="*/ 97716 h 402516"/>
              <a:gd name="connsiteX33" fmla="*/ 152400 w 281100"/>
              <a:gd name="connsiteY33" fmla="*/ 73904 h 402516"/>
              <a:gd name="connsiteX34" fmla="*/ 114300 w 281100"/>
              <a:gd name="connsiteY34" fmla="*/ 40566 h 402516"/>
              <a:gd name="connsiteX35" fmla="*/ 85725 w 281100"/>
              <a:gd name="connsiteY35" fmla="*/ 21516 h 402516"/>
              <a:gd name="connsiteX36" fmla="*/ 71438 w 281100"/>
              <a:gd name="connsiteY36" fmla="*/ 11991 h 402516"/>
              <a:gd name="connsiteX37" fmla="*/ 42863 w 281100"/>
              <a:gd name="connsiteY37" fmla="*/ 2466 h 402516"/>
              <a:gd name="connsiteX38" fmla="*/ 23813 w 281100"/>
              <a:gd name="connsiteY38" fmla="*/ 7229 h 40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00" h="402516">
                <a:moveTo>
                  <a:pt x="23813" y="7229"/>
                </a:moveTo>
                <a:cubicBezTo>
                  <a:pt x="17463" y="11991"/>
                  <a:pt x="10150" y="22421"/>
                  <a:pt x="4763" y="31041"/>
                </a:cubicBezTo>
                <a:cubicBezTo>
                  <a:pt x="2102" y="35298"/>
                  <a:pt x="0" y="40309"/>
                  <a:pt x="0" y="45329"/>
                </a:cubicBezTo>
                <a:cubicBezTo>
                  <a:pt x="0" y="77119"/>
                  <a:pt x="2009" y="108909"/>
                  <a:pt x="4763" y="140579"/>
                </a:cubicBezTo>
                <a:cubicBezTo>
                  <a:pt x="5198" y="145580"/>
                  <a:pt x="6740" y="150689"/>
                  <a:pt x="9525" y="154866"/>
                </a:cubicBezTo>
                <a:cubicBezTo>
                  <a:pt x="13261" y="160470"/>
                  <a:pt x="18209" y="165418"/>
                  <a:pt x="23813" y="169154"/>
                </a:cubicBezTo>
                <a:cubicBezTo>
                  <a:pt x="27990" y="171939"/>
                  <a:pt x="33338" y="172329"/>
                  <a:pt x="38100" y="173916"/>
                </a:cubicBezTo>
                <a:cubicBezTo>
                  <a:pt x="65398" y="214865"/>
                  <a:pt x="32669" y="163055"/>
                  <a:pt x="52388" y="202491"/>
                </a:cubicBezTo>
                <a:cubicBezTo>
                  <a:pt x="54948" y="207611"/>
                  <a:pt x="58738" y="212016"/>
                  <a:pt x="61913" y="216779"/>
                </a:cubicBezTo>
                <a:cubicBezTo>
                  <a:pt x="65088" y="226304"/>
                  <a:pt x="73407" y="235509"/>
                  <a:pt x="71438" y="245354"/>
                </a:cubicBezTo>
                <a:cubicBezTo>
                  <a:pt x="69850" y="253291"/>
                  <a:pt x="68638" y="261313"/>
                  <a:pt x="66675" y="269166"/>
                </a:cubicBezTo>
                <a:cubicBezTo>
                  <a:pt x="65457" y="274036"/>
                  <a:pt x="63002" y="278553"/>
                  <a:pt x="61913" y="283454"/>
                </a:cubicBezTo>
                <a:cubicBezTo>
                  <a:pt x="49088" y="341168"/>
                  <a:pt x="66870" y="282868"/>
                  <a:pt x="47625" y="340604"/>
                </a:cubicBezTo>
                <a:lnTo>
                  <a:pt x="33338" y="383466"/>
                </a:lnTo>
                <a:lnTo>
                  <a:pt x="28575" y="397754"/>
                </a:lnTo>
                <a:cubicBezTo>
                  <a:pt x="33338" y="399341"/>
                  <a:pt x="37843" y="402516"/>
                  <a:pt x="42863" y="402516"/>
                </a:cubicBezTo>
                <a:cubicBezTo>
                  <a:pt x="69793" y="402516"/>
                  <a:pt x="75156" y="399690"/>
                  <a:pt x="95250" y="392991"/>
                </a:cubicBezTo>
                <a:cubicBezTo>
                  <a:pt x="100013" y="388229"/>
                  <a:pt x="103514" y="381716"/>
                  <a:pt x="109538" y="378704"/>
                </a:cubicBezTo>
                <a:cubicBezTo>
                  <a:pt x="116778" y="375084"/>
                  <a:pt x="125448" y="375697"/>
                  <a:pt x="133350" y="373941"/>
                </a:cubicBezTo>
                <a:cubicBezTo>
                  <a:pt x="137465" y="373027"/>
                  <a:pt x="161382" y="367364"/>
                  <a:pt x="166688" y="364416"/>
                </a:cubicBezTo>
                <a:cubicBezTo>
                  <a:pt x="215813" y="337124"/>
                  <a:pt x="177223" y="351379"/>
                  <a:pt x="209550" y="340604"/>
                </a:cubicBezTo>
                <a:cubicBezTo>
                  <a:pt x="217933" y="315456"/>
                  <a:pt x="210136" y="329101"/>
                  <a:pt x="242888" y="307266"/>
                </a:cubicBezTo>
                <a:lnTo>
                  <a:pt x="257175" y="297741"/>
                </a:lnTo>
                <a:lnTo>
                  <a:pt x="271463" y="288216"/>
                </a:lnTo>
                <a:cubicBezTo>
                  <a:pt x="274638" y="283454"/>
                  <a:pt x="280513" y="279633"/>
                  <a:pt x="280988" y="273929"/>
                </a:cubicBezTo>
                <a:cubicBezTo>
                  <a:pt x="282011" y="261651"/>
                  <a:pt x="275955" y="216374"/>
                  <a:pt x="266700" y="202491"/>
                </a:cubicBezTo>
                <a:lnTo>
                  <a:pt x="257175" y="188204"/>
                </a:lnTo>
                <a:cubicBezTo>
                  <a:pt x="246063" y="154867"/>
                  <a:pt x="257175" y="162804"/>
                  <a:pt x="233363" y="154866"/>
                </a:cubicBezTo>
                <a:cubicBezTo>
                  <a:pt x="228600" y="150104"/>
                  <a:pt x="223387" y="145753"/>
                  <a:pt x="219075" y="140579"/>
                </a:cubicBezTo>
                <a:cubicBezTo>
                  <a:pt x="215411" y="136182"/>
                  <a:pt x="214020" y="129867"/>
                  <a:pt x="209550" y="126291"/>
                </a:cubicBezTo>
                <a:cubicBezTo>
                  <a:pt x="205630" y="123155"/>
                  <a:pt x="200025" y="123116"/>
                  <a:pt x="195263" y="121529"/>
                </a:cubicBezTo>
                <a:cubicBezTo>
                  <a:pt x="192088" y="116766"/>
                  <a:pt x="189785" y="111288"/>
                  <a:pt x="185738" y="107241"/>
                </a:cubicBezTo>
                <a:cubicBezTo>
                  <a:pt x="181691" y="103194"/>
                  <a:pt x="175026" y="102186"/>
                  <a:pt x="171450" y="97716"/>
                </a:cubicBezTo>
                <a:cubicBezTo>
                  <a:pt x="145159" y="64853"/>
                  <a:pt x="193349" y="101202"/>
                  <a:pt x="152400" y="73904"/>
                </a:cubicBezTo>
                <a:cubicBezTo>
                  <a:pt x="129719" y="39883"/>
                  <a:pt x="144456" y="48106"/>
                  <a:pt x="114300" y="40566"/>
                </a:cubicBezTo>
                <a:lnTo>
                  <a:pt x="85725" y="21516"/>
                </a:lnTo>
                <a:cubicBezTo>
                  <a:pt x="80963" y="18341"/>
                  <a:pt x="76868" y="13801"/>
                  <a:pt x="71438" y="11991"/>
                </a:cubicBezTo>
                <a:lnTo>
                  <a:pt x="42863" y="2466"/>
                </a:lnTo>
                <a:cubicBezTo>
                  <a:pt x="25208" y="-3419"/>
                  <a:pt x="30163" y="2467"/>
                  <a:pt x="23813" y="7229"/>
                </a:cubicBezTo>
                <a:close/>
              </a:path>
            </a:pathLst>
          </a:custGeom>
          <a:solidFill>
            <a:schemeClr val="accent3">
              <a:lumMod val="60000"/>
              <a:lumOff val="40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63" name="TextBox 163"/>
          <p:cNvSpPr txBox="1">
            <a:spLocks noChangeArrowheads="1"/>
          </p:cNvSpPr>
          <p:nvPr/>
        </p:nvSpPr>
        <p:spPr bwMode="auto">
          <a:xfrm>
            <a:off x="4329113" y="2803525"/>
            <a:ext cx="555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2</a:t>
            </a:r>
          </a:p>
        </p:txBody>
      </p:sp>
      <p:sp>
        <p:nvSpPr>
          <p:cNvPr id="165" name="Freeform 164"/>
          <p:cNvSpPr/>
          <p:nvPr/>
        </p:nvSpPr>
        <p:spPr>
          <a:xfrm>
            <a:off x="3240088" y="1223963"/>
            <a:ext cx="177800" cy="304800"/>
          </a:xfrm>
          <a:custGeom>
            <a:avLst/>
            <a:gdLst>
              <a:gd name="connsiteX0" fmla="*/ 95250 w 176992"/>
              <a:gd name="connsiteY0" fmla="*/ 206 h 305006"/>
              <a:gd name="connsiteX1" fmla="*/ 71437 w 176992"/>
              <a:gd name="connsiteY1" fmla="*/ 19256 h 305006"/>
              <a:gd name="connsiteX2" fmla="*/ 47625 w 176992"/>
              <a:gd name="connsiteY2" fmla="*/ 38306 h 305006"/>
              <a:gd name="connsiteX3" fmla="*/ 19050 w 176992"/>
              <a:gd name="connsiteY3" fmla="*/ 66881 h 305006"/>
              <a:gd name="connsiteX4" fmla="*/ 0 w 176992"/>
              <a:gd name="connsiteY4" fmla="*/ 95456 h 305006"/>
              <a:gd name="connsiteX5" fmla="*/ 4762 w 176992"/>
              <a:gd name="connsiteY5" fmla="*/ 109743 h 305006"/>
              <a:gd name="connsiteX6" fmla="*/ 33337 w 176992"/>
              <a:gd name="connsiteY6" fmla="*/ 119268 h 305006"/>
              <a:gd name="connsiteX7" fmla="*/ 47625 w 176992"/>
              <a:gd name="connsiteY7" fmla="*/ 128793 h 305006"/>
              <a:gd name="connsiteX8" fmla="*/ 52387 w 176992"/>
              <a:gd name="connsiteY8" fmla="*/ 157368 h 305006"/>
              <a:gd name="connsiteX9" fmla="*/ 57150 w 176992"/>
              <a:gd name="connsiteY9" fmla="*/ 190706 h 305006"/>
              <a:gd name="connsiteX10" fmla="*/ 66675 w 176992"/>
              <a:gd name="connsiteY10" fmla="*/ 204993 h 305006"/>
              <a:gd name="connsiteX11" fmla="*/ 80962 w 176992"/>
              <a:gd name="connsiteY11" fmla="*/ 209756 h 305006"/>
              <a:gd name="connsiteX12" fmla="*/ 85725 w 176992"/>
              <a:gd name="connsiteY12" fmla="*/ 233568 h 305006"/>
              <a:gd name="connsiteX13" fmla="*/ 104775 w 176992"/>
              <a:gd name="connsiteY13" fmla="*/ 305006 h 305006"/>
              <a:gd name="connsiteX14" fmla="*/ 138112 w 176992"/>
              <a:gd name="connsiteY14" fmla="*/ 266906 h 305006"/>
              <a:gd name="connsiteX15" fmla="*/ 157162 w 176992"/>
              <a:gd name="connsiteY15" fmla="*/ 238331 h 305006"/>
              <a:gd name="connsiteX16" fmla="*/ 171450 w 176992"/>
              <a:gd name="connsiteY16" fmla="*/ 209756 h 305006"/>
              <a:gd name="connsiteX17" fmla="*/ 176212 w 176992"/>
              <a:gd name="connsiteY17" fmla="*/ 195468 h 305006"/>
              <a:gd name="connsiteX18" fmla="*/ 147637 w 176992"/>
              <a:gd name="connsiteY18" fmla="*/ 176418 h 305006"/>
              <a:gd name="connsiteX19" fmla="*/ 142875 w 176992"/>
              <a:gd name="connsiteY19" fmla="*/ 133556 h 305006"/>
              <a:gd name="connsiteX20" fmla="*/ 157162 w 176992"/>
              <a:gd name="connsiteY20" fmla="*/ 128793 h 305006"/>
              <a:gd name="connsiteX21" fmla="*/ 152400 w 176992"/>
              <a:gd name="connsiteY21" fmla="*/ 81168 h 305006"/>
              <a:gd name="connsiteX22" fmla="*/ 147637 w 176992"/>
              <a:gd name="connsiteY22" fmla="*/ 66881 h 305006"/>
              <a:gd name="connsiteX23" fmla="*/ 133350 w 176992"/>
              <a:gd name="connsiteY23" fmla="*/ 62118 h 305006"/>
              <a:gd name="connsiteX24" fmla="*/ 119062 w 176992"/>
              <a:gd name="connsiteY24" fmla="*/ 52593 h 305006"/>
              <a:gd name="connsiteX25" fmla="*/ 100012 w 176992"/>
              <a:gd name="connsiteY25" fmla="*/ 9731 h 305006"/>
              <a:gd name="connsiteX26" fmla="*/ 95250 w 176992"/>
              <a:gd name="connsiteY26" fmla="*/ 206 h 30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992" h="305006">
                <a:moveTo>
                  <a:pt x="95250" y="206"/>
                </a:moveTo>
                <a:cubicBezTo>
                  <a:pt x="90488" y="1793"/>
                  <a:pt x="78625" y="12068"/>
                  <a:pt x="71437" y="19256"/>
                </a:cubicBezTo>
                <a:cubicBezTo>
                  <a:pt x="49894" y="40798"/>
                  <a:pt x="75440" y="29033"/>
                  <a:pt x="47625" y="38306"/>
                </a:cubicBezTo>
                <a:cubicBezTo>
                  <a:pt x="38100" y="47831"/>
                  <a:pt x="26522" y="55673"/>
                  <a:pt x="19050" y="66881"/>
                </a:cubicBezTo>
                <a:lnTo>
                  <a:pt x="0" y="95456"/>
                </a:lnTo>
                <a:cubicBezTo>
                  <a:pt x="1587" y="100218"/>
                  <a:pt x="677" y="106825"/>
                  <a:pt x="4762" y="109743"/>
                </a:cubicBezTo>
                <a:cubicBezTo>
                  <a:pt x="12932" y="115579"/>
                  <a:pt x="33337" y="119268"/>
                  <a:pt x="33337" y="119268"/>
                </a:cubicBezTo>
                <a:cubicBezTo>
                  <a:pt x="38100" y="122443"/>
                  <a:pt x="45065" y="123673"/>
                  <a:pt x="47625" y="128793"/>
                </a:cubicBezTo>
                <a:cubicBezTo>
                  <a:pt x="51943" y="137430"/>
                  <a:pt x="50919" y="147824"/>
                  <a:pt x="52387" y="157368"/>
                </a:cubicBezTo>
                <a:cubicBezTo>
                  <a:pt x="54094" y="168463"/>
                  <a:pt x="53924" y="179954"/>
                  <a:pt x="57150" y="190706"/>
                </a:cubicBezTo>
                <a:cubicBezTo>
                  <a:pt x="58795" y="196188"/>
                  <a:pt x="62206" y="201417"/>
                  <a:pt x="66675" y="204993"/>
                </a:cubicBezTo>
                <a:cubicBezTo>
                  <a:pt x="70595" y="208129"/>
                  <a:pt x="76200" y="208168"/>
                  <a:pt x="80962" y="209756"/>
                </a:cubicBezTo>
                <a:cubicBezTo>
                  <a:pt x="82550" y="217693"/>
                  <a:pt x="84878" y="225518"/>
                  <a:pt x="85725" y="233568"/>
                </a:cubicBezTo>
                <a:cubicBezTo>
                  <a:pt x="93359" y="306089"/>
                  <a:pt x="68782" y="293008"/>
                  <a:pt x="104775" y="305006"/>
                </a:cubicBezTo>
                <a:cubicBezTo>
                  <a:pt x="127000" y="271669"/>
                  <a:pt x="114300" y="282781"/>
                  <a:pt x="138112" y="266906"/>
                </a:cubicBezTo>
                <a:cubicBezTo>
                  <a:pt x="144462" y="257381"/>
                  <a:pt x="153542" y="249191"/>
                  <a:pt x="157162" y="238331"/>
                </a:cubicBezTo>
                <a:cubicBezTo>
                  <a:pt x="163735" y="218613"/>
                  <a:pt x="159140" y="228220"/>
                  <a:pt x="171450" y="209756"/>
                </a:cubicBezTo>
                <a:cubicBezTo>
                  <a:pt x="173037" y="204993"/>
                  <a:pt x="179130" y="199553"/>
                  <a:pt x="176212" y="195468"/>
                </a:cubicBezTo>
                <a:cubicBezTo>
                  <a:pt x="169558" y="186153"/>
                  <a:pt x="147637" y="176418"/>
                  <a:pt x="147637" y="176418"/>
                </a:cubicBezTo>
                <a:cubicBezTo>
                  <a:pt x="137176" y="160727"/>
                  <a:pt x="129713" y="156590"/>
                  <a:pt x="142875" y="133556"/>
                </a:cubicBezTo>
                <a:cubicBezTo>
                  <a:pt x="145366" y="129197"/>
                  <a:pt x="152400" y="130381"/>
                  <a:pt x="157162" y="128793"/>
                </a:cubicBezTo>
                <a:cubicBezTo>
                  <a:pt x="155575" y="112918"/>
                  <a:pt x="154826" y="96937"/>
                  <a:pt x="152400" y="81168"/>
                </a:cubicBezTo>
                <a:cubicBezTo>
                  <a:pt x="151637" y="76206"/>
                  <a:pt x="151187" y="70431"/>
                  <a:pt x="147637" y="66881"/>
                </a:cubicBezTo>
                <a:cubicBezTo>
                  <a:pt x="144087" y="63331"/>
                  <a:pt x="137840" y="64363"/>
                  <a:pt x="133350" y="62118"/>
                </a:cubicBezTo>
                <a:cubicBezTo>
                  <a:pt x="128230" y="59558"/>
                  <a:pt x="123825" y="55768"/>
                  <a:pt x="119062" y="52593"/>
                </a:cubicBezTo>
                <a:cubicBezTo>
                  <a:pt x="116151" y="43860"/>
                  <a:pt x="110304" y="17965"/>
                  <a:pt x="100012" y="9731"/>
                </a:cubicBezTo>
                <a:cubicBezTo>
                  <a:pt x="96092" y="6595"/>
                  <a:pt x="100012" y="-1381"/>
                  <a:pt x="95250" y="206"/>
                </a:cubicBezTo>
                <a:close/>
              </a:path>
            </a:pathLst>
          </a:cu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prstClr val="black"/>
                </a:solidFill>
              </a:rPr>
              <a:t>7</a:t>
            </a:r>
          </a:p>
        </p:txBody>
      </p:sp>
      <p:sp>
        <p:nvSpPr>
          <p:cNvPr id="13365" name="TextBox 2"/>
          <p:cNvSpPr txBox="1">
            <a:spLocks noChangeArrowheads="1"/>
          </p:cNvSpPr>
          <p:nvPr/>
        </p:nvSpPr>
        <p:spPr bwMode="auto">
          <a:xfrm>
            <a:off x="425450" y="4140200"/>
            <a:ext cx="2714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600" b="1" dirty="0" smtClean="0">
                <a:solidFill>
                  <a:srgbClr val="000000"/>
                </a:solidFill>
              </a:rPr>
              <a:t> 64 Likely Districts:</a:t>
            </a:r>
          </a:p>
          <a:p>
            <a:pPr algn="ctr" eaLnBrk="1" fontAlgn="base" hangingPunct="1">
              <a:spcBef>
                <a:spcPct val="0"/>
              </a:spcBef>
              <a:spcAft>
                <a:spcPct val="0"/>
              </a:spcAft>
              <a:buFontTx/>
              <a:buNone/>
            </a:pPr>
            <a:r>
              <a:rPr lang="en-US" altLang="en-US" sz="1600" b="1" dirty="0" smtClean="0">
                <a:solidFill>
                  <a:srgbClr val="C00000"/>
                </a:solidFill>
              </a:rPr>
              <a:t>With Inclusion of Anderson 2, Anderson 5 and Kershaw.</a:t>
            </a:r>
            <a:endParaRPr lang="en-US" altLang="en-US" sz="1000" dirty="0" smtClean="0">
              <a:solidFill>
                <a:srgbClr val="C00000"/>
              </a:solidFill>
            </a:endParaRPr>
          </a:p>
        </p:txBody>
      </p:sp>
      <p:pic>
        <p:nvPicPr>
          <p:cNvPr id="13366" name="Picture 2" descr="C:\Users\dwuori\Desktop\new-color-logo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5689600"/>
            <a:ext cx="12827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59"/>
          <p:cNvSpPr/>
          <p:nvPr/>
        </p:nvSpPr>
        <p:spPr>
          <a:xfrm>
            <a:off x="2484438" y="1965325"/>
            <a:ext cx="322262" cy="327025"/>
          </a:xfrm>
          <a:custGeom>
            <a:avLst/>
            <a:gdLst>
              <a:gd name="connsiteX0" fmla="*/ 7812 w 322137"/>
              <a:gd name="connsiteY0" fmla="*/ 190500 h 326379"/>
              <a:gd name="connsiteX1" fmla="*/ 7812 w 322137"/>
              <a:gd name="connsiteY1" fmla="*/ 85725 h 326379"/>
              <a:gd name="connsiteX2" fmla="*/ 26862 w 322137"/>
              <a:gd name="connsiteY2" fmla="*/ 57150 h 326379"/>
              <a:gd name="connsiteX3" fmla="*/ 36387 w 322137"/>
              <a:gd name="connsiteY3" fmla="*/ 28575 h 326379"/>
              <a:gd name="connsiteX4" fmla="*/ 93537 w 322137"/>
              <a:gd name="connsiteY4" fmla="*/ 0 h 326379"/>
              <a:gd name="connsiteX5" fmla="*/ 198312 w 322137"/>
              <a:gd name="connsiteY5" fmla="*/ 19050 h 326379"/>
              <a:gd name="connsiteX6" fmla="*/ 226887 w 322137"/>
              <a:gd name="connsiteY6" fmla="*/ 38100 h 326379"/>
              <a:gd name="connsiteX7" fmla="*/ 264987 w 322137"/>
              <a:gd name="connsiteY7" fmla="*/ 76200 h 326379"/>
              <a:gd name="connsiteX8" fmla="*/ 322137 w 322137"/>
              <a:gd name="connsiteY8" fmla="*/ 114300 h 326379"/>
              <a:gd name="connsiteX9" fmla="*/ 264987 w 322137"/>
              <a:gd name="connsiteY9" fmla="*/ 152400 h 326379"/>
              <a:gd name="connsiteX10" fmla="*/ 245937 w 322137"/>
              <a:gd name="connsiteY10" fmla="*/ 190500 h 326379"/>
              <a:gd name="connsiteX11" fmla="*/ 217362 w 322137"/>
              <a:gd name="connsiteY11" fmla="*/ 209550 h 326379"/>
              <a:gd name="connsiteX12" fmla="*/ 179262 w 322137"/>
              <a:gd name="connsiteY12" fmla="*/ 247650 h 326379"/>
              <a:gd name="connsiteX13" fmla="*/ 122112 w 322137"/>
              <a:gd name="connsiteY13" fmla="*/ 285750 h 326379"/>
              <a:gd name="connsiteX14" fmla="*/ 103062 w 322137"/>
              <a:gd name="connsiteY14" fmla="*/ 314325 h 326379"/>
              <a:gd name="connsiteX15" fmla="*/ 55437 w 322137"/>
              <a:gd name="connsiteY15" fmla="*/ 295275 h 326379"/>
              <a:gd name="connsiteX16" fmla="*/ 26862 w 322137"/>
              <a:gd name="connsiteY16" fmla="*/ 276225 h 326379"/>
              <a:gd name="connsiteX17" fmla="*/ 17337 w 322137"/>
              <a:gd name="connsiteY17" fmla="*/ 219075 h 326379"/>
              <a:gd name="connsiteX18" fmla="*/ 7812 w 322137"/>
              <a:gd name="connsiteY18" fmla="*/ 190500 h 32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37" h="326379">
                <a:moveTo>
                  <a:pt x="7812" y="190500"/>
                </a:moveTo>
                <a:cubicBezTo>
                  <a:pt x="6225" y="168275"/>
                  <a:pt x="-8944" y="135994"/>
                  <a:pt x="7812" y="85725"/>
                </a:cubicBezTo>
                <a:cubicBezTo>
                  <a:pt x="11432" y="74865"/>
                  <a:pt x="21742" y="67389"/>
                  <a:pt x="26862" y="57150"/>
                </a:cubicBezTo>
                <a:cubicBezTo>
                  <a:pt x="31352" y="48170"/>
                  <a:pt x="30115" y="36415"/>
                  <a:pt x="36387" y="28575"/>
                </a:cubicBezTo>
                <a:cubicBezTo>
                  <a:pt x="49816" y="11789"/>
                  <a:pt x="74713" y="6275"/>
                  <a:pt x="93537" y="0"/>
                </a:cubicBezTo>
                <a:cubicBezTo>
                  <a:pt x="119804" y="3283"/>
                  <a:pt x="168946" y="4367"/>
                  <a:pt x="198312" y="19050"/>
                </a:cubicBezTo>
                <a:cubicBezTo>
                  <a:pt x="208551" y="24170"/>
                  <a:pt x="217362" y="31750"/>
                  <a:pt x="226887" y="38100"/>
                </a:cubicBezTo>
                <a:cubicBezTo>
                  <a:pt x="243051" y="86591"/>
                  <a:pt x="223423" y="53109"/>
                  <a:pt x="264987" y="76200"/>
                </a:cubicBezTo>
                <a:cubicBezTo>
                  <a:pt x="285001" y="87319"/>
                  <a:pt x="322137" y="114300"/>
                  <a:pt x="322137" y="114300"/>
                </a:cubicBezTo>
                <a:cubicBezTo>
                  <a:pt x="258175" y="210243"/>
                  <a:pt x="357248" y="75516"/>
                  <a:pt x="264987" y="152400"/>
                </a:cubicBezTo>
                <a:cubicBezTo>
                  <a:pt x="254079" y="161490"/>
                  <a:pt x="255027" y="179592"/>
                  <a:pt x="245937" y="190500"/>
                </a:cubicBezTo>
                <a:cubicBezTo>
                  <a:pt x="238608" y="199294"/>
                  <a:pt x="226887" y="203200"/>
                  <a:pt x="217362" y="209550"/>
                </a:cubicBezTo>
                <a:cubicBezTo>
                  <a:pt x="201198" y="258041"/>
                  <a:pt x="220826" y="224559"/>
                  <a:pt x="179262" y="247650"/>
                </a:cubicBezTo>
                <a:cubicBezTo>
                  <a:pt x="159248" y="258769"/>
                  <a:pt x="122112" y="285750"/>
                  <a:pt x="122112" y="285750"/>
                </a:cubicBezTo>
                <a:cubicBezTo>
                  <a:pt x="115762" y="295275"/>
                  <a:pt x="112001" y="307174"/>
                  <a:pt x="103062" y="314325"/>
                </a:cubicBezTo>
                <a:cubicBezTo>
                  <a:pt x="67853" y="342492"/>
                  <a:pt x="75238" y="315076"/>
                  <a:pt x="55437" y="295275"/>
                </a:cubicBezTo>
                <a:cubicBezTo>
                  <a:pt x="47342" y="287180"/>
                  <a:pt x="36387" y="282575"/>
                  <a:pt x="26862" y="276225"/>
                </a:cubicBezTo>
                <a:cubicBezTo>
                  <a:pt x="23687" y="257175"/>
                  <a:pt x="23444" y="237397"/>
                  <a:pt x="17337" y="219075"/>
                </a:cubicBezTo>
                <a:cubicBezTo>
                  <a:pt x="13717" y="208215"/>
                  <a:pt x="9399" y="212725"/>
                  <a:pt x="7812" y="190500"/>
                </a:cubicBezTo>
                <a:close/>
              </a:path>
            </a:pathLst>
          </a:custGeom>
          <a:solidFill>
            <a:srgbClr val="FFFF9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1" name="Freeform 60"/>
          <p:cNvSpPr/>
          <p:nvPr/>
        </p:nvSpPr>
        <p:spPr>
          <a:xfrm>
            <a:off x="2093913" y="1838325"/>
            <a:ext cx="420687" cy="504825"/>
          </a:xfrm>
          <a:custGeom>
            <a:avLst/>
            <a:gdLst>
              <a:gd name="connsiteX0" fmla="*/ 419990 w 420737"/>
              <a:gd name="connsiteY0" fmla="*/ 191036 h 505361"/>
              <a:gd name="connsiteX1" fmla="*/ 410465 w 420737"/>
              <a:gd name="connsiteY1" fmla="*/ 86261 h 505361"/>
              <a:gd name="connsiteX2" fmla="*/ 381890 w 420737"/>
              <a:gd name="connsiteY2" fmla="*/ 76736 h 505361"/>
              <a:gd name="connsiteX3" fmla="*/ 353315 w 420737"/>
              <a:gd name="connsiteY3" fmla="*/ 57686 h 505361"/>
              <a:gd name="connsiteX4" fmla="*/ 296165 w 420737"/>
              <a:gd name="connsiteY4" fmla="*/ 38636 h 505361"/>
              <a:gd name="connsiteX5" fmla="*/ 286640 w 420737"/>
              <a:gd name="connsiteY5" fmla="*/ 10061 h 505361"/>
              <a:gd name="connsiteX6" fmla="*/ 229490 w 420737"/>
              <a:gd name="connsiteY6" fmla="*/ 10061 h 505361"/>
              <a:gd name="connsiteX7" fmla="*/ 200915 w 420737"/>
              <a:gd name="connsiteY7" fmla="*/ 67211 h 505361"/>
              <a:gd name="connsiteX8" fmla="*/ 191390 w 420737"/>
              <a:gd name="connsiteY8" fmla="*/ 105311 h 505361"/>
              <a:gd name="connsiteX9" fmla="*/ 162815 w 420737"/>
              <a:gd name="connsiteY9" fmla="*/ 114836 h 505361"/>
              <a:gd name="connsiteX10" fmla="*/ 143765 w 420737"/>
              <a:gd name="connsiteY10" fmla="*/ 143411 h 505361"/>
              <a:gd name="connsiteX11" fmla="*/ 134240 w 420737"/>
              <a:gd name="connsiteY11" fmla="*/ 171986 h 505361"/>
              <a:gd name="connsiteX12" fmla="*/ 77090 w 420737"/>
              <a:gd name="connsiteY12" fmla="*/ 229136 h 505361"/>
              <a:gd name="connsiteX13" fmla="*/ 58040 w 420737"/>
              <a:gd name="connsiteY13" fmla="*/ 257711 h 505361"/>
              <a:gd name="connsiteX14" fmla="*/ 29465 w 420737"/>
              <a:gd name="connsiteY14" fmla="*/ 276761 h 505361"/>
              <a:gd name="connsiteX15" fmla="*/ 10415 w 420737"/>
              <a:gd name="connsiteY15" fmla="*/ 305336 h 505361"/>
              <a:gd name="connsiteX16" fmla="*/ 10415 w 420737"/>
              <a:gd name="connsiteY16" fmla="*/ 495836 h 505361"/>
              <a:gd name="connsiteX17" fmla="*/ 38990 w 420737"/>
              <a:gd name="connsiteY17" fmla="*/ 505361 h 505361"/>
              <a:gd name="connsiteX18" fmla="*/ 67565 w 420737"/>
              <a:gd name="connsiteY18" fmla="*/ 495836 h 505361"/>
              <a:gd name="connsiteX19" fmla="*/ 86615 w 420737"/>
              <a:gd name="connsiteY19" fmla="*/ 438686 h 505361"/>
              <a:gd name="connsiteX20" fmla="*/ 96140 w 420737"/>
              <a:gd name="connsiteY20" fmla="*/ 410111 h 505361"/>
              <a:gd name="connsiteX21" fmla="*/ 124715 w 420737"/>
              <a:gd name="connsiteY21" fmla="*/ 352961 h 505361"/>
              <a:gd name="connsiteX22" fmla="*/ 153290 w 420737"/>
              <a:gd name="connsiteY22" fmla="*/ 333911 h 505361"/>
              <a:gd name="connsiteX23" fmla="*/ 181865 w 420737"/>
              <a:gd name="connsiteY23" fmla="*/ 324386 h 505361"/>
              <a:gd name="connsiteX24" fmla="*/ 391415 w 420737"/>
              <a:gd name="connsiteY24" fmla="*/ 314861 h 505361"/>
              <a:gd name="connsiteX25" fmla="*/ 400940 w 420737"/>
              <a:gd name="connsiteY25" fmla="*/ 276761 h 505361"/>
              <a:gd name="connsiteX26" fmla="*/ 419990 w 420737"/>
              <a:gd name="connsiteY26" fmla="*/ 191036 h 5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0737" h="505361">
                <a:moveTo>
                  <a:pt x="419990" y="191036"/>
                </a:moveTo>
                <a:cubicBezTo>
                  <a:pt x="421578" y="159286"/>
                  <a:pt x="421555" y="119530"/>
                  <a:pt x="410465" y="86261"/>
                </a:cubicBezTo>
                <a:cubicBezTo>
                  <a:pt x="407290" y="76736"/>
                  <a:pt x="390870" y="81226"/>
                  <a:pt x="381890" y="76736"/>
                </a:cubicBezTo>
                <a:cubicBezTo>
                  <a:pt x="371651" y="71616"/>
                  <a:pt x="363776" y="62335"/>
                  <a:pt x="353315" y="57686"/>
                </a:cubicBezTo>
                <a:cubicBezTo>
                  <a:pt x="334965" y="49531"/>
                  <a:pt x="296165" y="38636"/>
                  <a:pt x="296165" y="38636"/>
                </a:cubicBezTo>
                <a:cubicBezTo>
                  <a:pt x="292990" y="29111"/>
                  <a:pt x="293740" y="17161"/>
                  <a:pt x="286640" y="10061"/>
                </a:cubicBezTo>
                <a:cubicBezTo>
                  <a:pt x="267590" y="-8989"/>
                  <a:pt x="248540" y="3711"/>
                  <a:pt x="229490" y="10061"/>
                </a:cubicBezTo>
                <a:cubicBezTo>
                  <a:pt x="208618" y="41370"/>
                  <a:pt x="210774" y="32705"/>
                  <a:pt x="200915" y="67211"/>
                </a:cubicBezTo>
                <a:cubicBezTo>
                  <a:pt x="197319" y="79798"/>
                  <a:pt x="199568" y="95089"/>
                  <a:pt x="191390" y="105311"/>
                </a:cubicBezTo>
                <a:cubicBezTo>
                  <a:pt x="185118" y="113151"/>
                  <a:pt x="172340" y="111661"/>
                  <a:pt x="162815" y="114836"/>
                </a:cubicBezTo>
                <a:cubicBezTo>
                  <a:pt x="156465" y="124361"/>
                  <a:pt x="148885" y="133172"/>
                  <a:pt x="143765" y="143411"/>
                </a:cubicBezTo>
                <a:cubicBezTo>
                  <a:pt x="139275" y="152391"/>
                  <a:pt x="140404" y="164061"/>
                  <a:pt x="134240" y="171986"/>
                </a:cubicBezTo>
                <a:cubicBezTo>
                  <a:pt x="117700" y="193252"/>
                  <a:pt x="92034" y="206720"/>
                  <a:pt x="77090" y="229136"/>
                </a:cubicBezTo>
                <a:cubicBezTo>
                  <a:pt x="70740" y="238661"/>
                  <a:pt x="66135" y="249616"/>
                  <a:pt x="58040" y="257711"/>
                </a:cubicBezTo>
                <a:cubicBezTo>
                  <a:pt x="49945" y="265806"/>
                  <a:pt x="38990" y="270411"/>
                  <a:pt x="29465" y="276761"/>
                </a:cubicBezTo>
                <a:cubicBezTo>
                  <a:pt x="23115" y="286286"/>
                  <a:pt x="14035" y="294476"/>
                  <a:pt x="10415" y="305336"/>
                </a:cubicBezTo>
                <a:cubicBezTo>
                  <a:pt x="-6752" y="356836"/>
                  <a:pt x="242" y="457688"/>
                  <a:pt x="10415" y="495836"/>
                </a:cubicBezTo>
                <a:cubicBezTo>
                  <a:pt x="13002" y="505537"/>
                  <a:pt x="29465" y="502186"/>
                  <a:pt x="38990" y="505361"/>
                </a:cubicBezTo>
                <a:cubicBezTo>
                  <a:pt x="48515" y="502186"/>
                  <a:pt x="61729" y="504006"/>
                  <a:pt x="67565" y="495836"/>
                </a:cubicBezTo>
                <a:cubicBezTo>
                  <a:pt x="79237" y="479496"/>
                  <a:pt x="80265" y="457736"/>
                  <a:pt x="86615" y="438686"/>
                </a:cubicBezTo>
                <a:lnTo>
                  <a:pt x="96140" y="410111"/>
                </a:lnTo>
                <a:cubicBezTo>
                  <a:pt x="103887" y="386870"/>
                  <a:pt x="106251" y="371425"/>
                  <a:pt x="124715" y="352961"/>
                </a:cubicBezTo>
                <a:cubicBezTo>
                  <a:pt x="132810" y="344866"/>
                  <a:pt x="143051" y="339031"/>
                  <a:pt x="153290" y="333911"/>
                </a:cubicBezTo>
                <a:cubicBezTo>
                  <a:pt x="162270" y="329421"/>
                  <a:pt x="171857" y="325187"/>
                  <a:pt x="181865" y="324386"/>
                </a:cubicBezTo>
                <a:cubicBezTo>
                  <a:pt x="251564" y="318810"/>
                  <a:pt x="321565" y="318036"/>
                  <a:pt x="391415" y="314861"/>
                </a:cubicBezTo>
                <a:cubicBezTo>
                  <a:pt x="394590" y="302161"/>
                  <a:pt x="399089" y="289720"/>
                  <a:pt x="400940" y="276761"/>
                </a:cubicBezTo>
                <a:cubicBezTo>
                  <a:pt x="405453" y="245173"/>
                  <a:pt x="418402" y="222786"/>
                  <a:pt x="419990" y="191036"/>
                </a:cubicBezTo>
                <a:close/>
              </a:path>
            </a:pathLst>
          </a:custGeom>
          <a:solidFill>
            <a:srgbClr val="FFFF99"/>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3" name="Freeform 62"/>
          <p:cNvSpPr/>
          <p:nvPr/>
        </p:nvSpPr>
        <p:spPr>
          <a:xfrm>
            <a:off x="1905000" y="1666875"/>
            <a:ext cx="514350" cy="561975"/>
          </a:xfrm>
          <a:custGeom>
            <a:avLst/>
            <a:gdLst>
              <a:gd name="connsiteX0" fmla="*/ 428625 w 514516"/>
              <a:gd name="connsiteY0" fmla="*/ 191095 h 562570"/>
              <a:gd name="connsiteX1" fmla="*/ 457200 w 514516"/>
              <a:gd name="connsiteY1" fmla="*/ 143470 h 562570"/>
              <a:gd name="connsiteX2" fmla="*/ 514350 w 514516"/>
              <a:gd name="connsiteY2" fmla="*/ 114895 h 562570"/>
              <a:gd name="connsiteX3" fmla="*/ 504825 w 514516"/>
              <a:gd name="connsiteY3" fmla="*/ 86320 h 562570"/>
              <a:gd name="connsiteX4" fmla="*/ 514350 w 514516"/>
              <a:gd name="connsiteY4" fmla="*/ 57745 h 562570"/>
              <a:gd name="connsiteX5" fmla="*/ 495300 w 514516"/>
              <a:gd name="connsiteY5" fmla="*/ 29170 h 562570"/>
              <a:gd name="connsiteX6" fmla="*/ 504825 w 514516"/>
              <a:gd name="connsiteY6" fmla="*/ 595 h 562570"/>
              <a:gd name="connsiteX7" fmla="*/ 447675 w 514516"/>
              <a:gd name="connsiteY7" fmla="*/ 19645 h 562570"/>
              <a:gd name="connsiteX8" fmla="*/ 390525 w 514516"/>
              <a:gd name="connsiteY8" fmla="*/ 48220 h 562570"/>
              <a:gd name="connsiteX9" fmla="*/ 361950 w 514516"/>
              <a:gd name="connsiteY9" fmla="*/ 57745 h 562570"/>
              <a:gd name="connsiteX10" fmla="*/ 304800 w 514516"/>
              <a:gd name="connsiteY10" fmla="*/ 86320 h 562570"/>
              <a:gd name="connsiteX11" fmla="*/ 276225 w 514516"/>
              <a:gd name="connsiteY11" fmla="*/ 114895 h 562570"/>
              <a:gd name="connsiteX12" fmla="*/ 247650 w 514516"/>
              <a:gd name="connsiteY12" fmla="*/ 124420 h 562570"/>
              <a:gd name="connsiteX13" fmla="*/ 238125 w 514516"/>
              <a:gd name="connsiteY13" fmla="*/ 152995 h 562570"/>
              <a:gd name="connsiteX14" fmla="*/ 190500 w 514516"/>
              <a:gd name="connsiteY14" fmla="*/ 210145 h 562570"/>
              <a:gd name="connsiteX15" fmla="*/ 123825 w 514516"/>
              <a:gd name="connsiteY15" fmla="*/ 276820 h 562570"/>
              <a:gd name="connsiteX16" fmla="*/ 57150 w 514516"/>
              <a:gd name="connsiteY16" fmla="*/ 343495 h 562570"/>
              <a:gd name="connsiteX17" fmla="*/ 38100 w 514516"/>
              <a:gd name="connsiteY17" fmla="*/ 372070 h 562570"/>
              <a:gd name="connsiteX18" fmla="*/ 28575 w 514516"/>
              <a:gd name="connsiteY18" fmla="*/ 400645 h 562570"/>
              <a:gd name="connsiteX19" fmla="*/ 0 w 514516"/>
              <a:gd name="connsiteY19" fmla="*/ 429220 h 562570"/>
              <a:gd name="connsiteX20" fmla="*/ 28575 w 514516"/>
              <a:gd name="connsiteY20" fmla="*/ 448270 h 562570"/>
              <a:gd name="connsiteX21" fmla="*/ 114300 w 514516"/>
              <a:gd name="connsiteY21" fmla="*/ 457795 h 562570"/>
              <a:gd name="connsiteX22" fmla="*/ 133350 w 514516"/>
              <a:gd name="connsiteY22" fmla="*/ 514945 h 562570"/>
              <a:gd name="connsiteX23" fmla="*/ 180975 w 514516"/>
              <a:gd name="connsiteY23" fmla="*/ 562570 h 562570"/>
              <a:gd name="connsiteX24" fmla="*/ 209550 w 514516"/>
              <a:gd name="connsiteY24" fmla="*/ 505420 h 562570"/>
              <a:gd name="connsiteX25" fmla="*/ 219075 w 514516"/>
              <a:gd name="connsiteY25" fmla="*/ 476845 h 562570"/>
              <a:gd name="connsiteX26" fmla="*/ 247650 w 514516"/>
              <a:gd name="connsiteY26" fmla="*/ 457795 h 562570"/>
              <a:gd name="connsiteX27" fmla="*/ 257175 w 514516"/>
              <a:gd name="connsiteY27" fmla="*/ 429220 h 562570"/>
              <a:gd name="connsiteX28" fmla="*/ 285750 w 514516"/>
              <a:gd name="connsiteY28" fmla="*/ 419695 h 562570"/>
              <a:gd name="connsiteX29" fmla="*/ 304800 w 514516"/>
              <a:gd name="connsiteY29" fmla="*/ 362545 h 562570"/>
              <a:gd name="connsiteX30" fmla="*/ 323850 w 514516"/>
              <a:gd name="connsiteY30" fmla="*/ 333970 h 562570"/>
              <a:gd name="connsiteX31" fmla="*/ 333375 w 514516"/>
              <a:gd name="connsiteY31" fmla="*/ 305395 h 562570"/>
              <a:gd name="connsiteX32" fmla="*/ 361950 w 514516"/>
              <a:gd name="connsiteY32" fmla="*/ 295870 h 562570"/>
              <a:gd name="connsiteX33" fmla="*/ 390525 w 514516"/>
              <a:gd name="connsiteY33" fmla="*/ 238720 h 562570"/>
              <a:gd name="connsiteX34" fmla="*/ 419100 w 514516"/>
              <a:gd name="connsiteY34" fmla="*/ 229195 h 562570"/>
              <a:gd name="connsiteX35" fmla="*/ 428625 w 514516"/>
              <a:gd name="connsiteY35" fmla="*/ 191095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4516" h="562570">
                <a:moveTo>
                  <a:pt x="428625" y="191095"/>
                </a:moveTo>
                <a:cubicBezTo>
                  <a:pt x="434975" y="176807"/>
                  <a:pt x="445152" y="157526"/>
                  <a:pt x="457200" y="143470"/>
                </a:cubicBezTo>
                <a:cubicBezTo>
                  <a:pt x="471972" y="126236"/>
                  <a:pt x="494348" y="121562"/>
                  <a:pt x="514350" y="114895"/>
                </a:cubicBezTo>
                <a:cubicBezTo>
                  <a:pt x="511175" y="105370"/>
                  <a:pt x="504825" y="96360"/>
                  <a:pt x="504825" y="86320"/>
                </a:cubicBezTo>
                <a:cubicBezTo>
                  <a:pt x="504825" y="76280"/>
                  <a:pt x="516001" y="67649"/>
                  <a:pt x="514350" y="57745"/>
                </a:cubicBezTo>
                <a:cubicBezTo>
                  <a:pt x="512468" y="46453"/>
                  <a:pt x="501650" y="38695"/>
                  <a:pt x="495300" y="29170"/>
                </a:cubicBezTo>
                <a:cubicBezTo>
                  <a:pt x="498475" y="19645"/>
                  <a:pt x="514670" y="2564"/>
                  <a:pt x="504825" y="595"/>
                </a:cubicBezTo>
                <a:cubicBezTo>
                  <a:pt x="485134" y="-3343"/>
                  <a:pt x="466725" y="13295"/>
                  <a:pt x="447675" y="19645"/>
                </a:cubicBezTo>
                <a:cubicBezTo>
                  <a:pt x="375851" y="43586"/>
                  <a:pt x="464383" y="11291"/>
                  <a:pt x="390525" y="48220"/>
                </a:cubicBezTo>
                <a:cubicBezTo>
                  <a:pt x="381545" y="52710"/>
                  <a:pt x="370930" y="53255"/>
                  <a:pt x="361950" y="57745"/>
                </a:cubicBezTo>
                <a:cubicBezTo>
                  <a:pt x="288092" y="94674"/>
                  <a:pt x="376624" y="62379"/>
                  <a:pt x="304800" y="86320"/>
                </a:cubicBezTo>
                <a:cubicBezTo>
                  <a:pt x="295275" y="95845"/>
                  <a:pt x="287433" y="107423"/>
                  <a:pt x="276225" y="114895"/>
                </a:cubicBezTo>
                <a:cubicBezTo>
                  <a:pt x="267871" y="120464"/>
                  <a:pt x="254750" y="117320"/>
                  <a:pt x="247650" y="124420"/>
                </a:cubicBezTo>
                <a:cubicBezTo>
                  <a:pt x="240550" y="131520"/>
                  <a:pt x="242615" y="144015"/>
                  <a:pt x="238125" y="152995"/>
                </a:cubicBezTo>
                <a:cubicBezTo>
                  <a:pt x="217703" y="193839"/>
                  <a:pt x="219992" y="172227"/>
                  <a:pt x="190500" y="210145"/>
                </a:cubicBezTo>
                <a:cubicBezTo>
                  <a:pt x="137005" y="278924"/>
                  <a:pt x="178429" y="258619"/>
                  <a:pt x="123825" y="276820"/>
                </a:cubicBezTo>
                <a:cubicBezTo>
                  <a:pt x="80156" y="342324"/>
                  <a:pt x="107445" y="326730"/>
                  <a:pt x="57150" y="343495"/>
                </a:cubicBezTo>
                <a:cubicBezTo>
                  <a:pt x="50800" y="353020"/>
                  <a:pt x="43220" y="361831"/>
                  <a:pt x="38100" y="372070"/>
                </a:cubicBezTo>
                <a:cubicBezTo>
                  <a:pt x="33610" y="381050"/>
                  <a:pt x="34144" y="392291"/>
                  <a:pt x="28575" y="400645"/>
                </a:cubicBezTo>
                <a:cubicBezTo>
                  <a:pt x="21103" y="411853"/>
                  <a:pt x="9525" y="419695"/>
                  <a:pt x="0" y="429220"/>
                </a:cubicBezTo>
                <a:cubicBezTo>
                  <a:pt x="9525" y="435570"/>
                  <a:pt x="17469" y="445494"/>
                  <a:pt x="28575" y="448270"/>
                </a:cubicBezTo>
                <a:cubicBezTo>
                  <a:pt x="56467" y="455243"/>
                  <a:pt x="90044" y="442359"/>
                  <a:pt x="114300" y="457795"/>
                </a:cubicBezTo>
                <a:cubicBezTo>
                  <a:pt x="131241" y="468576"/>
                  <a:pt x="122211" y="498237"/>
                  <a:pt x="133350" y="514945"/>
                </a:cubicBezTo>
                <a:cubicBezTo>
                  <a:pt x="158750" y="553045"/>
                  <a:pt x="142875" y="537170"/>
                  <a:pt x="180975" y="562570"/>
                </a:cubicBezTo>
                <a:cubicBezTo>
                  <a:pt x="204916" y="490746"/>
                  <a:pt x="172621" y="579278"/>
                  <a:pt x="209550" y="505420"/>
                </a:cubicBezTo>
                <a:cubicBezTo>
                  <a:pt x="214040" y="496440"/>
                  <a:pt x="212803" y="484685"/>
                  <a:pt x="219075" y="476845"/>
                </a:cubicBezTo>
                <a:cubicBezTo>
                  <a:pt x="226226" y="467906"/>
                  <a:pt x="238125" y="464145"/>
                  <a:pt x="247650" y="457795"/>
                </a:cubicBezTo>
                <a:cubicBezTo>
                  <a:pt x="250825" y="448270"/>
                  <a:pt x="250075" y="436320"/>
                  <a:pt x="257175" y="429220"/>
                </a:cubicBezTo>
                <a:cubicBezTo>
                  <a:pt x="264275" y="422120"/>
                  <a:pt x="279914" y="427865"/>
                  <a:pt x="285750" y="419695"/>
                </a:cubicBezTo>
                <a:cubicBezTo>
                  <a:pt x="297422" y="403355"/>
                  <a:pt x="293661" y="379253"/>
                  <a:pt x="304800" y="362545"/>
                </a:cubicBezTo>
                <a:cubicBezTo>
                  <a:pt x="311150" y="353020"/>
                  <a:pt x="318730" y="344209"/>
                  <a:pt x="323850" y="333970"/>
                </a:cubicBezTo>
                <a:cubicBezTo>
                  <a:pt x="328340" y="324990"/>
                  <a:pt x="326275" y="312495"/>
                  <a:pt x="333375" y="305395"/>
                </a:cubicBezTo>
                <a:cubicBezTo>
                  <a:pt x="340475" y="298295"/>
                  <a:pt x="352425" y="299045"/>
                  <a:pt x="361950" y="295870"/>
                </a:cubicBezTo>
                <a:cubicBezTo>
                  <a:pt x="368225" y="277046"/>
                  <a:pt x="373739" y="252149"/>
                  <a:pt x="390525" y="238720"/>
                </a:cubicBezTo>
                <a:cubicBezTo>
                  <a:pt x="398365" y="232448"/>
                  <a:pt x="410491" y="234361"/>
                  <a:pt x="419100" y="229195"/>
                </a:cubicBezTo>
                <a:cubicBezTo>
                  <a:pt x="426801" y="224575"/>
                  <a:pt x="422275" y="205383"/>
                  <a:pt x="428625" y="191095"/>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370" name="TextBox 63"/>
          <p:cNvSpPr txBox="1">
            <a:spLocks noChangeArrowheads="1"/>
          </p:cNvSpPr>
          <p:nvPr/>
        </p:nvSpPr>
        <p:spPr bwMode="auto">
          <a:xfrm>
            <a:off x="2025650" y="1871663"/>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700" smtClean="0">
                <a:solidFill>
                  <a:srgbClr val="000000"/>
                </a:solidFill>
              </a:rPr>
              <a:t>4        5</a:t>
            </a:r>
          </a:p>
          <a:p>
            <a:pPr eaLnBrk="1" fontAlgn="base" hangingPunct="1">
              <a:spcBef>
                <a:spcPct val="0"/>
              </a:spcBef>
              <a:spcAft>
                <a:spcPct val="0"/>
              </a:spcAft>
              <a:buFontTx/>
              <a:buNone/>
            </a:pPr>
            <a:r>
              <a:rPr lang="en-US" altLang="en-US" sz="700" b="1" smtClean="0">
                <a:solidFill>
                  <a:srgbClr val="000000"/>
                </a:solidFill>
              </a:rPr>
              <a:t>ANDERSON  </a:t>
            </a:r>
            <a:r>
              <a:rPr lang="en-US" altLang="en-US" sz="700" smtClean="0">
                <a:solidFill>
                  <a:srgbClr val="000000"/>
                </a:solidFill>
              </a:rPr>
              <a:t>2</a:t>
            </a:r>
          </a:p>
        </p:txBody>
      </p:sp>
      <p:sp>
        <p:nvSpPr>
          <p:cNvPr id="117" name="Freeform 116"/>
          <p:cNvSpPr/>
          <p:nvPr/>
        </p:nvSpPr>
        <p:spPr>
          <a:xfrm>
            <a:off x="3340100" y="1119188"/>
            <a:ext cx="222250" cy="409575"/>
          </a:xfrm>
          <a:custGeom>
            <a:avLst/>
            <a:gdLst>
              <a:gd name="connsiteX0" fmla="*/ 2742 w 221817"/>
              <a:gd name="connsiteY0" fmla="*/ 66896 h 409796"/>
              <a:gd name="connsiteX1" fmla="*/ 69417 w 221817"/>
              <a:gd name="connsiteY1" fmla="*/ 221 h 409796"/>
              <a:gd name="connsiteX2" fmla="*/ 97992 w 221817"/>
              <a:gd name="connsiteY2" fmla="*/ 9746 h 409796"/>
              <a:gd name="connsiteX3" fmla="*/ 107517 w 221817"/>
              <a:gd name="connsiteY3" fmla="*/ 38321 h 409796"/>
              <a:gd name="connsiteX4" fmla="*/ 117042 w 221817"/>
              <a:gd name="connsiteY4" fmla="*/ 85946 h 409796"/>
              <a:gd name="connsiteX5" fmla="*/ 136092 w 221817"/>
              <a:gd name="connsiteY5" fmla="*/ 114521 h 409796"/>
              <a:gd name="connsiteX6" fmla="*/ 174192 w 221817"/>
              <a:gd name="connsiteY6" fmla="*/ 200246 h 409796"/>
              <a:gd name="connsiteX7" fmla="*/ 183717 w 221817"/>
              <a:gd name="connsiteY7" fmla="*/ 238346 h 409796"/>
              <a:gd name="connsiteX8" fmla="*/ 221817 w 221817"/>
              <a:gd name="connsiteY8" fmla="*/ 295496 h 409796"/>
              <a:gd name="connsiteX9" fmla="*/ 183717 w 221817"/>
              <a:gd name="connsiteY9" fmla="*/ 381221 h 409796"/>
              <a:gd name="connsiteX10" fmla="*/ 155142 w 221817"/>
              <a:gd name="connsiteY10" fmla="*/ 400271 h 409796"/>
              <a:gd name="connsiteX11" fmla="*/ 69417 w 221817"/>
              <a:gd name="connsiteY11" fmla="*/ 409796 h 409796"/>
              <a:gd name="connsiteX12" fmla="*/ 12267 w 221817"/>
              <a:gd name="connsiteY12" fmla="*/ 400271 h 409796"/>
              <a:gd name="connsiteX13" fmla="*/ 31317 w 221817"/>
              <a:gd name="connsiteY13" fmla="*/ 371696 h 409796"/>
              <a:gd name="connsiteX14" fmla="*/ 59892 w 221817"/>
              <a:gd name="connsiteY14" fmla="*/ 362171 h 409796"/>
              <a:gd name="connsiteX15" fmla="*/ 69417 w 221817"/>
              <a:gd name="connsiteY15" fmla="*/ 333596 h 409796"/>
              <a:gd name="connsiteX16" fmla="*/ 50367 w 221817"/>
              <a:gd name="connsiteY16" fmla="*/ 257396 h 409796"/>
              <a:gd name="connsiteX17" fmla="*/ 69417 w 221817"/>
              <a:gd name="connsiteY17" fmla="*/ 200246 h 409796"/>
              <a:gd name="connsiteX18" fmla="*/ 59892 w 221817"/>
              <a:gd name="connsiteY18" fmla="*/ 171671 h 409796"/>
              <a:gd name="connsiteX19" fmla="*/ 12267 w 221817"/>
              <a:gd name="connsiteY19" fmla="*/ 85946 h 409796"/>
              <a:gd name="connsiteX20" fmla="*/ 2742 w 221817"/>
              <a:gd name="connsiteY20" fmla="*/ 66896 h 4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1817" h="409796">
                <a:moveTo>
                  <a:pt x="2742" y="66896"/>
                </a:moveTo>
                <a:cubicBezTo>
                  <a:pt x="12267" y="52609"/>
                  <a:pt x="44922" y="4303"/>
                  <a:pt x="69417" y="221"/>
                </a:cubicBezTo>
                <a:cubicBezTo>
                  <a:pt x="79321" y="-1430"/>
                  <a:pt x="88467" y="6571"/>
                  <a:pt x="97992" y="9746"/>
                </a:cubicBezTo>
                <a:cubicBezTo>
                  <a:pt x="101167" y="19271"/>
                  <a:pt x="105082" y="28581"/>
                  <a:pt x="107517" y="38321"/>
                </a:cubicBezTo>
                <a:cubicBezTo>
                  <a:pt x="111444" y="54027"/>
                  <a:pt x="111358" y="70787"/>
                  <a:pt x="117042" y="85946"/>
                </a:cubicBezTo>
                <a:cubicBezTo>
                  <a:pt x="121062" y="96665"/>
                  <a:pt x="131443" y="104060"/>
                  <a:pt x="136092" y="114521"/>
                </a:cubicBezTo>
                <a:cubicBezTo>
                  <a:pt x="181432" y="216536"/>
                  <a:pt x="131079" y="135577"/>
                  <a:pt x="174192" y="200246"/>
                </a:cubicBezTo>
                <a:cubicBezTo>
                  <a:pt x="177367" y="212946"/>
                  <a:pt x="177863" y="226637"/>
                  <a:pt x="183717" y="238346"/>
                </a:cubicBezTo>
                <a:cubicBezTo>
                  <a:pt x="193956" y="258824"/>
                  <a:pt x="221817" y="295496"/>
                  <a:pt x="221817" y="295496"/>
                </a:cubicBezTo>
                <a:cubicBezTo>
                  <a:pt x="212386" y="323790"/>
                  <a:pt x="206358" y="358580"/>
                  <a:pt x="183717" y="381221"/>
                </a:cubicBezTo>
                <a:cubicBezTo>
                  <a:pt x="175622" y="389316"/>
                  <a:pt x="166248" y="397495"/>
                  <a:pt x="155142" y="400271"/>
                </a:cubicBezTo>
                <a:cubicBezTo>
                  <a:pt x="127250" y="407244"/>
                  <a:pt x="97992" y="406621"/>
                  <a:pt x="69417" y="409796"/>
                </a:cubicBezTo>
                <a:cubicBezTo>
                  <a:pt x="50367" y="406621"/>
                  <a:pt x="25923" y="413927"/>
                  <a:pt x="12267" y="400271"/>
                </a:cubicBezTo>
                <a:cubicBezTo>
                  <a:pt x="4172" y="392176"/>
                  <a:pt x="22378" y="378847"/>
                  <a:pt x="31317" y="371696"/>
                </a:cubicBezTo>
                <a:cubicBezTo>
                  <a:pt x="39157" y="365424"/>
                  <a:pt x="50367" y="365346"/>
                  <a:pt x="59892" y="362171"/>
                </a:cubicBezTo>
                <a:cubicBezTo>
                  <a:pt x="63067" y="352646"/>
                  <a:pt x="69417" y="343636"/>
                  <a:pt x="69417" y="333596"/>
                </a:cubicBezTo>
                <a:cubicBezTo>
                  <a:pt x="69417" y="310608"/>
                  <a:pt x="57883" y="279945"/>
                  <a:pt x="50367" y="257396"/>
                </a:cubicBezTo>
                <a:cubicBezTo>
                  <a:pt x="56717" y="238346"/>
                  <a:pt x="75767" y="219296"/>
                  <a:pt x="69417" y="200246"/>
                </a:cubicBezTo>
                <a:cubicBezTo>
                  <a:pt x="66242" y="190721"/>
                  <a:pt x="64768" y="180448"/>
                  <a:pt x="59892" y="171671"/>
                </a:cubicBezTo>
                <a:cubicBezTo>
                  <a:pt x="27645" y="113627"/>
                  <a:pt x="24023" y="132970"/>
                  <a:pt x="12267" y="85946"/>
                </a:cubicBezTo>
                <a:cubicBezTo>
                  <a:pt x="11497" y="82866"/>
                  <a:pt x="-6783" y="81183"/>
                  <a:pt x="2742" y="66896"/>
                </a:cubicBezTo>
                <a:close/>
              </a:path>
            </a:pathLst>
          </a:custGeom>
          <a:solidFill>
            <a:schemeClr val="accent4">
              <a:lumMod val="60000"/>
              <a:lumOff val="4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8" name="Freeform 147"/>
          <p:cNvSpPr/>
          <p:nvPr/>
        </p:nvSpPr>
        <p:spPr>
          <a:xfrm>
            <a:off x="2913063" y="1447800"/>
            <a:ext cx="525462" cy="487363"/>
          </a:xfrm>
          <a:custGeom>
            <a:avLst/>
            <a:gdLst>
              <a:gd name="connsiteX0" fmla="*/ 249728 w 525953"/>
              <a:gd name="connsiteY0" fmla="*/ 190500 h 487410"/>
              <a:gd name="connsiteX1" fmla="*/ 202103 w 525953"/>
              <a:gd name="connsiteY1" fmla="*/ 152400 h 487410"/>
              <a:gd name="connsiteX2" fmla="*/ 192578 w 525953"/>
              <a:gd name="connsiteY2" fmla="*/ 123825 h 487410"/>
              <a:gd name="connsiteX3" fmla="*/ 135428 w 525953"/>
              <a:gd name="connsiteY3" fmla="*/ 85725 h 487410"/>
              <a:gd name="connsiteX4" fmla="*/ 116378 w 525953"/>
              <a:gd name="connsiteY4" fmla="*/ 57150 h 487410"/>
              <a:gd name="connsiteX5" fmla="*/ 106853 w 525953"/>
              <a:gd name="connsiteY5" fmla="*/ 28575 h 487410"/>
              <a:gd name="connsiteX6" fmla="*/ 49703 w 525953"/>
              <a:gd name="connsiteY6" fmla="*/ 0 h 487410"/>
              <a:gd name="connsiteX7" fmla="*/ 2078 w 525953"/>
              <a:gd name="connsiteY7" fmla="*/ 9525 h 487410"/>
              <a:gd name="connsiteX8" fmla="*/ 30653 w 525953"/>
              <a:gd name="connsiteY8" fmla="*/ 85725 h 487410"/>
              <a:gd name="connsiteX9" fmla="*/ 59228 w 525953"/>
              <a:gd name="connsiteY9" fmla="*/ 95250 h 487410"/>
              <a:gd name="connsiteX10" fmla="*/ 97328 w 525953"/>
              <a:gd name="connsiteY10" fmla="*/ 152400 h 487410"/>
              <a:gd name="connsiteX11" fmla="*/ 106853 w 525953"/>
              <a:gd name="connsiteY11" fmla="*/ 180975 h 487410"/>
              <a:gd name="connsiteX12" fmla="*/ 125903 w 525953"/>
              <a:gd name="connsiteY12" fmla="*/ 209550 h 487410"/>
              <a:gd name="connsiteX13" fmla="*/ 183053 w 525953"/>
              <a:gd name="connsiteY13" fmla="*/ 228600 h 487410"/>
              <a:gd name="connsiteX14" fmla="*/ 211628 w 525953"/>
              <a:gd name="connsiteY14" fmla="*/ 247650 h 487410"/>
              <a:gd name="connsiteX15" fmla="*/ 240203 w 525953"/>
              <a:gd name="connsiteY15" fmla="*/ 314325 h 487410"/>
              <a:gd name="connsiteX16" fmla="*/ 325928 w 525953"/>
              <a:gd name="connsiteY16" fmla="*/ 361950 h 487410"/>
              <a:gd name="connsiteX17" fmla="*/ 354503 w 525953"/>
              <a:gd name="connsiteY17" fmla="*/ 381000 h 487410"/>
              <a:gd name="connsiteX18" fmla="*/ 383078 w 525953"/>
              <a:gd name="connsiteY18" fmla="*/ 390525 h 487410"/>
              <a:gd name="connsiteX19" fmla="*/ 440228 w 525953"/>
              <a:gd name="connsiteY19" fmla="*/ 428625 h 487410"/>
              <a:gd name="connsiteX20" fmla="*/ 449753 w 525953"/>
              <a:gd name="connsiteY20" fmla="*/ 466725 h 487410"/>
              <a:gd name="connsiteX21" fmla="*/ 478328 w 525953"/>
              <a:gd name="connsiteY21" fmla="*/ 485775 h 487410"/>
              <a:gd name="connsiteX22" fmla="*/ 487853 w 525953"/>
              <a:gd name="connsiteY22" fmla="*/ 438150 h 487410"/>
              <a:gd name="connsiteX23" fmla="*/ 506903 w 525953"/>
              <a:gd name="connsiteY23" fmla="*/ 381000 h 487410"/>
              <a:gd name="connsiteX24" fmla="*/ 516428 w 525953"/>
              <a:gd name="connsiteY24" fmla="*/ 352425 h 487410"/>
              <a:gd name="connsiteX25" fmla="*/ 525953 w 525953"/>
              <a:gd name="connsiteY25" fmla="*/ 304800 h 487410"/>
              <a:gd name="connsiteX26" fmla="*/ 516428 w 525953"/>
              <a:gd name="connsiteY26" fmla="*/ 247650 h 487410"/>
              <a:gd name="connsiteX27" fmla="*/ 449753 w 525953"/>
              <a:gd name="connsiteY27" fmla="*/ 257175 h 487410"/>
              <a:gd name="connsiteX28" fmla="*/ 402128 w 525953"/>
              <a:gd name="connsiteY28" fmla="*/ 304800 h 487410"/>
              <a:gd name="connsiteX29" fmla="*/ 373553 w 525953"/>
              <a:gd name="connsiteY29" fmla="*/ 247650 h 487410"/>
              <a:gd name="connsiteX30" fmla="*/ 287828 w 525953"/>
              <a:gd name="connsiteY30" fmla="*/ 219075 h 487410"/>
              <a:gd name="connsiteX31" fmla="*/ 268778 w 525953"/>
              <a:gd name="connsiteY31" fmla="*/ 190500 h 487410"/>
              <a:gd name="connsiteX32" fmla="*/ 259253 w 525953"/>
              <a:gd name="connsiteY32" fmla="*/ 161925 h 487410"/>
              <a:gd name="connsiteX33" fmla="*/ 230678 w 525953"/>
              <a:gd name="connsiteY33" fmla="*/ 152400 h 487410"/>
              <a:gd name="connsiteX34" fmla="*/ 211628 w 525953"/>
              <a:gd name="connsiteY34" fmla="*/ 123825 h 487410"/>
              <a:gd name="connsiteX35" fmla="*/ 202103 w 525953"/>
              <a:gd name="connsiteY35" fmla="*/ 95250 h 487410"/>
              <a:gd name="connsiteX36" fmla="*/ 154478 w 525953"/>
              <a:gd name="connsiteY36" fmla="*/ 95250 h 48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5953" h="487410">
                <a:moveTo>
                  <a:pt x="249728" y="190500"/>
                </a:moveTo>
                <a:cubicBezTo>
                  <a:pt x="233853" y="177800"/>
                  <a:pt x="215334" y="167836"/>
                  <a:pt x="202103" y="152400"/>
                </a:cubicBezTo>
                <a:cubicBezTo>
                  <a:pt x="195569" y="144777"/>
                  <a:pt x="199678" y="130925"/>
                  <a:pt x="192578" y="123825"/>
                </a:cubicBezTo>
                <a:cubicBezTo>
                  <a:pt x="176389" y="107636"/>
                  <a:pt x="135428" y="85725"/>
                  <a:pt x="135428" y="85725"/>
                </a:cubicBezTo>
                <a:cubicBezTo>
                  <a:pt x="129078" y="76200"/>
                  <a:pt x="121498" y="67389"/>
                  <a:pt x="116378" y="57150"/>
                </a:cubicBezTo>
                <a:cubicBezTo>
                  <a:pt x="111888" y="48170"/>
                  <a:pt x="113125" y="36415"/>
                  <a:pt x="106853" y="28575"/>
                </a:cubicBezTo>
                <a:cubicBezTo>
                  <a:pt x="93424" y="11789"/>
                  <a:pt x="68527" y="6275"/>
                  <a:pt x="49703" y="0"/>
                </a:cubicBezTo>
                <a:cubicBezTo>
                  <a:pt x="33828" y="3175"/>
                  <a:pt x="11058" y="-3945"/>
                  <a:pt x="2078" y="9525"/>
                </a:cubicBezTo>
                <a:cubicBezTo>
                  <a:pt x="-7351" y="23668"/>
                  <a:pt x="17612" y="75293"/>
                  <a:pt x="30653" y="85725"/>
                </a:cubicBezTo>
                <a:cubicBezTo>
                  <a:pt x="38493" y="91997"/>
                  <a:pt x="49703" y="92075"/>
                  <a:pt x="59228" y="95250"/>
                </a:cubicBezTo>
                <a:cubicBezTo>
                  <a:pt x="71928" y="114300"/>
                  <a:pt x="90088" y="130680"/>
                  <a:pt x="97328" y="152400"/>
                </a:cubicBezTo>
                <a:cubicBezTo>
                  <a:pt x="100503" y="161925"/>
                  <a:pt x="102363" y="171995"/>
                  <a:pt x="106853" y="180975"/>
                </a:cubicBezTo>
                <a:cubicBezTo>
                  <a:pt x="111973" y="191214"/>
                  <a:pt x="116195" y="203483"/>
                  <a:pt x="125903" y="209550"/>
                </a:cubicBezTo>
                <a:cubicBezTo>
                  <a:pt x="142931" y="220193"/>
                  <a:pt x="166345" y="217461"/>
                  <a:pt x="183053" y="228600"/>
                </a:cubicBezTo>
                <a:lnTo>
                  <a:pt x="211628" y="247650"/>
                </a:lnTo>
                <a:cubicBezTo>
                  <a:pt x="217912" y="272785"/>
                  <a:pt x="219154" y="295907"/>
                  <a:pt x="240203" y="314325"/>
                </a:cubicBezTo>
                <a:cubicBezTo>
                  <a:pt x="320290" y="384401"/>
                  <a:pt x="269238" y="333605"/>
                  <a:pt x="325928" y="361950"/>
                </a:cubicBezTo>
                <a:cubicBezTo>
                  <a:pt x="336167" y="367070"/>
                  <a:pt x="344264" y="375880"/>
                  <a:pt x="354503" y="381000"/>
                </a:cubicBezTo>
                <a:cubicBezTo>
                  <a:pt x="363483" y="385490"/>
                  <a:pt x="374301" y="385649"/>
                  <a:pt x="383078" y="390525"/>
                </a:cubicBezTo>
                <a:cubicBezTo>
                  <a:pt x="403092" y="401644"/>
                  <a:pt x="440228" y="428625"/>
                  <a:pt x="440228" y="428625"/>
                </a:cubicBezTo>
                <a:cubicBezTo>
                  <a:pt x="443403" y="441325"/>
                  <a:pt x="442491" y="455833"/>
                  <a:pt x="449753" y="466725"/>
                </a:cubicBezTo>
                <a:cubicBezTo>
                  <a:pt x="456103" y="476250"/>
                  <a:pt x="469170" y="492644"/>
                  <a:pt x="478328" y="485775"/>
                </a:cubicBezTo>
                <a:cubicBezTo>
                  <a:pt x="491280" y="476061"/>
                  <a:pt x="483593" y="453769"/>
                  <a:pt x="487853" y="438150"/>
                </a:cubicBezTo>
                <a:cubicBezTo>
                  <a:pt x="493137" y="418777"/>
                  <a:pt x="500553" y="400050"/>
                  <a:pt x="506903" y="381000"/>
                </a:cubicBezTo>
                <a:cubicBezTo>
                  <a:pt x="510078" y="371475"/>
                  <a:pt x="514459" y="362270"/>
                  <a:pt x="516428" y="352425"/>
                </a:cubicBezTo>
                <a:lnTo>
                  <a:pt x="525953" y="304800"/>
                </a:lnTo>
                <a:cubicBezTo>
                  <a:pt x="522778" y="285750"/>
                  <a:pt x="526010" y="264418"/>
                  <a:pt x="516428" y="247650"/>
                </a:cubicBezTo>
                <a:cubicBezTo>
                  <a:pt x="500856" y="220398"/>
                  <a:pt x="459395" y="252354"/>
                  <a:pt x="449753" y="257175"/>
                </a:cubicBezTo>
                <a:cubicBezTo>
                  <a:pt x="443777" y="266140"/>
                  <a:pt x="420804" y="308535"/>
                  <a:pt x="402128" y="304800"/>
                </a:cubicBezTo>
                <a:cubicBezTo>
                  <a:pt x="383010" y="300976"/>
                  <a:pt x="381873" y="258050"/>
                  <a:pt x="373553" y="247650"/>
                </a:cubicBezTo>
                <a:cubicBezTo>
                  <a:pt x="352948" y="221894"/>
                  <a:pt x="315714" y="223723"/>
                  <a:pt x="287828" y="219075"/>
                </a:cubicBezTo>
                <a:cubicBezTo>
                  <a:pt x="281478" y="209550"/>
                  <a:pt x="273898" y="200739"/>
                  <a:pt x="268778" y="190500"/>
                </a:cubicBezTo>
                <a:cubicBezTo>
                  <a:pt x="264288" y="181520"/>
                  <a:pt x="266353" y="169025"/>
                  <a:pt x="259253" y="161925"/>
                </a:cubicBezTo>
                <a:cubicBezTo>
                  <a:pt x="252153" y="154825"/>
                  <a:pt x="240203" y="155575"/>
                  <a:pt x="230678" y="152400"/>
                </a:cubicBezTo>
                <a:cubicBezTo>
                  <a:pt x="224328" y="142875"/>
                  <a:pt x="216748" y="134064"/>
                  <a:pt x="211628" y="123825"/>
                </a:cubicBezTo>
                <a:cubicBezTo>
                  <a:pt x="207138" y="114845"/>
                  <a:pt x="211083" y="99740"/>
                  <a:pt x="202103" y="95250"/>
                </a:cubicBezTo>
                <a:cubicBezTo>
                  <a:pt x="187904" y="88150"/>
                  <a:pt x="170353" y="95250"/>
                  <a:pt x="154478" y="95250"/>
                </a:cubicBezTo>
              </a:path>
            </a:pathLst>
          </a:custGeom>
          <a:solidFill>
            <a:schemeClr val="accent4">
              <a:lumMod val="60000"/>
              <a:lumOff val="4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4" name="Freeform 153"/>
          <p:cNvSpPr/>
          <p:nvPr/>
        </p:nvSpPr>
        <p:spPr>
          <a:xfrm>
            <a:off x="3043238" y="1277938"/>
            <a:ext cx="438150" cy="482600"/>
          </a:xfrm>
          <a:custGeom>
            <a:avLst/>
            <a:gdLst>
              <a:gd name="connsiteX0" fmla="*/ 190500 w 438150"/>
              <a:gd name="connsiteY0" fmla="*/ 5937 h 482191"/>
              <a:gd name="connsiteX1" fmla="*/ 114300 w 438150"/>
              <a:gd name="connsiteY1" fmla="*/ 15462 h 482191"/>
              <a:gd name="connsiteX2" fmla="*/ 104775 w 438150"/>
              <a:gd name="connsiteY2" fmla="*/ 53562 h 482191"/>
              <a:gd name="connsiteX3" fmla="*/ 47625 w 438150"/>
              <a:gd name="connsiteY3" fmla="*/ 44037 h 482191"/>
              <a:gd name="connsiteX4" fmla="*/ 28575 w 438150"/>
              <a:gd name="connsiteY4" fmla="*/ 15462 h 482191"/>
              <a:gd name="connsiteX5" fmla="*/ 0 w 438150"/>
              <a:gd name="connsiteY5" fmla="*/ 72612 h 482191"/>
              <a:gd name="connsiteX6" fmla="*/ 19050 w 438150"/>
              <a:gd name="connsiteY6" fmla="*/ 101187 h 482191"/>
              <a:gd name="connsiteX7" fmla="*/ 66675 w 438150"/>
              <a:gd name="connsiteY7" fmla="*/ 139287 h 482191"/>
              <a:gd name="connsiteX8" fmla="*/ 85725 w 438150"/>
              <a:gd name="connsiteY8" fmla="*/ 215487 h 482191"/>
              <a:gd name="connsiteX9" fmla="*/ 104775 w 438150"/>
              <a:gd name="connsiteY9" fmla="*/ 244062 h 482191"/>
              <a:gd name="connsiteX10" fmla="*/ 95250 w 438150"/>
              <a:gd name="connsiteY10" fmla="*/ 320262 h 482191"/>
              <a:gd name="connsiteX11" fmla="*/ 123825 w 438150"/>
              <a:gd name="connsiteY11" fmla="*/ 329787 h 482191"/>
              <a:gd name="connsiteX12" fmla="*/ 133350 w 438150"/>
              <a:gd name="connsiteY12" fmla="*/ 358362 h 482191"/>
              <a:gd name="connsiteX13" fmla="*/ 180975 w 438150"/>
              <a:gd name="connsiteY13" fmla="*/ 405987 h 482191"/>
              <a:gd name="connsiteX14" fmla="*/ 238125 w 438150"/>
              <a:gd name="connsiteY14" fmla="*/ 425037 h 482191"/>
              <a:gd name="connsiteX15" fmla="*/ 314325 w 438150"/>
              <a:gd name="connsiteY15" fmla="*/ 472662 h 482191"/>
              <a:gd name="connsiteX16" fmla="*/ 361950 w 438150"/>
              <a:gd name="connsiteY16" fmla="*/ 434562 h 482191"/>
              <a:gd name="connsiteX17" fmla="*/ 390525 w 438150"/>
              <a:gd name="connsiteY17" fmla="*/ 444087 h 482191"/>
              <a:gd name="connsiteX18" fmla="*/ 400050 w 438150"/>
              <a:gd name="connsiteY18" fmla="*/ 472662 h 482191"/>
              <a:gd name="connsiteX19" fmla="*/ 409575 w 438150"/>
              <a:gd name="connsiteY19" fmla="*/ 444087 h 482191"/>
              <a:gd name="connsiteX20" fmla="*/ 419100 w 438150"/>
              <a:gd name="connsiteY20" fmla="*/ 377412 h 482191"/>
              <a:gd name="connsiteX21" fmla="*/ 438150 w 438150"/>
              <a:gd name="connsiteY21" fmla="*/ 301212 h 482191"/>
              <a:gd name="connsiteX22" fmla="*/ 304800 w 438150"/>
              <a:gd name="connsiteY22" fmla="*/ 253587 h 482191"/>
              <a:gd name="connsiteX23" fmla="*/ 314325 w 438150"/>
              <a:gd name="connsiteY23" fmla="*/ 225012 h 482191"/>
              <a:gd name="connsiteX24" fmla="*/ 295275 w 438150"/>
              <a:gd name="connsiteY24" fmla="*/ 253587 h 482191"/>
              <a:gd name="connsiteX25" fmla="*/ 266700 w 438150"/>
              <a:gd name="connsiteY25" fmla="*/ 263112 h 482191"/>
              <a:gd name="connsiteX26" fmla="*/ 257175 w 438150"/>
              <a:gd name="connsiteY26" fmla="*/ 205962 h 482191"/>
              <a:gd name="connsiteX27" fmla="*/ 247650 w 438150"/>
              <a:gd name="connsiteY27" fmla="*/ 177387 h 482191"/>
              <a:gd name="connsiteX28" fmla="*/ 238125 w 438150"/>
              <a:gd name="connsiteY28" fmla="*/ 139287 h 482191"/>
              <a:gd name="connsiteX29" fmla="*/ 228600 w 438150"/>
              <a:gd name="connsiteY29" fmla="*/ 110712 h 482191"/>
              <a:gd name="connsiteX30" fmla="*/ 200025 w 438150"/>
              <a:gd name="connsiteY30" fmla="*/ 91662 h 482191"/>
              <a:gd name="connsiteX31" fmla="*/ 190500 w 438150"/>
              <a:gd name="connsiteY31" fmla="*/ 5937 h 48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8150" h="482191">
                <a:moveTo>
                  <a:pt x="190500" y="5937"/>
                </a:moveTo>
                <a:cubicBezTo>
                  <a:pt x="176212" y="-6763"/>
                  <a:pt x="136676" y="3031"/>
                  <a:pt x="114300" y="15462"/>
                </a:cubicBezTo>
                <a:cubicBezTo>
                  <a:pt x="102857" y="21819"/>
                  <a:pt x="116807" y="48405"/>
                  <a:pt x="104775" y="53562"/>
                </a:cubicBezTo>
                <a:cubicBezTo>
                  <a:pt x="87024" y="61170"/>
                  <a:pt x="66675" y="47212"/>
                  <a:pt x="47625" y="44037"/>
                </a:cubicBezTo>
                <a:cubicBezTo>
                  <a:pt x="41275" y="34512"/>
                  <a:pt x="40023" y="15462"/>
                  <a:pt x="28575" y="15462"/>
                </a:cubicBezTo>
                <a:cubicBezTo>
                  <a:pt x="16265" y="15462"/>
                  <a:pt x="2349" y="65566"/>
                  <a:pt x="0" y="72612"/>
                </a:cubicBezTo>
                <a:cubicBezTo>
                  <a:pt x="6350" y="82137"/>
                  <a:pt x="10111" y="94036"/>
                  <a:pt x="19050" y="101187"/>
                </a:cubicBezTo>
                <a:cubicBezTo>
                  <a:pt x="64824" y="137806"/>
                  <a:pt x="34828" y="75593"/>
                  <a:pt x="66675" y="139287"/>
                </a:cubicBezTo>
                <a:cubicBezTo>
                  <a:pt x="84302" y="174541"/>
                  <a:pt x="69422" y="172013"/>
                  <a:pt x="85725" y="215487"/>
                </a:cubicBezTo>
                <a:cubicBezTo>
                  <a:pt x="89745" y="226206"/>
                  <a:pt x="98425" y="234537"/>
                  <a:pt x="104775" y="244062"/>
                </a:cubicBezTo>
                <a:cubicBezTo>
                  <a:pt x="68262" y="298831"/>
                  <a:pt x="43656" y="294465"/>
                  <a:pt x="95250" y="320262"/>
                </a:cubicBezTo>
                <a:cubicBezTo>
                  <a:pt x="104230" y="324752"/>
                  <a:pt x="114300" y="326612"/>
                  <a:pt x="123825" y="329787"/>
                </a:cubicBezTo>
                <a:cubicBezTo>
                  <a:pt x="127000" y="339312"/>
                  <a:pt x="128860" y="349382"/>
                  <a:pt x="133350" y="358362"/>
                </a:cubicBezTo>
                <a:cubicBezTo>
                  <a:pt x="145143" y="381948"/>
                  <a:pt x="156482" y="395101"/>
                  <a:pt x="180975" y="405987"/>
                </a:cubicBezTo>
                <a:cubicBezTo>
                  <a:pt x="199325" y="414142"/>
                  <a:pt x="238125" y="425037"/>
                  <a:pt x="238125" y="425037"/>
                </a:cubicBezTo>
                <a:cubicBezTo>
                  <a:pt x="283487" y="493079"/>
                  <a:pt x="254013" y="487740"/>
                  <a:pt x="314325" y="472662"/>
                </a:cubicBezTo>
                <a:cubicBezTo>
                  <a:pt x="328953" y="450721"/>
                  <a:pt x="331278" y="434562"/>
                  <a:pt x="361950" y="434562"/>
                </a:cubicBezTo>
                <a:cubicBezTo>
                  <a:pt x="371990" y="434562"/>
                  <a:pt x="381000" y="440912"/>
                  <a:pt x="390525" y="444087"/>
                </a:cubicBezTo>
                <a:cubicBezTo>
                  <a:pt x="393700" y="453612"/>
                  <a:pt x="390010" y="472662"/>
                  <a:pt x="400050" y="472662"/>
                </a:cubicBezTo>
                <a:cubicBezTo>
                  <a:pt x="410090" y="472662"/>
                  <a:pt x="407606" y="453932"/>
                  <a:pt x="409575" y="444087"/>
                </a:cubicBezTo>
                <a:cubicBezTo>
                  <a:pt x="413978" y="422072"/>
                  <a:pt x="415409" y="399557"/>
                  <a:pt x="419100" y="377412"/>
                </a:cubicBezTo>
                <a:cubicBezTo>
                  <a:pt x="426763" y="331436"/>
                  <a:pt x="425882" y="338017"/>
                  <a:pt x="438150" y="301212"/>
                </a:cubicBezTo>
                <a:cubicBezTo>
                  <a:pt x="415558" y="210844"/>
                  <a:pt x="451249" y="302403"/>
                  <a:pt x="304800" y="253587"/>
                </a:cubicBezTo>
                <a:cubicBezTo>
                  <a:pt x="295275" y="250412"/>
                  <a:pt x="324365" y="225012"/>
                  <a:pt x="314325" y="225012"/>
                </a:cubicBezTo>
                <a:cubicBezTo>
                  <a:pt x="302877" y="225012"/>
                  <a:pt x="304214" y="246436"/>
                  <a:pt x="295275" y="253587"/>
                </a:cubicBezTo>
                <a:cubicBezTo>
                  <a:pt x="287435" y="259859"/>
                  <a:pt x="276225" y="259937"/>
                  <a:pt x="266700" y="263112"/>
                </a:cubicBezTo>
                <a:cubicBezTo>
                  <a:pt x="263525" y="244062"/>
                  <a:pt x="261365" y="224815"/>
                  <a:pt x="257175" y="205962"/>
                </a:cubicBezTo>
                <a:cubicBezTo>
                  <a:pt x="254997" y="196161"/>
                  <a:pt x="250408" y="187041"/>
                  <a:pt x="247650" y="177387"/>
                </a:cubicBezTo>
                <a:cubicBezTo>
                  <a:pt x="244054" y="164800"/>
                  <a:pt x="241721" y="151874"/>
                  <a:pt x="238125" y="139287"/>
                </a:cubicBezTo>
                <a:cubicBezTo>
                  <a:pt x="235367" y="129633"/>
                  <a:pt x="234872" y="118552"/>
                  <a:pt x="228600" y="110712"/>
                </a:cubicBezTo>
                <a:cubicBezTo>
                  <a:pt x="221449" y="101773"/>
                  <a:pt x="209550" y="98012"/>
                  <a:pt x="200025" y="91662"/>
                </a:cubicBezTo>
                <a:cubicBezTo>
                  <a:pt x="179971" y="31500"/>
                  <a:pt x="204788" y="18637"/>
                  <a:pt x="190500" y="5937"/>
                </a:cubicBezTo>
                <a:close/>
              </a:path>
            </a:pathLst>
          </a:custGeom>
          <a:solidFill>
            <a:schemeClr val="accent4">
              <a:lumMod val="60000"/>
              <a:lumOff val="4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74" name="TextBox 157"/>
          <p:cNvSpPr txBox="1">
            <a:spLocks noChangeArrowheads="1"/>
          </p:cNvSpPr>
          <p:nvPr/>
        </p:nvSpPr>
        <p:spPr bwMode="auto">
          <a:xfrm>
            <a:off x="3108325" y="1392238"/>
            <a:ext cx="404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6</a:t>
            </a:r>
          </a:p>
          <a:p>
            <a:pPr eaLnBrk="1" fontAlgn="base" hangingPunct="1">
              <a:spcBef>
                <a:spcPct val="0"/>
              </a:spcBef>
              <a:spcAft>
                <a:spcPct val="0"/>
              </a:spcAft>
              <a:buFontTx/>
              <a:buNone/>
            </a:pPr>
            <a:endParaRPr lang="en-US" altLang="en-US" sz="100" smtClean="0">
              <a:solidFill>
                <a:srgbClr val="000000"/>
              </a:solidFill>
            </a:endParaRPr>
          </a:p>
          <a:p>
            <a:pPr eaLnBrk="1" fontAlgn="base" hangingPunct="1">
              <a:spcBef>
                <a:spcPct val="0"/>
              </a:spcBef>
              <a:spcAft>
                <a:spcPct val="0"/>
              </a:spcAft>
              <a:buFontTx/>
              <a:buNone/>
            </a:pPr>
            <a:endParaRPr lang="en-US" altLang="en-US" sz="100" smtClean="0">
              <a:solidFill>
                <a:srgbClr val="000000"/>
              </a:solidFill>
            </a:endParaRPr>
          </a:p>
          <a:p>
            <a:pPr eaLnBrk="1" fontAlgn="base" hangingPunct="1">
              <a:spcBef>
                <a:spcPct val="0"/>
              </a:spcBef>
              <a:spcAft>
                <a:spcPct val="0"/>
              </a:spcAft>
              <a:buFontTx/>
              <a:buNone/>
            </a:pPr>
            <a:endParaRPr lang="en-US" altLang="en-US" sz="100" smtClean="0">
              <a:solidFill>
                <a:srgbClr val="000000"/>
              </a:solidFill>
            </a:endParaRPr>
          </a:p>
          <a:p>
            <a:pPr eaLnBrk="1" fontAlgn="base" hangingPunct="1">
              <a:spcBef>
                <a:spcPct val="0"/>
              </a:spcBef>
              <a:spcAft>
                <a:spcPct val="0"/>
              </a:spcAft>
              <a:buFontTx/>
              <a:buNone/>
            </a:pPr>
            <a:endParaRPr lang="en-US" altLang="en-US" sz="100" smtClean="0">
              <a:solidFill>
                <a:srgbClr val="000000"/>
              </a:solidFill>
            </a:endParaRPr>
          </a:p>
          <a:p>
            <a:pPr eaLnBrk="1" fontAlgn="base" hangingPunct="1">
              <a:spcBef>
                <a:spcPct val="0"/>
              </a:spcBef>
              <a:spcAft>
                <a:spcPct val="0"/>
              </a:spcAft>
              <a:buFontTx/>
              <a:buNone/>
            </a:pPr>
            <a:endParaRPr lang="en-US" altLang="en-US" sz="100" smtClean="0">
              <a:solidFill>
                <a:srgbClr val="000000"/>
              </a:solidFill>
            </a:endParaRPr>
          </a:p>
          <a:p>
            <a:pPr eaLnBrk="1" fontAlgn="base" hangingPunct="1">
              <a:spcBef>
                <a:spcPct val="0"/>
              </a:spcBef>
              <a:spcAft>
                <a:spcPct val="0"/>
              </a:spcAft>
              <a:buFontTx/>
              <a:buNone/>
            </a:pPr>
            <a:endParaRPr lang="en-US" altLang="en-US" sz="100" smtClean="0">
              <a:solidFill>
                <a:srgbClr val="000000"/>
              </a:solidFill>
            </a:endParaRPr>
          </a:p>
          <a:p>
            <a:pPr eaLnBrk="1" fontAlgn="base" hangingPunct="1">
              <a:spcBef>
                <a:spcPct val="0"/>
              </a:spcBef>
              <a:spcAft>
                <a:spcPct val="0"/>
              </a:spcAft>
              <a:buFontTx/>
              <a:buNone/>
            </a:pPr>
            <a:endParaRPr lang="en-US" altLang="en-US" sz="100" smtClean="0">
              <a:solidFill>
                <a:srgbClr val="000000"/>
              </a:solidFill>
            </a:endParaRPr>
          </a:p>
          <a:p>
            <a:pPr eaLnBrk="1" fontAlgn="base" hangingPunct="1">
              <a:spcBef>
                <a:spcPct val="0"/>
              </a:spcBef>
              <a:spcAft>
                <a:spcPct val="0"/>
              </a:spcAft>
              <a:buFontTx/>
              <a:buNone/>
            </a:pPr>
            <a:endParaRPr lang="en-US" altLang="en-US" sz="100" smtClean="0">
              <a:solidFill>
                <a:srgbClr val="000000"/>
              </a:solidFill>
            </a:endParaRPr>
          </a:p>
          <a:p>
            <a:pPr eaLnBrk="1" fontAlgn="base" hangingPunct="1">
              <a:spcBef>
                <a:spcPct val="0"/>
              </a:spcBef>
              <a:spcAft>
                <a:spcPct val="0"/>
              </a:spcAft>
              <a:buFontTx/>
              <a:buNone/>
            </a:pPr>
            <a:r>
              <a:rPr lang="en-US" altLang="en-US" sz="800" smtClean="0">
                <a:solidFill>
                  <a:srgbClr val="000000"/>
                </a:solidFill>
              </a:rPr>
              <a:t>4</a:t>
            </a:r>
          </a:p>
        </p:txBody>
      </p:sp>
      <p:sp>
        <p:nvSpPr>
          <p:cNvPr id="13375" name="TextBox 1023"/>
          <p:cNvSpPr txBox="1">
            <a:spLocks noChangeArrowheads="1"/>
          </p:cNvSpPr>
          <p:nvPr/>
        </p:nvSpPr>
        <p:spPr bwMode="auto">
          <a:xfrm>
            <a:off x="3363913" y="1298575"/>
            <a:ext cx="157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smtClean="0">
                <a:solidFill>
                  <a:srgbClr val="000000"/>
                </a:solidFill>
              </a:rPr>
              <a:t>3</a:t>
            </a:r>
          </a:p>
        </p:txBody>
      </p:sp>
      <p:sp>
        <p:nvSpPr>
          <p:cNvPr id="1025" name="Freeform 1024"/>
          <p:cNvSpPr/>
          <p:nvPr/>
        </p:nvSpPr>
        <p:spPr>
          <a:xfrm>
            <a:off x="3133725" y="2474913"/>
            <a:ext cx="219075" cy="344487"/>
          </a:xfrm>
          <a:custGeom>
            <a:avLst/>
            <a:gdLst>
              <a:gd name="connsiteX0" fmla="*/ 66675 w 219075"/>
              <a:gd name="connsiteY0" fmla="*/ 1784 h 344684"/>
              <a:gd name="connsiteX1" fmla="*/ 19050 w 219075"/>
              <a:gd name="connsiteY1" fmla="*/ 11309 h 344684"/>
              <a:gd name="connsiteX2" fmla="*/ 9525 w 219075"/>
              <a:gd name="connsiteY2" fmla="*/ 39884 h 344684"/>
              <a:gd name="connsiteX3" fmla="*/ 0 w 219075"/>
              <a:gd name="connsiteY3" fmla="*/ 97034 h 344684"/>
              <a:gd name="connsiteX4" fmla="*/ 9525 w 219075"/>
              <a:gd name="connsiteY4" fmla="*/ 135134 h 344684"/>
              <a:gd name="connsiteX5" fmla="*/ 47625 w 219075"/>
              <a:gd name="connsiteY5" fmla="*/ 144659 h 344684"/>
              <a:gd name="connsiteX6" fmla="*/ 76200 w 219075"/>
              <a:gd name="connsiteY6" fmla="*/ 163709 h 344684"/>
              <a:gd name="connsiteX7" fmla="*/ 47625 w 219075"/>
              <a:gd name="connsiteY7" fmla="*/ 287534 h 344684"/>
              <a:gd name="connsiteX8" fmla="*/ 38100 w 219075"/>
              <a:gd name="connsiteY8" fmla="*/ 316109 h 344684"/>
              <a:gd name="connsiteX9" fmla="*/ 95250 w 219075"/>
              <a:gd name="connsiteY9" fmla="*/ 344684 h 344684"/>
              <a:gd name="connsiteX10" fmla="*/ 123825 w 219075"/>
              <a:gd name="connsiteY10" fmla="*/ 335159 h 344684"/>
              <a:gd name="connsiteX11" fmla="*/ 180975 w 219075"/>
              <a:gd name="connsiteY11" fmla="*/ 249434 h 344684"/>
              <a:gd name="connsiteX12" fmla="*/ 200025 w 219075"/>
              <a:gd name="connsiteY12" fmla="*/ 220859 h 344684"/>
              <a:gd name="connsiteX13" fmla="*/ 219075 w 219075"/>
              <a:gd name="connsiteY13" fmla="*/ 163709 h 344684"/>
              <a:gd name="connsiteX14" fmla="*/ 200025 w 219075"/>
              <a:gd name="connsiteY14" fmla="*/ 135134 h 344684"/>
              <a:gd name="connsiteX15" fmla="*/ 171450 w 219075"/>
              <a:gd name="connsiteY15" fmla="*/ 116084 h 344684"/>
              <a:gd name="connsiteX16" fmla="*/ 161925 w 219075"/>
              <a:gd name="connsiteY16" fmla="*/ 87509 h 344684"/>
              <a:gd name="connsiteX17" fmla="*/ 114300 w 219075"/>
              <a:gd name="connsiteY17" fmla="*/ 39884 h 344684"/>
              <a:gd name="connsiteX18" fmla="*/ 66675 w 219075"/>
              <a:gd name="connsiteY18" fmla="*/ 1784 h 34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075" h="344684">
                <a:moveTo>
                  <a:pt x="66675" y="1784"/>
                </a:moveTo>
                <a:cubicBezTo>
                  <a:pt x="50800" y="-2978"/>
                  <a:pt x="32520" y="2329"/>
                  <a:pt x="19050" y="11309"/>
                </a:cubicBezTo>
                <a:cubicBezTo>
                  <a:pt x="10696" y="16878"/>
                  <a:pt x="11703" y="30083"/>
                  <a:pt x="9525" y="39884"/>
                </a:cubicBezTo>
                <a:cubicBezTo>
                  <a:pt x="5335" y="58737"/>
                  <a:pt x="3175" y="77984"/>
                  <a:pt x="0" y="97034"/>
                </a:cubicBezTo>
                <a:cubicBezTo>
                  <a:pt x="3175" y="109734"/>
                  <a:pt x="268" y="125877"/>
                  <a:pt x="9525" y="135134"/>
                </a:cubicBezTo>
                <a:cubicBezTo>
                  <a:pt x="18782" y="144391"/>
                  <a:pt x="35593" y="139502"/>
                  <a:pt x="47625" y="144659"/>
                </a:cubicBezTo>
                <a:cubicBezTo>
                  <a:pt x="58147" y="149168"/>
                  <a:pt x="66675" y="157359"/>
                  <a:pt x="76200" y="163709"/>
                </a:cubicBezTo>
                <a:cubicBezTo>
                  <a:pt x="63835" y="250263"/>
                  <a:pt x="73775" y="209085"/>
                  <a:pt x="47625" y="287534"/>
                </a:cubicBezTo>
                <a:lnTo>
                  <a:pt x="38100" y="316109"/>
                </a:lnTo>
                <a:cubicBezTo>
                  <a:pt x="52547" y="325741"/>
                  <a:pt x="75532" y="344684"/>
                  <a:pt x="95250" y="344684"/>
                </a:cubicBezTo>
                <a:cubicBezTo>
                  <a:pt x="105290" y="344684"/>
                  <a:pt x="114300" y="338334"/>
                  <a:pt x="123825" y="335159"/>
                </a:cubicBezTo>
                <a:lnTo>
                  <a:pt x="180975" y="249434"/>
                </a:lnTo>
                <a:cubicBezTo>
                  <a:pt x="187325" y="239909"/>
                  <a:pt x="196405" y="231719"/>
                  <a:pt x="200025" y="220859"/>
                </a:cubicBezTo>
                <a:lnTo>
                  <a:pt x="219075" y="163709"/>
                </a:lnTo>
                <a:cubicBezTo>
                  <a:pt x="212725" y="154184"/>
                  <a:pt x="208120" y="143229"/>
                  <a:pt x="200025" y="135134"/>
                </a:cubicBezTo>
                <a:cubicBezTo>
                  <a:pt x="191930" y="127039"/>
                  <a:pt x="178601" y="125023"/>
                  <a:pt x="171450" y="116084"/>
                </a:cubicBezTo>
                <a:cubicBezTo>
                  <a:pt x="165178" y="108244"/>
                  <a:pt x="166415" y="96489"/>
                  <a:pt x="161925" y="87509"/>
                </a:cubicBezTo>
                <a:cubicBezTo>
                  <a:pt x="146050" y="55759"/>
                  <a:pt x="142875" y="58934"/>
                  <a:pt x="114300" y="39884"/>
                </a:cubicBezTo>
                <a:cubicBezTo>
                  <a:pt x="88205" y="742"/>
                  <a:pt x="82550" y="6546"/>
                  <a:pt x="66675" y="1784"/>
                </a:cubicBezTo>
                <a:close/>
              </a:path>
            </a:pathLst>
          </a:custGeom>
          <a:solidFill>
            <a:schemeClr val="accent4">
              <a:lumMod val="60000"/>
              <a:lumOff val="4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4" name="Freeform 53"/>
          <p:cNvSpPr/>
          <p:nvPr/>
        </p:nvSpPr>
        <p:spPr>
          <a:xfrm>
            <a:off x="2781300" y="2379663"/>
            <a:ext cx="447675" cy="534987"/>
          </a:xfrm>
          <a:custGeom>
            <a:avLst/>
            <a:gdLst>
              <a:gd name="connsiteX0" fmla="*/ 295350 w 447750"/>
              <a:gd name="connsiteY0" fmla="*/ 1188 h 534588"/>
              <a:gd name="connsiteX1" fmla="*/ 371550 w 447750"/>
              <a:gd name="connsiteY1" fmla="*/ 29763 h 534588"/>
              <a:gd name="connsiteX2" fmla="*/ 438225 w 447750"/>
              <a:gd name="connsiteY2" fmla="*/ 96438 h 534588"/>
              <a:gd name="connsiteX3" fmla="*/ 371550 w 447750"/>
              <a:gd name="connsiteY3" fmla="*/ 172638 h 534588"/>
              <a:gd name="connsiteX4" fmla="*/ 352500 w 447750"/>
              <a:gd name="connsiteY4" fmla="*/ 229788 h 534588"/>
              <a:gd name="connsiteX5" fmla="*/ 419175 w 447750"/>
              <a:gd name="connsiteY5" fmla="*/ 277413 h 534588"/>
              <a:gd name="connsiteX6" fmla="*/ 419175 w 447750"/>
              <a:gd name="connsiteY6" fmla="*/ 429813 h 534588"/>
              <a:gd name="connsiteX7" fmla="*/ 447750 w 447750"/>
              <a:gd name="connsiteY7" fmla="*/ 439338 h 534588"/>
              <a:gd name="connsiteX8" fmla="*/ 428700 w 447750"/>
              <a:gd name="connsiteY8" fmla="*/ 515538 h 534588"/>
              <a:gd name="connsiteX9" fmla="*/ 400125 w 447750"/>
              <a:gd name="connsiteY9" fmla="*/ 534588 h 534588"/>
              <a:gd name="connsiteX10" fmla="*/ 362025 w 447750"/>
              <a:gd name="connsiteY10" fmla="*/ 525063 h 534588"/>
              <a:gd name="connsiteX11" fmla="*/ 352500 w 447750"/>
              <a:gd name="connsiteY11" fmla="*/ 496488 h 534588"/>
              <a:gd name="connsiteX12" fmla="*/ 323925 w 447750"/>
              <a:gd name="connsiteY12" fmla="*/ 486963 h 534588"/>
              <a:gd name="connsiteX13" fmla="*/ 238200 w 447750"/>
              <a:gd name="connsiteY13" fmla="*/ 496488 h 534588"/>
              <a:gd name="connsiteX14" fmla="*/ 209625 w 447750"/>
              <a:gd name="connsiteY14" fmla="*/ 506013 h 534588"/>
              <a:gd name="connsiteX15" fmla="*/ 171525 w 447750"/>
              <a:gd name="connsiteY15" fmla="*/ 515538 h 534588"/>
              <a:gd name="connsiteX16" fmla="*/ 142950 w 447750"/>
              <a:gd name="connsiteY16" fmla="*/ 506013 h 534588"/>
              <a:gd name="connsiteX17" fmla="*/ 133425 w 447750"/>
              <a:gd name="connsiteY17" fmla="*/ 477438 h 534588"/>
              <a:gd name="connsiteX18" fmla="*/ 85800 w 447750"/>
              <a:gd name="connsiteY18" fmla="*/ 429813 h 534588"/>
              <a:gd name="connsiteX19" fmla="*/ 57225 w 447750"/>
              <a:gd name="connsiteY19" fmla="*/ 448863 h 534588"/>
              <a:gd name="connsiteX20" fmla="*/ 47700 w 447750"/>
              <a:gd name="connsiteY20" fmla="*/ 477438 h 534588"/>
              <a:gd name="connsiteX21" fmla="*/ 19125 w 447750"/>
              <a:gd name="connsiteY21" fmla="*/ 534588 h 534588"/>
              <a:gd name="connsiteX22" fmla="*/ 9600 w 447750"/>
              <a:gd name="connsiteY22" fmla="*/ 496488 h 534588"/>
              <a:gd name="connsiteX23" fmla="*/ 75 w 447750"/>
              <a:gd name="connsiteY23" fmla="*/ 467913 h 534588"/>
              <a:gd name="connsiteX24" fmla="*/ 9600 w 447750"/>
              <a:gd name="connsiteY24" fmla="*/ 363138 h 534588"/>
              <a:gd name="connsiteX25" fmla="*/ 38175 w 447750"/>
              <a:gd name="connsiteY25" fmla="*/ 353613 h 534588"/>
              <a:gd name="connsiteX26" fmla="*/ 57225 w 447750"/>
              <a:gd name="connsiteY26" fmla="*/ 325038 h 534588"/>
              <a:gd name="connsiteX27" fmla="*/ 66750 w 447750"/>
              <a:gd name="connsiteY27" fmla="*/ 296463 h 534588"/>
              <a:gd name="connsiteX28" fmla="*/ 104850 w 447750"/>
              <a:gd name="connsiteY28" fmla="*/ 239313 h 534588"/>
              <a:gd name="connsiteX29" fmla="*/ 114375 w 447750"/>
              <a:gd name="connsiteY29" fmla="*/ 191688 h 534588"/>
              <a:gd name="connsiteX30" fmla="*/ 171525 w 447750"/>
              <a:gd name="connsiteY30" fmla="*/ 172638 h 534588"/>
              <a:gd name="connsiteX31" fmla="*/ 238200 w 447750"/>
              <a:gd name="connsiteY31" fmla="*/ 105963 h 534588"/>
              <a:gd name="connsiteX32" fmla="*/ 295350 w 447750"/>
              <a:gd name="connsiteY32" fmla="*/ 86913 h 534588"/>
              <a:gd name="connsiteX33" fmla="*/ 285825 w 447750"/>
              <a:gd name="connsiteY33" fmla="*/ 58338 h 534588"/>
              <a:gd name="connsiteX34" fmla="*/ 295350 w 447750"/>
              <a:gd name="connsiteY34" fmla="*/ 1188 h 53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7750" h="534588">
                <a:moveTo>
                  <a:pt x="295350" y="1188"/>
                </a:moveTo>
                <a:cubicBezTo>
                  <a:pt x="309638" y="-3575"/>
                  <a:pt x="350740" y="5980"/>
                  <a:pt x="371550" y="29763"/>
                </a:cubicBezTo>
                <a:cubicBezTo>
                  <a:pt x="434485" y="101689"/>
                  <a:pt x="379481" y="76857"/>
                  <a:pt x="438225" y="96438"/>
                </a:cubicBezTo>
                <a:cubicBezTo>
                  <a:pt x="355479" y="124020"/>
                  <a:pt x="391372" y="93349"/>
                  <a:pt x="371550" y="172638"/>
                </a:cubicBezTo>
                <a:cubicBezTo>
                  <a:pt x="366680" y="192119"/>
                  <a:pt x="352500" y="229788"/>
                  <a:pt x="352500" y="229788"/>
                </a:cubicBezTo>
                <a:cubicBezTo>
                  <a:pt x="419175" y="252013"/>
                  <a:pt x="403300" y="229788"/>
                  <a:pt x="419175" y="277413"/>
                </a:cubicBezTo>
                <a:cubicBezTo>
                  <a:pt x="413599" y="322018"/>
                  <a:pt x="399351" y="385208"/>
                  <a:pt x="419175" y="429813"/>
                </a:cubicBezTo>
                <a:cubicBezTo>
                  <a:pt x="423253" y="438988"/>
                  <a:pt x="438225" y="436163"/>
                  <a:pt x="447750" y="439338"/>
                </a:cubicBezTo>
                <a:cubicBezTo>
                  <a:pt x="447276" y="441710"/>
                  <a:pt x="436510" y="505775"/>
                  <a:pt x="428700" y="515538"/>
                </a:cubicBezTo>
                <a:cubicBezTo>
                  <a:pt x="421549" y="524477"/>
                  <a:pt x="409650" y="528238"/>
                  <a:pt x="400125" y="534588"/>
                </a:cubicBezTo>
                <a:cubicBezTo>
                  <a:pt x="387425" y="531413"/>
                  <a:pt x="372247" y="533241"/>
                  <a:pt x="362025" y="525063"/>
                </a:cubicBezTo>
                <a:cubicBezTo>
                  <a:pt x="354185" y="518791"/>
                  <a:pt x="359600" y="503588"/>
                  <a:pt x="352500" y="496488"/>
                </a:cubicBezTo>
                <a:cubicBezTo>
                  <a:pt x="345400" y="489388"/>
                  <a:pt x="333450" y="490138"/>
                  <a:pt x="323925" y="486963"/>
                </a:cubicBezTo>
                <a:cubicBezTo>
                  <a:pt x="295350" y="490138"/>
                  <a:pt x="266560" y="491761"/>
                  <a:pt x="238200" y="496488"/>
                </a:cubicBezTo>
                <a:cubicBezTo>
                  <a:pt x="228296" y="498139"/>
                  <a:pt x="219279" y="503255"/>
                  <a:pt x="209625" y="506013"/>
                </a:cubicBezTo>
                <a:cubicBezTo>
                  <a:pt x="197038" y="509609"/>
                  <a:pt x="184225" y="512363"/>
                  <a:pt x="171525" y="515538"/>
                </a:cubicBezTo>
                <a:cubicBezTo>
                  <a:pt x="162000" y="512363"/>
                  <a:pt x="150050" y="513113"/>
                  <a:pt x="142950" y="506013"/>
                </a:cubicBezTo>
                <a:cubicBezTo>
                  <a:pt x="135850" y="498913"/>
                  <a:pt x="137915" y="486418"/>
                  <a:pt x="133425" y="477438"/>
                </a:cubicBezTo>
                <a:cubicBezTo>
                  <a:pt x="117550" y="445688"/>
                  <a:pt x="114375" y="448863"/>
                  <a:pt x="85800" y="429813"/>
                </a:cubicBezTo>
                <a:cubicBezTo>
                  <a:pt x="76275" y="436163"/>
                  <a:pt x="64376" y="439924"/>
                  <a:pt x="57225" y="448863"/>
                </a:cubicBezTo>
                <a:cubicBezTo>
                  <a:pt x="50953" y="456703"/>
                  <a:pt x="52190" y="468458"/>
                  <a:pt x="47700" y="477438"/>
                </a:cubicBezTo>
                <a:cubicBezTo>
                  <a:pt x="10771" y="551296"/>
                  <a:pt x="43066" y="462764"/>
                  <a:pt x="19125" y="534588"/>
                </a:cubicBezTo>
                <a:cubicBezTo>
                  <a:pt x="15950" y="521888"/>
                  <a:pt x="13196" y="509075"/>
                  <a:pt x="9600" y="496488"/>
                </a:cubicBezTo>
                <a:cubicBezTo>
                  <a:pt x="6842" y="486834"/>
                  <a:pt x="75" y="477953"/>
                  <a:pt x="75" y="467913"/>
                </a:cubicBezTo>
                <a:cubicBezTo>
                  <a:pt x="75" y="432844"/>
                  <a:pt x="-1490" y="396407"/>
                  <a:pt x="9600" y="363138"/>
                </a:cubicBezTo>
                <a:cubicBezTo>
                  <a:pt x="12775" y="353613"/>
                  <a:pt x="28650" y="356788"/>
                  <a:pt x="38175" y="353613"/>
                </a:cubicBezTo>
                <a:cubicBezTo>
                  <a:pt x="44525" y="344088"/>
                  <a:pt x="52105" y="335277"/>
                  <a:pt x="57225" y="325038"/>
                </a:cubicBezTo>
                <a:cubicBezTo>
                  <a:pt x="61715" y="316058"/>
                  <a:pt x="61874" y="305240"/>
                  <a:pt x="66750" y="296463"/>
                </a:cubicBezTo>
                <a:cubicBezTo>
                  <a:pt x="77869" y="276449"/>
                  <a:pt x="104850" y="239313"/>
                  <a:pt x="104850" y="239313"/>
                </a:cubicBezTo>
                <a:cubicBezTo>
                  <a:pt x="108025" y="223438"/>
                  <a:pt x="102927" y="203136"/>
                  <a:pt x="114375" y="191688"/>
                </a:cubicBezTo>
                <a:cubicBezTo>
                  <a:pt x="128574" y="177489"/>
                  <a:pt x="171525" y="172638"/>
                  <a:pt x="171525" y="172638"/>
                </a:cubicBezTo>
                <a:cubicBezTo>
                  <a:pt x="184699" y="133115"/>
                  <a:pt x="180884" y="125068"/>
                  <a:pt x="238200" y="105963"/>
                </a:cubicBezTo>
                <a:lnTo>
                  <a:pt x="295350" y="86913"/>
                </a:lnTo>
                <a:cubicBezTo>
                  <a:pt x="292175" y="77388"/>
                  <a:pt x="285825" y="68378"/>
                  <a:pt x="285825" y="58338"/>
                </a:cubicBezTo>
                <a:cubicBezTo>
                  <a:pt x="285825" y="35844"/>
                  <a:pt x="281062" y="5951"/>
                  <a:pt x="295350" y="1188"/>
                </a:cubicBezTo>
                <a:close/>
              </a:path>
            </a:pathLst>
          </a:custGeom>
          <a:solidFill>
            <a:schemeClr val="accent4">
              <a:lumMod val="60000"/>
              <a:lumOff val="4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78" name="TextBox 55"/>
          <p:cNvSpPr txBox="1">
            <a:spLocks noChangeArrowheads="1"/>
          </p:cNvSpPr>
          <p:nvPr/>
        </p:nvSpPr>
        <p:spPr bwMode="auto">
          <a:xfrm rot="2428452">
            <a:off x="2741613" y="2470150"/>
            <a:ext cx="8445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700" smtClean="0">
                <a:solidFill>
                  <a:srgbClr val="000000"/>
                </a:solidFill>
              </a:rPr>
              <a:t>               52</a:t>
            </a:r>
          </a:p>
          <a:p>
            <a:pPr eaLnBrk="1" fontAlgn="base" hangingPunct="1">
              <a:spcBef>
                <a:spcPct val="0"/>
              </a:spcBef>
              <a:spcAft>
                <a:spcPct val="0"/>
              </a:spcAft>
              <a:buFontTx/>
              <a:buNone/>
            </a:pPr>
            <a:r>
              <a:rPr lang="en-US" altLang="en-US" sz="700" b="1" smtClean="0">
                <a:solidFill>
                  <a:srgbClr val="000000"/>
                </a:solidFill>
              </a:rPr>
              <a:t>GREENWOOD</a:t>
            </a:r>
          </a:p>
          <a:p>
            <a:pPr eaLnBrk="1" fontAlgn="base" hangingPunct="1">
              <a:spcBef>
                <a:spcPct val="0"/>
              </a:spcBef>
              <a:spcAft>
                <a:spcPct val="0"/>
              </a:spcAft>
              <a:buFontTx/>
              <a:buNone/>
            </a:pPr>
            <a:r>
              <a:rPr lang="en-US" altLang="en-US" sz="700" smtClean="0">
                <a:solidFill>
                  <a:srgbClr val="000000"/>
                </a:solidFill>
              </a:rPr>
              <a:t>           50</a:t>
            </a:r>
          </a:p>
        </p:txBody>
      </p:sp>
      <p:sp>
        <p:nvSpPr>
          <p:cNvPr id="59" name="Freeform 58"/>
          <p:cNvSpPr/>
          <p:nvPr/>
        </p:nvSpPr>
        <p:spPr>
          <a:xfrm>
            <a:off x="3876675" y="1181100"/>
            <a:ext cx="484188" cy="392113"/>
          </a:xfrm>
          <a:custGeom>
            <a:avLst/>
            <a:gdLst>
              <a:gd name="connsiteX0" fmla="*/ 114300 w 447675"/>
              <a:gd name="connsiteY0" fmla="*/ 792 h 384281"/>
              <a:gd name="connsiteX1" fmla="*/ 161925 w 447675"/>
              <a:gd name="connsiteY1" fmla="*/ 10317 h 384281"/>
              <a:gd name="connsiteX2" fmla="*/ 190500 w 447675"/>
              <a:gd name="connsiteY2" fmla="*/ 29367 h 384281"/>
              <a:gd name="connsiteX3" fmla="*/ 266700 w 447675"/>
              <a:gd name="connsiteY3" fmla="*/ 19842 h 384281"/>
              <a:gd name="connsiteX4" fmla="*/ 295275 w 447675"/>
              <a:gd name="connsiteY4" fmla="*/ 10317 h 384281"/>
              <a:gd name="connsiteX5" fmla="*/ 323850 w 447675"/>
              <a:gd name="connsiteY5" fmla="*/ 19842 h 384281"/>
              <a:gd name="connsiteX6" fmla="*/ 381000 w 447675"/>
              <a:gd name="connsiteY6" fmla="*/ 29367 h 384281"/>
              <a:gd name="connsiteX7" fmla="*/ 409575 w 447675"/>
              <a:gd name="connsiteY7" fmla="*/ 48417 h 384281"/>
              <a:gd name="connsiteX8" fmla="*/ 447675 w 447675"/>
              <a:gd name="connsiteY8" fmla="*/ 67467 h 384281"/>
              <a:gd name="connsiteX9" fmla="*/ 438150 w 447675"/>
              <a:gd name="connsiteY9" fmla="*/ 105567 h 384281"/>
              <a:gd name="connsiteX10" fmla="*/ 428625 w 447675"/>
              <a:gd name="connsiteY10" fmla="*/ 134142 h 384281"/>
              <a:gd name="connsiteX11" fmla="*/ 419100 w 447675"/>
              <a:gd name="connsiteY11" fmla="*/ 191292 h 384281"/>
              <a:gd name="connsiteX12" fmla="*/ 390525 w 447675"/>
              <a:gd name="connsiteY12" fmla="*/ 200817 h 384281"/>
              <a:gd name="connsiteX13" fmla="*/ 333375 w 447675"/>
              <a:gd name="connsiteY13" fmla="*/ 229392 h 384281"/>
              <a:gd name="connsiteX14" fmla="*/ 352425 w 447675"/>
              <a:gd name="connsiteY14" fmla="*/ 286542 h 384281"/>
              <a:gd name="connsiteX15" fmla="*/ 361950 w 447675"/>
              <a:gd name="connsiteY15" fmla="*/ 315117 h 384281"/>
              <a:gd name="connsiteX16" fmla="*/ 352425 w 447675"/>
              <a:gd name="connsiteY16" fmla="*/ 381792 h 384281"/>
              <a:gd name="connsiteX17" fmla="*/ 323850 w 447675"/>
              <a:gd name="connsiteY17" fmla="*/ 372267 h 384281"/>
              <a:gd name="connsiteX18" fmla="*/ 285750 w 447675"/>
              <a:gd name="connsiteY18" fmla="*/ 362742 h 384281"/>
              <a:gd name="connsiteX19" fmla="*/ 19050 w 447675"/>
              <a:gd name="connsiteY19" fmla="*/ 362742 h 384281"/>
              <a:gd name="connsiteX20" fmla="*/ 28575 w 447675"/>
              <a:gd name="connsiteY20" fmla="*/ 334167 h 384281"/>
              <a:gd name="connsiteX21" fmla="*/ 19050 w 447675"/>
              <a:gd name="connsiteY21" fmla="*/ 296067 h 384281"/>
              <a:gd name="connsiteX22" fmla="*/ 0 w 447675"/>
              <a:gd name="connsiteY22" fmla="*/ 162717 h 384281"/>
              <a:gd name="connsiteX23" fmla="*/ 9525 w 447675"/>
              <a:gd name="connsiteY23" fmla="*/ 105567 h 384281"/>
              <a:gd name="connsiteX24" fmla="*/ 19050 w 447675"/>
              <a:gd name="connsiteY24" fmla="*/ 76992 h 384281"/>
              <a:gd name="connsiteX25" fmla="*/ 28575 w 447675"/>
              <a:gd name="connsiteY25" fmla="*/ 29367 h 384281"/>
              <a:gd name="connsiteX26" fmla="*/ 114300 w 447675"/>
              <a:gd name="connsiteY26" fmla="*/ 792 h 38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7675" h="384281">
                <a:moveTo>
                  <a:pt x="114300" y="792"/>
                </a:moveTo>
                <a:cubicBezTo>
                  <a:pt x="136525" y="-2383"/>
                  <a:pt x="146766" y="4633"/>
                  <a:pt x="161925" y="10317"/>
                </a:cubicBezTo>
                <a:cubicBezTo>
                  <a:pt x="172644" y="14337"/>
                  <a:pt x="179099" y="28331"/>
                  <a:pt x="190500" y="29367"/>
                </a:cubicBezTo>
                <a:cubicBezTo>
                  <a:pt x="215993" y="31685"/>
                  <a:pt x="241300" y="23017"/>
                  <a:pt x="266700" y="19842"/>
                </a:cubicBezTo>
                <a:cubicBezTo>
                  <a:pt x="276225" y="16667"/>
                  <a:pt x="285235" y="10317"/>
                  <a:pt x="295275" y="10317"/>
                </a:cubicBezTo>
                <a:cubicBezTo>
                  <a:pt x="305315" y="10317"/>
                  <a:pt x="314049" y="17664"/>
                  <a:pt x="323850" y="19842"/>
                </a:cubicBezTo>
                <a:cubicBezTo>
                  <a:pt x="342703" y="24032"/>
                  <a:pt x="361950" y="26192"/>
                  <a:pt x="381000" y="29367"/>
                </a:cubicBezTo>
                <a:cubicBezTo>
                  <a:pt x="390525" y="35717"/>
                  <a:pt x="398283" y="46535"/>
                  <a:pt x="409575" y="48417"/>
                </a:cubicBezTo>
                <a:cubicBezTo>
                  <a:pt x="454399" y="55888"/>
                  <a:pt x="428251" y="9196"/>
                  <a:pt x="447675" y="67467"/>
                </a:cubicBezTo>
                <a:cubicBezTo>
                  <a:pt x="444500" y="80167"/>
                  <a:pt x="441746" y="92980"/>
                  <a:pt x="438150" y="105567"/>
                </a:cubicBezTo>
                <a:cubicBezTo>
                  <a:pt x="435392" y="115221"/>
                  <a:pt x="430803" y="124341"/>
                  <a:pt x="428625" y="134142"/>
                </a:cubicBezTo>
                <a:cubicBezTo>
                  <a:pt x="424435" y="152995"/>
                  <a:pt x="428682" y="174524"/>
                  <a:pt x="419100" y="191292"/>
                </a:cubicBezTo>
                <a:cubicBezTo>
                  <a:pt x="414119" y="200009"/>
                  <a:pt x="399505" y="196327"/>
                  <a:pt x="390525" y="200817"/>
                </a:cubicBezTo>
                <a:cubicBezTo>
                  <a:pt x="316667" y="237746"/>
                  <a:pt x="405199" y="205451"/>
                  <a:pt x="333375" y="229392"/>
                </a:cubicBezTo>
                <a:lnTo>
                  <a:pt x="352425" y="286542"/>
                </a:lnTo>
                <a:lnTo>
                  <a:pt x="361950" y="315117"/>
                </a:lnTo>
                <a:cubicBezTo>
                  <a:pt x="358775" y="337342"/>
                  <a:pt x="364878" y="363112"/>
                  <a:pt x="352425" y="381792"/>
                </a:cubicBezTo>
                <a:cubicBezTo>
                  <a:pt x="346856" y="390146"/>
                  <a:pt x="333504" y="375025"/>
                  <a:pt x="323850" y="372267"/>
                </a:cubicBezTo>
                <a:cubicBezTo>
                  <a:pt x="311263" y="368671"/>
                  <a:pt x="298450" y="365917"/>
                  <a:pt x="285750" y="362742"/>
                </a:cubicBezTo>
                <a:cubicBezTo>
                  <a:pt x="204222" y="369536"/>
                  <a:pt x="98449" y="383915"/>
                  <a:pt x="19050" y="362742"/>
                </a:cubicBezTo>
                <a:cubicBezTo>
                  <a:pt x="9349" y="360155"/>
                  <a:pt x="25400" y="343692"/>
                  <a:pt x="28575" y="334167"/>
                </a:cubicBezTo>
                <a:cubicBezTo>
                  <a:pt x="25400" y="321467"/>
                  <a:pt x="20780" y="309043"/>
                  <a:pt x="19050" y="296067"/>
                </a:cubicBezTo>
                <a:cubicBezTo>
                  <a:pt x="501" y="156947"/>
                  <a:pt x="22938" y="231532"/>
                  <a:pt x="0" y="162717"/>
                </a:cubicBezTo>
                <a:cubicBezTo>
                  <a:pt x="3175" y="143667"/>
                  <a:pt x="5335" y="124420"/>
                  <a:pt x="9525" y="105567"/>
                </a:cubicBezTo>
                <a:cubicBezTo>
                  <a:pt x="11703" y="95766"/>
                  <a:pt x="16615" y="86732"/>
                  <a:pt x="19050" y="76992"/>
                </a:cubicBezTo>
                <a:cubicBezTo>
                  <a:pt x="22977" y="61286"/>
                  <a:pt x="17127" y="40815"/>
                  <a:pt x="28575" y="29367"/>
                </a:cubicBezTo>
                <a:cubicBezTo>
                  <a:pt x="51641" y="6301"/>
                  <a:pt x="92075" y="3967"/>
                  <a:pt x="114300" y="792"/>
                </a:cubicBezTo>
                <a:close/>
              </a:path>
            </a:pathLst>
          </a:custGeom>
          <a:solidFill>
            <a:schemeClr val="accent4">
              <a:lumMod val="60000"/>
              <a:lumOff val="4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80" name="TextBox 114"/>
          <p:cNvSpPr txBox="1">
            <a:spLocks noChangeArrowheads="1"/>
          </p:cNvSpPr>
          <p:nvPr/>
        </p:nvSpPr>
        <p:spPr bwMode="auto">
          <a:xfrm>
            <a:off x="3971925" y="1265238"/>
            <a:ext cx="2333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700" smtClean="0">
                <a:solidFill>
                  <a:srgbClr val="000000"/>
                </a:solidFill>
              </a:rPr>
              <a:t>1</a:t>
            </a:r>
          </a:p>
        </p:txBody>
      </p:sp>
      <p:sp>
        <p:nvSpPr>
          <p:cNvPr id="116" name="Freeform 115"/>
          <p:cNvSpPr/>
          <p:nvPr/>
        </p:nvSpPr>
        <p:spPr>
          <a:xfrm>
            <a:off x="2370138" y="1562100"/>
            <a:ext cx="300037" cy="419100"/>
          </a:xfrm>
          <a:custGeom>
            <a:avLst/>
            <a:gdLst>
              <a:gd name="connsiteX0" fmla="*/ 812 w 298872"/>
              <a:gd name="connsiteY0" fmla="*/ 123825 h 419312"/>
              <a:gd name="connsiteX1" fmla="*/ 48437 w 298872"/>
              <a:gd name="connsiteY1" fmla="*/ 95250 h 419312"/>
              <a:gd name="connsiteX2" fmla="*/ 77012 w 298872"/>
              <a:gd name="connsiteY2" fmla="*/ 76200 h 419312"/>
              <a:gd name="connsiteX3" fmla="*/ 134162 w 298872"/>
              <a:gd name="connsiteY3" fmla="*/ 57150 h 419312"/>
              <a:gd name="connsiteX4" fmla="*/ 191312 w 298872"/>
              <a:gd name="connsiteY4" fmla="*/ 19050 h 419312"/>
              <a:gd name="connsiteX5" fmla="*/ 219887 w 298872"/>
              <a:gd name="connsiteY5" fmla="*/ 0 h 419312"/>
              <a:gd name="connsiteX6" fmla="*/ 229412 w 298872"/>
              <a:gd name="connsiteY6" fmla="*/ 47625 h 419312"/>
              <a:gd name="connsiteX7" fmla="*/ 248462 w 298872"/>
              <a:gd name="connsiteY7" fmla="*/ 76200 h 419312"/>
              <a:gd name="connsiteX8" fmla="*/ 229412 w 298872"/>
              <a:gd name="connsiteY8" fmla="*/ 209550 h 419312"/>
              <a:gd name="connsiteX9" fmla="*/ 248462 w 298872"/>
              <a:gd name="connsiteY9" fmla="*/ 323850 h 419312"/>
              <a:gd name="connsiteX10" fmla="*/ 286562 w 298872"/>
              <a:gd name="connsiteY10" fmla="*/ 381000 h 419312"/>
              <a:gd name="connsiteX11" fmla="*/ 296087 w 298872"/>
              <a:gd name="connsiteY11" fmla="*/ 409575 h 419312"/>
              <a:gd name="connsiteX12" fmla="*/ 219887 w 298872"/>
              <a:gd name="connsiteY12" fmla="*/ 390525 h 419312"/>
              <a:gd name="connsiteX13" fmla="*/ 191312 w 298872"/>
              <a:gd name="connsiteY13" fmla="*/ 400050 h 419312"/>
              <a:gd name="connsiteX14" fmla="*/ 162737 w 298872"/>
              <a:gd name="connsiteY14" fmla="*/ 419100 h 419312"/>
              <a:gd name="connsiteX15" fmla="*/ 143687 w 298872"/>
              <a:gd name="connsiteY15" fmla="*/ 390525 h 419312"/>
              <a:gd name="connsiteX16" fmla="*/ 86537 w 298872"/>
              <a:gd name="connsiteY16" fmla="*/ 361950 h 419312"/>
              <a:gd name="connsiteX17" fmla="*/ 29387 w 298872"/>
              <a:gd name="connsiteY17" fmla="*/ 323850 h 419312"/>
              <a:gd name="connsiteX18" fmla="*/ 19862 w 298872"/>
              <a:gd name="connsiteY18" fmla="*/ 295275 h 419312"/>
              <a:gd name="connsiteX19" fmla="*/ 10337 w 298872"/>
              <a:gd name="connsiteY19" fmla="*/ 228600 h 419312"/>
              <a:gd name="connsiteX20" fmla="*/ 38912 w 298872"/>
              <a:gd name="connsiteY20" fmla="*/ 219075 h 419312"/>
              <a:gd name="connsiteX21" fmla="*/ 29387 w 298872"/>
              <a:gd name="connsiteY21" fmla="*/ 142875 h 419312"/>
              <a:gd name="connsiteX22" fmla="*/ 812 w 298872"/>
              <a:gd name="connsiteY22" fmla="*/ 123825 h 41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8872" h="419312">
                <a:moveTo>
                  <a:pt x="812" y="123825"/>
                </a:moveTo>
                <a:cubicBezTo>
                  <a:pt x="3987" y="115887"/>
                  <a:pt x="32738" y="105062"/>
                  <a:pt x="48437" y="95250"/>
                </a:cubicBezTo>
                <a:cubicBezTo>
                  <a:pt x="58145" y="89183"/>
                  <a:pt x="66551" y="80849"/>
                  <a:pt x="77012" y="76200"/>
                </a:cubicBezTo>
                <a:cubicBezTo>
                  <a:pt x="95362" y="68045"/>
                  <a:pt x="117454" y="68289"/>
                  <a:pt x="134162" y="57150"/>
                </a:cubicBezTo>
                <a:lnTo>
                  <a:pt x="191312" y="19050"/>
                </a:lnTo>
                <a:lnTo>
                  <a:pt x="219887" y="0"/>
                </a:lnTo>
                <a:cubicBezTo>
                  <a:pt x="223062" y="15875"/>
                  <a:pt x="223728" y="32466"/>
                  <a:pt x="229412" y="47625"/>
                </a:cubicBezTo>
                <a:cubicBezTo>
                  <a:pt x="233432" y="58344"/>
                  <a:pt x="247584" y="64786"/>
                  <a:pt x="248462" y="76200"/>
                </a:cubicBezTo>
                <a:cubicBezTo>
                  <a:pt x="252284" y="125880"/>
                  <a:pt x="240666" y="164534"/>
                  <a:pt x="229412" y="209550"/>
                </a:cubicBezTo>
                <a:cubicBezTo>
                  <a:pt x="231161" y="225288"/>
                  <a:pt x="232948" y="295925"/>
                  <a:pt x="248462" y="323850"/>
                </a:cubicBezTo>
                <a:cubicBezTo>
                  <a:pt x="259581" y="343864"/>
                  <a:pt x="279322" y="359280"/>
                  <a:pt x="286562" y="381000"/>
                </a:cubicBezTo>
                <a:cubicBezTo>
                  <a:pt x="289737" y="390525"/>
                  <a:pt x="305067" y="405085"/>
                  <a:pt x="296087" y="409575"/>
                </a:cubicBezTo>
                <a:cubicBezTo>
                  <a:pt x="286892" y="414173"/>
                  <a:pt x="233882" y="395190"/>
                  <a:pt x="219887" y="390525"/>
                </a:cubicBezTo>
                <a:cubicBezTo>
                  <a:pt x="210362" y="393700"/>
                  <a:pt x="200292" y="395560"/>
                  <a:pt x="191312" y="400050"/>
                </a:cubicBezTo>
                <a:cubicBezTo>
                  <a:pt x="181073" y="405170"/>
                  <a:pt x="173962" y="421345"/>
                  <a:pt x="162737" y="419100"/>
                </a:cubicBezTo>
                <a:cubicBezTo>
                  <a:pt x="151512" y="416855"/>
                  <a:pt x="151782" y="398620"/>
                  <a:pt x="143687" y="390525"/>
                </a:cubicBezTo>
                <a:cubicBezTo>
                  <a:pt x="111973" y="358811"/>
                  <a:pt x="121398" y="381317"/>
                  <a:pt x="86537" y="361950"/>
                </a:cubicBezTo>
                <a:cubicBezTo>
                  <a:pt x="66523" y="350831"/>
                  <a:pt x="29387" y="323850"/>
                  <a:pt x="29387" y="323850"/>
                </a:cubicBezTo>
                <a:cubicBezTo>
                  <a:pt x="26212" y="314325"/>
                  <a:pt x="23817" y="304503"/>
                  <a:pt x="19862" y="295275"/>
                </a:cubicBezTo>
                <a:cubicBezTo>
                  <a:pt x="10568" y="273589"/>
                  <a:pt x="-13752" y="252689"/>
                  <a:pt x="10337" y="228600"/>
                </a:cubicBezTo>
                <a:cubicBezTo>
                  <a:pt x="17437" y="221500"/>
                  <a:pt x="29387" y="222250"/>
                  <a:pt x="38912" y="219075"/>
                </a:cubicBezTo>
                <a:cubicBezTo>
                  <a:pt x="61582" y="151065"/>
                  <a:pt x="74670" y="173064"/>
                  <a:pt x="29387" y="142875"/>
                </a:cubicBezTo>
                <a:cubicBezTo>
                  <a:pt x="18858" y="111288"/>
                  <a:pt x="-2363" y="131763"/>
                  <a:pt x="812" y="123825"/>
                </a:cubicBezTo>
                <a:close/>
              </a:path>
            </a:pathLst>
          </a:cu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5-Point Star 1"/>
          <p:cNvSpPr/>
          <p:nvPr/>
        </p:nvSpPr>
        <p:spPr>
          <a:xfrm>
            <a:off x="3395663" y="3556000"/>
            <a:ext cx="100012" cy="120650"/>
          </a:xfrm>
          <a:prstGeom prst="star5">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13383" name="Picture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1075" y="33956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84"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988" y="3487738"/>
            <a:ext cx="12065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85"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163" y="334010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86" name="Picture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3409950"/>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87" name="Picture 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488" y="33591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88" name="Picture 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363" y="36258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89" name="Picture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763" y="22034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0" name="Picture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3" y="3925888"/>
            <a:ext cx="128587"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1" name="Picture 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25" y="3886200"/>
            <a:ext cx="163513"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2" name="Picture 1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850" y="384651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3" name="Picture 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638" y="394493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4" name="Picture 1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396398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5" name="Picture 1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538" y="377666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6" name="Picture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638" y="421957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7" name="Picture 1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55453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8"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600" y="387508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9" name="Picture 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763" y="47053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0" name="Picture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488" y="434181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1" name="Picture 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0" y="33067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2" name="Picture 1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163" y="109696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3"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488" y="113823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4" name="Picture 1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313" y="98266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5" name="Picture 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17446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6" name="Picture 1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332581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8" name="Picture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2325" y="227171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9" name="Picture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838" y="228441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5" y="21764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1" name="Picture 1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488" y="247808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2" name="Picture 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218598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3" name="Picture 1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313" y="34099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4" name="Picture 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438" y="24447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5" name="Picture 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3" y="24955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6"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2478088"/>
            <a:ext cx="12065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7" name="Picture 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063" y="24955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8" name="Picture 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663" y="251460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9"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938" y="242252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20" name="Picture 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52253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21" name="Picture 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24955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22"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2495550"/>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23"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259080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24" name="Picture 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238" y="38163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25"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382428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26" name="Picture 1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25" y="391953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27" name="Picture 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338" y="377666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28" name="Picture 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413" y="386873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29" name="Picture 1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438" y="3894138"/>
            <a:ext cx="12065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30"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988" y="353218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31"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3" y="379888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32" name="Picture 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3063" y="253047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33" name="Picture 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55428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34"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3063" y="246221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35"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455453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36" name="Picture 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25" y="4540250"/>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37" name="Picture 1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108325"/>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38" name="Picture 1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03053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39" name="Picture 1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310038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40" name="Picture 1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4088" y="31178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41" name="Picture 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675" y="3014663"/>
            <a:ext cx="128588"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42"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413" y="313372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43" name="Picture 1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2025" y="30654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44" name="Picture 1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307498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45" name="Picture 1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425" y="30400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46" name="Picture 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513" y="320357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47"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413" y="304006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48" name="Picture 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75" y="203993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49" name="Picture 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075" y="1927225"/>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50" name="Picture 1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103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51" name="Picture 1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0113" y="20637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52" name="Picture 1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63" y="204787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53" name="Picture 1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650" y="170338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54" name="Picture 1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513" y="252253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55" name="Picture 1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650" y="2755900"/>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56"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638" y="278923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57" name="Picture 1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75" y="2781300"/>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58" name="Picture 1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525" y="300513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59" name="Picture 1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2851150"/>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0" name="Picture 1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650" y="310991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1" name="Picture 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650" y="24177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2" name="Picture 1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650" y="24685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3" name="Picture 1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138" y="24447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4" name="Picture 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413" y="241776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5" name="Picture 1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025" y="2374900"/>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6"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088" y="24193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7" name="Picture 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950" y="2324100"/>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8" name="Picture 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23939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9" name="Picture 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763" y="167481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0" name="Picture 2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167481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1" name="Picture 2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75" y="16176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2" name="Picture 2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163" y="358457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3" name="Picture 2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013" y="356711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4" name="Picture 2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088" y="352266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5" name="Picture 2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25" y="3540125"/>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6" name="Picture 2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272891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7" name="Picture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266065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8" name="Picture 2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3" y="282416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9" name="Picture 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272891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80" name="Picture 2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269557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81"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925" y="280828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82" name="Picture 2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276542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83" name="Picture 2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438" y="273050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84" name="Picture 2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413" y="248761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85" name="Picture 2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013" y="291941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86" name="Picture 2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75" y="2755900"/>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87" name="Picture 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425" y="2686050"/>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88" name="Picture 2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7733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89" name="Picture 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050" y="142398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90" name="Picture 2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138" y="134937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91" name="Picture 2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144462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92" name="Picture 2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388" y="122872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93" name="Picture 2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563" y="126206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94" name="Picture 2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075" y="120808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95" name="Picture 2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132238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96" name="Picture 2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3888" y="133667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97" name="Picture 2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13" y="159702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98" name="Picture 2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1384300"/>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99" name="Picture 2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126206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0" name="Picture 2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950" y="28495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1"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28495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2" name="Picture 2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2919413"/>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3" name="Picture 2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038" y="295433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4" name="Picture 2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475" y="291941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5" name="Picture 2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313" y="290353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6" name="Picture 2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838" y="2989263"/>
            <a:ext cx="12065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7"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575" y="2773363"/>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8" name="Picture 2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688" y="168592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9" name="Picture 2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0825" y="132238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0" name="Picture 2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088" y="3505200"/>
            <a:ext cx="12065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1" name="Picture 2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348932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2" name="Picture 2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063" y="3436938"/>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3" name="Picture 2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838" y="3273425"/>
            <a:ext cx="12223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4" name="Picture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00" y="3514725"/>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5" name="Picture 2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975" y="3436938"/>
            <a:ext cx="1222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66178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Upcoming First Steps 4K Dates </a:t>
            </a:r>
            <a:endParaRPr lang="en-US" sz="4400" dirty="0"/>
          </a:p>
        </p:txBody>
      </p:sp>
      <p:sp>
        <p:nvSpPr>
          <p:cNvPr id="3" name="Footer Placeholder 2"/>
          <p:cNvSpPr>
            <a:spLocks noGrp="1"/>
          </p:cNvSpPr>
          <p:nvPr>
            <p:ph type="ftr" sz="quarter" idx="11"/>
          </p:nvPr>
        </p:nvSpPr>
        <p:spPr/>
        <p:txBody>
          <a:bodyPr/>
          <a:lstStyle/>
          <a:p>
            <a:pPr>
              <a:defRPr/>
            </a:pPr>
            <a:endParaRPr lang="en-US" dirty="0"/>
          </a:p>
        </p:txBody>
      </p:sp>
      <p:sp>
        <p:nvSpPr>
          <p:cNvPr id="4" name="TextBox 3"/>
          <p:cNvSpPr txBox="1"/>
          <p:nvPr/>
        </p:nvSpPr>
        <p:spPr>
          <a:xfrm>
            <a:off x="609600" y="1219200"/>
            <a:ext cx="7772400" cy="2862322"/>
          </a:xfrm>
          <a:prstGeom prst="rect">
            <a:avLst/>
          </a:prstGeom>
          <a:noFill/>
        </p:spPr>
        <p:txBody>
          <a:bodyPr wrap="square" rtlCol="0">
            <a:spAutoFit/>
          </a:bodyPr>
          <a:lstStyle/>
          <a:p>
            <a:r>
              <a:rPr lang="en-US" sz="3600" b="1" u="sng" dirty="0" smtClean="0"/>
              <a:t>March 13, 2015- </a:t>
            </a:r>
            <a:r>
              <a:rPr lang="en-US" sz="3600" dirty="0" smtClean="0"/>
              <a:t>Pre-writing and language experiences, small group and modeling, parenting activities </a:t>
            </a:r>
            <a:endParaRPr lang="en-US" sz="3600" dirty="0"/>
          </a:p>
          <a:p>
            <a:pPr algn="ctr"/>
            <a:r>
              <a:rPr lang="en-US" sz="3600" dirty="0" smtClean="0"/>
              <a:t>Professional Development Day to be held in 4 regional sites. </a:t>
            </a:r>
            <a:endParaRPr lang="en-US" sz="3600" dirty="0"/>
          </a:p>
        </p:txBody>
      </p:sp>
      <p:sp>
        <p:nvSpPr>
          <p:cNvPr id="5" name="TextBox 4"/>
          <p:cNvSpPr txBox="1"/>
          <p:nvPr/>
        </p:nvSpPr>
        <p:spPr>
          <a:xfrm>
            <a:off x="990600" y="4343400"/>
            <a:ext cx="6400800"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smtClean="0"/>
              <a:t>Academy 2015</a:t>
            </a:r>
          </a:p>
          <a:p>
            <a:pPr algn="ctr"/>
            <a:r>
              <a:rPr lang="en-US" sz="4400" dirty="0" smtClean="0"/>
              <a:t>July 27- July 31 </a:t>
            </a:r>
            <a:endParaRPr lang="en-US" sz="4400" dirty="0"/>
          </a:p>
        </p:txBody>
      </p:sp>
    </p:spTree>
    <p:extLst>
      <p:ext uri="{BB962C8B-B14F-4D97-AF65-F5344CB8AC3E}">
        <p14:creationId xmlns:p14="http://schemas.microsoft.com/office/powerpoint/2010/main" val="311595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2681288"/>
            <a:ext cx="445770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70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1409700"/>
            <a:ext cx="53816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sz="4000" b="1" u="sng" dirty="0" smtClean="0">
                <a:solidFill>
                  <a:srgbClr val="C00000"/>
                </a:solidFill>
                <a:effectLst>
                  <a:outerShdw blurRad="38100" dist="38100" dir="2700000" algn="tl">
                    <a:srgbClr val="000000">
                      <a:alpha val="43137"/>
                    </a:srgbClr>
                  </a:outerShdw>
                </a:effectLst>
              </a:rPr>
              <a:t>ANNOUNCEMENTS</a:t>
            </a:r>
            <a:endParaRPr lang="en-US" sz="4000" b="1" u="sng" dirty="0">
              <a:solidFill>
                <a:srgbClr val="C0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143000"/>
            <a:ext cx="8229600" cy="4983167"/>
          </a:xfrm>
        </p:spPr>
        <p:txBody>
          <a:bodyPr>
            <a:normAutofit fontScale="77500" lnSpcReduction="20000"/>
          </a:bodyPr>
          <a:lstStyle/>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lvl="0" indent="0">
              <a:buNone/>
            </a:pPr>
            <a:r>
              <a:rPr lang="en-US" dirty="0" smtClean="0"/>
              <a:t>2</a:t>
            </a:r>
            <a:r>
              <a:rPr lang="en-US" baseline="30000" dirty="0" smtClean="0"/>
              <a:t>nd</a:t>
            </a:r>
            <a:r>
              <a:rPr lang="en-US" dirty="0" smtClean="0"/>
              <a:t> </a:t>
            </a:r>
            <a:r>
              <a:rPr lang="en-US" dirty="0"/>
              <a:t>Annual SC Librarians Vote </a:t>
            </a:r>
            <a:r>
              <a:rPr lang="en-US" dirty="0" smtClean="0"/>
              <a:t> - Children’s </a:t>
            </a:r>
            <a:r>
              <a:rPr lang="en-US" dirty="0"/>
              <a:t>Book of the Year</a:t>
            </a:r>
          </a:p>
          <a:p>
            <a:endParaRPr lang="en-US" dirty="0"/>
          </a:p>
        </p:txBody>
      </p:sp>
    </p:spTree>
    <p:extLst>
      <p:ext uri="{BB962C8B-B14F-4D97-AF65-F5344CB8AC3E}">
        <p14:creationId xmlns:p14="http://schemas.microsoft.com/office/powerpoint/2010/main" val="301942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solidFill>
                  <a:srgbClr val="C00000"/>
                </a:solidFill>
                <a:effectLst>
                  <a:outerShdw blurRad="38100" dist="38100" dir="2700000" algn="tl">
                    <a:srgbClr val="000000">
                      <a:alpha val="43137"/>
                    </a:srgbClr>
                  </a:outerShdw>
                </a:effectLst>
              </a:rPr>
              <a:t>ANNOUNCEMENTS</a:t>
            </a:r>
            <a:endParaRPr lang="en-US" sz="3600" dirty="0"/>
          </a:p>
        </p:txBody>
      </p:sp>
      <p:sp>
        <p:nvSpPr>
          <p:cNvPr id="3" name="Content Placeholder 2"/>
          <p:cNvSpPr>
            <a:spLocks noGrp="1"/>
          </p:cNvSpPr>
          <p:nvPr>
            <p:ph idx="1"/>
          </p:nvPr>
        </p:nvSpPr>
        <p:spPr>
          <a:xfrm>
            <a:off x="533400" y="1752600"/>
            <a:ext cx="8229600" cy="4724400"/>
          </a:xfrm>
        </p:spPr>
        <p:txBody>
          <a:bodyPr>
            <a:normAutofit fontScale="92500" lnSpcReduction="20000"/>
          </a:bodyPr>
          <a:lstStyle/>
          <a:p>
            <a:pPr marL="0" indent="0">
              <a:buNone/>
            </a:pPr>
            <a:r>
              <a:rPr lang="en-US" dirty="0" smtClean="0"/>
              <a:t>Read-In TUESDAY</a:t>
            </a:r>
            <a:r>
              <a:rPr lang="en-US" dirty="0"/>
              <a:t>, APRIL 14, </a:t>
            </a:r>
            <a:r>
              <a:rPr lang="en-US" dirty="0" smtClean="0"/>
              <a:t>2015</a:t>
            </a:r>
          </a:p>
          <a:p>
            <a:pPr marL="0" indent="0">
              <a:buNone/>
            </a:pPr>
            <a:r>
              <a:rPr lang="en-US" sz="2400" b="1" dirty="0"/>
              <a:t>BOOKS ON PARADE</a:t>
            </a:r>
            <a:r>
              <a:rPr lang="en-US" sz="2400" dirty="0"/>
              <a:t> at the 2015 SC Read-In! </a:t>
            </a:r>
            <a:r>
              <a:rPr lang="en-US" sz="2400" dirty="0" smtClean="0"/>
              <a:t>  Bring </a:t>
            </a:r>
            <a:r>
              <a:rPr lang="en-US" sz="2400" dirty="0"/>
              <a:t>your favorite book to read on the State House grounds after the event</a:t>
            </a:r>
            <a:r>
              <a:rPr lang="en-US" sz="2400" dirty="0" smtClean="0"/>
              <a:t>.   </a:t>
            </a:r>
          </a:p>
          <a:p>
            <a:pPr marL="0" indent="0">
              <a:buNone/>
            </a:pPr>
            <a:r>
              <a:rPr lang="en-US" sz="2400" dirty="0" smtClean="0"/>
              <a:t>Register by April 1  -   </a:t>
            </a:r>
            <a:r>
              <a:rPr lang="en-US" sz="2400" dirty="0" smtClean="0">
                <a:hlinkClick r:id="rId2"/>
              </a:rPr>
              <a:t>http</a:t>
            </a:r>
            <a:r>
              <a:rPr lang="en-US" sz="2400" dirty="0">
                <a:hlinkClick r:id="rId2"/>
              </a:rPr>
              <a:t>://read-in-sc.org</a:t>
            </a:r>
            <a:r>
              <a:rPr lang="en-US" sz="2400" dirty="0" smtClean="0">
                <a:hlinkClick r:id="rId2"/>
              </a:rPr>
              <a:t>/</a:t>
            </a:r>
            <a:endParaRPr lang="en-US" sz="2400" dirty="0" smtClean="0"/>
          </a:p>
          <a:p>
            <a:pPr marL="0" indent="0">
              <a:buNone/>
            </a:pPr>
            <a:endParaRPr lang="en-US" sz="2400" dirty="0" smtClean="0"/>
          </a:p>
          <a:p>
            <a:pPr marL="0" indent="0">
              <a:buNone/>
            </a:pPr>
            <a:r>
              <a:rPr lang="en-US" sz="2400" dirty="0"/>
              <a:t>Celebrate NAEYC's Week of the Young Child™ </a:t>
            </a:r>
            <a:r>
              <a:rPr lang="en-US" sz="2400" b="1" dirty="0"/>
              <a:t>April 12 –18, </a:t>
            </a:r>
            <a:r>
              <a:rPr lang="en-US" sz="2400" b="1" dirty="0" smtClean="0"/>
              <a:t>2015</a:t>
            </a:r>
            <a:r>
              <a:rPr lang="en-US" sz="2400" dirty="0" smtClean="0"/>
              <a:t>	Partnership </a:t>
            </a:r>
            <a:r>
              <a:rPr lang="en-US" sz="2400" dirty="0"/>
              <a:t>Board Meeting – </a:t>
            </a:r>
            <a:r>
              <a:rPr lang="en-US" sz="2400" dirty="0" smtClean="0"/>
              <a:t>Columbia </a:t>
            </a:r>
          </a:p>
          <a:p>
            <a:pPr marL="0" indent="0">
              <a:buNone/>
            </a:pPr>
            <a:endParaRPr lang="en-US" sz="3000" b="1" dirty="0" smtClean="0"/>
          </a:p>
          <a:p>
            <a:pPr marL="0" indent="0">
              <a:buNone/>
            </a:pPr>
            <a:r>
              <a:rPr lang="en-US" sz="3000" b="1" dirty="0" smtClean="0"/>
              <a:t>CTK Planning </a:t>
            </a:r>
          </a:p>
          <a:p>
            <a:r>
              <a:rPr lang="en-US" sz="2400" dirty="0" smtClean="0"/>
              <a:t>Send preliminary count to Samantha Ingram by March 5</a:t>
            </a:r>
            <a:r>
              <a:rPr lang="en-US" sz="2400" baseline="30000" dirty="0" smtClean="0"/>
              <a:t>th</a:t>
            </a:r>
            <a:r>
              <a:rPr lang="en-US" sz="2400" dirty="0" smtClean="0"/>
              <a:t>  </a:t>
            </a:r>
          </a:p>
          <a:p>
            <a:r>
              <a:rPr lang="en-US" sz="2400" dirty="0" smtClean="0"/>
              <a:t>Toolkit Price Increase (4 more books added)</a:t>
            </a:r>
          </a:p>
          <a:p>
            <a:pPr marL="0" indent="0">
              <a:buNone/>
            </a:pPr>
            <a:endParaRPr lang="en-US" sz="2400" dirty="0"/>
          </a:p>
          <a:p>
            <a:pPr marL="0" indent="0">
              <a:buNone/>
            </a:pPr>
            <a:r>
              <a:rPr lang="en-US" sz="3000" b="1" dirty="0" smtClean="0"/>
              <a:t>Other Announcements </a:t>
            </a:r>
            <a:r>
              <a:rPr lang="en-US" sz="2400" dirty="0" smtClean="0"/>
              <a:t>– news from the partnerships</a:t>
            </a:r>
            <a:endParaRPr lang="en-US" sz="2400" dirty="0"/>
          </a:p>
        </p:txBody>
      </p:sp>
    </p:spTree>
    <p:extLst>
      <p:ext uri="{BB962C8B-B14F-4D97-AF65-F5344CB8AC3E}">
        <p14:creationId xmlns:p14="http://schemas.microsoft.com/office/powerpoint/2010/main" val="190275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357"/>
            <a:ext cx="30384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457200" y="1981200"/>
            <a:ext cx="8229600" cy="4525963"/>
          </a:xfrm>
        </p:spPr>
        <p:txBody>
          <a:bodyPr>
            <a:normAutofit fontScale="92500" lnSpcReduction="20000"/>
          </a:bodyPr>
          <a:lstStyle/>
          <a:p>
            <a:pPr marL="0" indent="0">
              <a:buNone/>
            </a:pPr>
            <a:r>
              <a:rPr lang="en-US" sz="4800" b="1" dirty="0" smtClean="0"/>
              <a:t>e-Professional Development </a:t>
            </a:r>
          </a:p>
          <a:p>
            <a:r>
              <a:rPr lang="en-US" sz="2600" dirty="0" smtClean="0"/>
              <a:t>24/7 accessibility to early childhood courses</a:t>
            </a:r>
          </a:p>
          <a:p>
            <a:r>
              <a:rPr lang="en-US" sz="2600" dirty="0" smtClean="0"/>
              <a:t>Approved for DSS credits and CEU’s</a:t>
            </a:r>
          </a:p>
          <a:p>
            <a:r>
              <a:rPr lang="en-US" sz="2600" dirty="0" smtClean="0"/>
              <a:t>Each course 2 to 4 hours long</a:t>
            </a:r>
          </a:p>
          <a:p>
            <a:r>
              <a:rPr lang="en-US" sz="2600" dirty="0" smtClean="0"/>
              <a:t>Engaging, interaction and relevant</a:t>
            </a:r>
          </a:p>
          <a:p>
            <a:pPr marL="0" indent="0">
              <a:buNone/>
            </a:pPr>
            <a:endParaRPr lang="en-US" dirty="0" smtClean="0"/>
          </a:p>
          <a:p>
            <a:pPr marL="0" indent="0">
              <a:buNone/>
            </a:pPr>
            <a:r>
              <a:rPr lang="en-US" dirty="0" smtClean="0"/>
              <a:t>TO LEARN MORE – JOIN A WEBINAR:</a:t>
            </a:r>
          </a:p>
          <a:p>
            <a:pPr marL="0" marR="0" indent="0">
              <a:spcBef>
                <a:spcPts val="0"/>
              </a:spcBef>
              <a:spcAft>
                <a:spcPts val="0"/>
              </a:spcAft>
              <a:buNone/>
            </a:pPr>
            <a:r>
              <a:rPr lang="en-US" b="1" u="sng" dirty="0">
                <a:solidFill>
                  <a:srgbClr val="FF0000"/>
                </a:solidFill>
                <a:ea typeface="Calibri"/>
                <a:cs typeface="Times New Roman"/>
              </a:rPr>
              <a:t>Tuesday, </a:t>
            </a:r>
            <a:r>
              <a:rPr lang="en-US" b="1" u="sng" dirty="0" smtClean="0">
                <a:solidFill>
                  <a:srgbClr val="FF0000"/>
                </a:solidFill>
                <a:ea typeface="Calibri"/>
                <a:cs typeface="Times New Roman"/>
              </a:rPr>
              <a:t>February 24 </a:t>
            </a:r>
            <a:r>
              <a:rPr lang="en-US" b="1" u="sng" dirty="0">
                <a:solidFill>
                  <a:srgbClr val="FF0000"/>
                </a:solidFill>
                <a:ea typeface="Calibri"/>
                <a:cs typeface="Times New Roman"/>
              </a:rPr>
              <a:t>from 10-11 a.m.</a:t>
            </a:r>
            <a:endParaRPr lang="en-US" dirty="0">
              <a:ea typeface="Calibri"/>
              <a:cs typeface="Times New Roman"/>
            </a:endParaRPr>
          </a:p>
          <a:p>
            <a:pPr marL="0" marR="0" indent="0">
              <a:spcBef>
                <a:spcPts val="0"/>
              </a:spcBef>
              <a:spcAft>
                <a:spcPts val="0"/>
              </a:spcAft>
              <a:buNone/>
            </a:pPr>
            <a:endParaRPr lang="en-US" dirty="0" smtClean="0">
              <a:ea typeface="Calibri"/>
              <a:cs typeface="Times New Roman"/>
            </a:endParaRPr>
          </a:p>
          <a:p>
            <a:pPr marL="0" marR="0" indent="0">
              <a:spcBef>
                <a:spcPts val="0"/>
              </a:spcBef>
              <a:spcAft>
                <a:spcPts val="0"/>
              </a:spcAft>
              <a:buNone/>
            </a:pPr>
            <a:r>
              <a:rPr lang="en-US" dirty="0" smtClean="0">
                <a:ea typeface="Calibri"/>
                <a:cs typeface="Times New Roman"/>
              </a:rPr>
              <a:t>RSVP - Gillian </a:t>
            </a:r>
            <a:r>
              <a:rPr lang="en-US" dirty="0">
                <a:ea typeface="Calibri"/>
                <a:cs typeface="Times New Roman"/>
              </a:rPr>
              <a:t>Gansler </a:t>
            </a:r>
            <a:r>
              <a:rPr lang="en-US" dirty="0" smtClean="0">
                <a:ea typeface="Calibri"/>
                <a:cs typeface="Times New Roman"/>
              </a:rPr>
              <a:t> </a:t>
            </a:r>
            <a:r>
              <a:rPr lang="en-US" u="sng" dirty="0" smtClean="0">
                <a:ea typeface="Calibri"/>
                <a:cs typeface="Times New Roman"/>
                <a:hlinkClick r:id="rId3"/>
              </a:rPr>
              <a:t>ggansler@qassist.com</a:t>
            </a:r>
            <a:r>
              <a:rPr lang="en-US" dirty="0">
                <a:ea typeface="Calibri"/>
                <a:cs typeface="Times New Roman"/>
              </a:rPr>
              <a:t>  </a:t>
            </a:r>
            <a:endParaRPr lang="en-US" dirty="0" smtClean="0">
              <a:ea typeface="Calibri"/>
              <a:cs typeface="Times New Roman"/>
            </a:endParaRPr>
          </a:p>
          <a:p>
            <a:pPr marL="0" marR="0" indent="0">
              <a:spcBef>
                <a:spcPts val="0"/>
              </a:spcBef>
              <a:spcAft>
                <a:spcPts val="0"/>
              </a:spcAft>
              <a:buNone/>
            </a:pPr>
            <a:r>
              <a:rPr lang="en-US" dirty="0" smtClean="0">
                <a:ea typeface="Calibri"/>
                <a:cs typeface="Times New Roman"/>
              </a:rPr>
              <a:t>Questions - Call 404-591-2545 </a:t>
            </a:r>
            <a:r>
              <a:rPr lang="en-US" dirty="0">
                <a:ea typeface="Calibri"/>
                <a:cs typeface="Times New Roman"/>
              </a:rPr>
              <a:t> </a:t>
            </a:r>
          </a:p>
          <a:p>
            <a:pPr marL="0" indent="0">
              <a:buNone/>
            </a:pP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57201"/>
            <a:ext cx="443014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69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362"/>
          </a:xfrm>
        </p:spPr>
        <p:txBody>
          <a:bodyPr>
            <a:normAutofit fontScale="90000"/>
          </a:bodyPr>
          <a:lstStyle/>
          <a:p>
            <a:r>
              <a:rPr lang="en-US" dirty="0" smtClean="0"/>
              <a:t/>
            </a:r>
            <a:br>
              <a:rPr lang="en-US" dirty="0" smtClean="0"/>
            </a:br>
            <a:r>
              <a:rPr lang="en-US" b="1" u="sng" dirty="0" smtClean="0">
                <a:solidFill>
                  <a:srgbClr val="C00000"/>
                </a:solidFill>
                <a:effectLst>
                  <a:outerShdw blurRad="38100" dist="38100" dir="2700000" algn="tl">
                    <a:srgbClr val="000000">
                      <a:alpha val="43137"/>
                    </a:srgbClr>
                  </a:outerShdw>
                </a:effectLst>
              </a:rPr>
              <a:t>2015 Calendar</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4678367"/>
          </a:xfrm>
        </p:spPr>
        <p:txBody>
          <a:bodyPr>
            <a:normAutofit fontScale="92500" lnSpcReduction="10000"/>
          </a:bodyPr>
          <a:lstStyle/>
          <a:p>
            <a:pPr marL="0" indent="0">
              <a:buNone/>
            </a:pPr>
            <a:r>
              <a:rPr lang="en-US" sz="3900" dirty="0"/>
              <a:t>State Wide Meeting Dates</a:t>
            </a:r>
            <a:endParaRPr lang="en-US" sz="3900" dirty="0" smtClean="0"/>
          </a:p>
          <a:p>
            <a:r>
              <a:rPr lang="en-US" dirty="0" smtClean="0">
                <a:solidFill>
                  <a:srgbClr val="FF0000"/>
                </a:solidFill>
              </a:rPr>
              <a:t>March 5, Thursday</a:t>
            </a:r>
          </a:p>
          <a:p>
            <a:r>
              <a:rPr lang="en-US" dirty="0" smtClean="0"/>
              <a:t>May 14, Thursday</a:t>
            </a:r>
          </a:p>
          <a:p>
            <a:r>
              <a:rPr lang="en-US" dirty="0" smtClean="0"/>
              <a:t>September 10, Thursday</a:t>
            </a:r>
          </a:p>
          <a:p>
            <a:r>
              <a:rPr lang="en-US" dirty="0" smtClean="0"/>
              <a:t>November 19, Thursday</a:t>
            </a:r>
          </a:p>
          <a:p>
            <a:pPr marL="0" indent="0">
              <a:buNone/>
            </a:pPr>
            <a:endParaRPr lang="en-US" dirty="0" smtClean="0"/>
          </a:p>
          <a:p>
            <a:pPr marL="0" indent="0">
              <a:buNone/>
            </a:pPr>
            <a:r>
              <a:rPr lang="en-US" dirty="0" smtClean="0"/>
              <a:t>PARTNERSHIP WEBINARS – 3</a:t>
            </a:r>
            <a:r>
              <a:rPr lang="en-US" baseline="30000" dirty="0" smtClean="0"/>
              <a:t>RD*</a:t>
            </a:r>
            <a:r>
              <a:rPr lang="en-US" dirty="0" smtClean="0"/>
              <a:t> Tuesday of each month</a:t>
            </a:r>
          </a:p>
          <a:p>
            <a:pPr marL="0" indent="0">
              <a:buNone/>
            </a:pPr>
            <a:r>
              <a:rPr lang="en-US" dirty="0" smtClean="0"/>
              <a:t>*</a:t>
            </a:r>
            <a:r>
              <a:rPr lang="en-US" sz="2400" dirty="0" smtClean="0"/>
              <a:t>May be alternative Tuesday if close to ED statewide meeting</a:t>
            </a:r>
            <a:endParaRPr lang="en-US" dirty="0"/>
          </a:p>
        </p:txBody>
      </p:sp>
    </p:spTree>
    <p:extLst>
      <p:ext uri="{BB962C8B-B14F-4D97-AF65-F5344CB8AC3E}">
        <p14:creationId xmlns:p14="http://schemas.microsoft.com/office/powerpoint/2010/main" val="22956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rgbClr val="C00000"/>
                </a:solidFill>
                <a:effectLst>
                  <a:outerShdw blurRad="38100" dist="38100" dir="2700000" algn="tl">
                    <a:srgbClr val="000000">
                      <a:alpha val="43137"/>
                    </a:srgbClr>
                  </a:outerShdw>
                </a:effectLst>
              </a:rPr>
              <a:t>MARCH 5</a:t>
            </a:r>
            <a:r>
              <a:rPr lang="en-US" sz="4000" b="1" u="sng" baseline="30000" dirty="0" smtClean="0">
                <a:solidFill>
                  <a:srgbClr val="C00000"/>
                </a:solidFill>
                <a:effectLst>
                  <a:outerShdw blurRad="38100" dist="38100" dir="2700000" algn="tl">
                    <a:srgbClr val="000000">
                      <a:alpha val="43137"/>
                    </a:srgbClr>
                  </a:outerShdw>
                </a:effectLst>
              </a:rPr>
              <a:t>TH</a:t>
            </a:r>
            <a:r>
              <a:rPr lang="en-US" sz="4000" b="1" u="sng" dirty="0" smtClean="0">
                <a:solidFill>
                  <a:srgbClr val="C00000"/>
                </a:solidFill>
                <a:effectLst>
                  <a:outerShdw blurRad="38100" dist="38100" dir="2700000" algn="tl">
                    <a:srgbClr val="000000">
                      <a:alpha val="43137"/>
                    </a:srgbClr>
                  </a:outerShdw>
                </a:effectLst>
              </a:rPr>
              <a:t> - TOPICS</a:t>
            </a:r>
            <a:endParaRPr lang="en-US" sz="4000"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Evidence Based and Evidence Informed Programs </a:t>
            </a:r>
          </a:p>
          <a:p>
            <a:r>
              <a:rPr lang="en-US" dirty="0" smtClean="0"/>
              <a:t>Community Convening around School Readiness Data (</a:t>
            </a:r>
            <a:r>
              <a:rPr lang="en-US" dirty="0" err="1" smtClean="0"/>
              <a:t>mCircle</a:t>
            </a:r>
            <a:r>
              <a:rPr lang="en-US" dirty="0" smtClean="0"/>
              <a:t>)</a:t>
            </a:r>
          </a:p>
          <a:p>
            <a:r>
              <a:rPr lang="en-US" dirty="0" smtClean="0"/>
              <a:t>Feedback </a:t>
            </a:r>
            <a:r>
              <a:rPr lang="en-US" dirty="0"/>
              <a:t>from </a:t>
            </a:r>
            <a:r>
              <a:rPr lang="en-US" dirty="0" smtClean="0"/>
              <a:t>Partnership Survey </a:t>
            </a:r>
          </a:p>
          <a:p>
            <a:r>
              <a:rPr lang="en-US" dirty="0" smtClean="0"/>
              <a:t>Overview of Strategic Planning Process</a:t>
            </a:r>
          </a:p>
          <a:p>
            <a:pPr lvl="1"/>
            <a:r>
              <a:rPr lang="en-US" dirty="0" smtClean="0"/>
              <a:t>Needs and resource assessment </a:t>
            </a:r>
          </a:p>
          <a:p>
            <a:pPr marL="0" indent="0">
              <a:buNone/>
            </a:pPr>
            <a:endParaRPr lang="en-US" dirty="0"/>
          </a:p>
        </p:txBody>
      </p:sp>
    </p:spTree>
    <p:extLst>
      <p:ext uri="{BB962C8B-B14F-4D97-AF65-F5344CB8AC3E}">
        <p14:creationId xmlns:p14="http://schemas.microsoft.com/office/powerpoint/2010/main" val="372503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rgbClr val="C00000"/>
                </a:solidFill>
                <a:effectLst>
                  <a:outerShdw blurRad="38100" dist="38100" dir="2700000" algn="tl">
                    <a:srgbClr val="000000">
                      <a:alpha val="43137"/>
                    </a:srgbClr>
                  </a:outerShdw>
                </a:effectLst>
              </a:rPr>
              <a:t>FY 16 Renewal Planning Timeline</a:t>
            </a:r>
            <a:endParaRPr lang="en-US" sz="4000"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8305800" cy="5029200"/>
          </a:xfrm>
        </p:spPr>
        <p:txBody>
          <a:bodyPr>
            <a:noAutofit/>
          </a:bodyPr>
          <a:lstStyle/>
          <a:p>
            <a:r>
              <a:rPr lang="en-US" sz="1600" b="1" dirty="0"/>
              <a:t>March 19 </a:t>
            </a:r>
            <a:r>
              <a:rPr lang="en-US" sz="1600" dirty="0"/>
              <a:t>– State Board Meeting - Review and adoption of proposed </a:t>
            </a:r>
            <a:r>
              <a:rPr lang="en-US" sz="1600" dirty="0" smtClean="0"/>
              <a:t>FY16 </a:t>
            </a:r>
            <a:r>
              <a:rPr lang="en-US" sz="1600" dirty="0"/>
              <a:t>Program Standards and Tentative Partnership Allocations by State BOT </a:t>
            </a:r>
          </a:p>
          <a:p>
            <a:endParaRPr lang="en-US" sz="1600" dirty="0"/>
          </a:p>
          <a:p>
            <a:r>
              <a:rPr lang="en-US" sz="1600" b="1" dirty="0"/>
              <a:t>March 20</a:t>
            </a:r>
            <a:r>
              <a:rPr lang="en-US" sz="1600" dirty="0"/>
              <a:t>- Renewal Plan Template, FY 16 Standards and Projected Allocations sent out </a:t>
            </a:r>
          </a:p>
          <a:p>
            <a:endParaRPr lang="en-US" sz="1600" dirty="0"/>
          </a:p>
          <a:p>
            <a:r>
              <a:rPr lang="en-US" sz="1600" b="1" dirty="0"/>
              <a:t>March 24 </a:t>
            </a:r>
            <a:r>
              <a:rPr lang="en-US" sz="1600" dirty="0"/>
              <a:t>– Webinar to review Renewal Plan Template</a:t>
            </a:r>
          </a:p>
          <a:p>
            <a:pPr marL="0" indent="0">
              <a:buNone/>
            </a:pPr>
            <a:endParaRPr lang="en-US" sz="1600" dirty="0"/>
          </a:p>
          <a:p>
            <a:r>
              <a:rPr lang="en-US" sz="1600" b="1" dirty="0"/>
              <a:t>May 1 </a:t>
            </a:r>
            <a:r>
              <a:rPr lang="en-US" sz="1600" dirty="0"/>
              <a:t>– Deadline for requesting extension for renewal plan submission</a:t>
            </a:r>
          </a:p>
          <a:p>
            <a:endParaRPr lang="en-US" sz="1600" dirty="0"/>
          </a:p>
          <a:p>
            <a:r>
              <a:rPr lang="en-US" sz="1600" b="1" dirty="0"/>
              <a:t>May 8 </a:t>
            </a:r>
            <a:r>
              <a:rPr lang="en-US" sz="1600" dirty="0"/>
              <a:t>- Final date for FY </a:t>
            </a:r>
            <a:r>
              <a:rPr lang="en-US" sz="1600" dirty="0" smtClean="0"/>
              <a:t>16 </a:t>
            </a:r>
            <a:r>
              <a:rPr lang="en-US" sz="1600" dirty="0"/>
              <a:t>Renewal Plan submission (7 weeks from when sent out)</a:t>
            </a:r>
          </a:p>
          <a:p>
            <a:endParaRPr lang="en-US" sz="1600" dirty="0"/>
          </a:p>
          <a:p>
            <a:r>
              <a:rPr lang="en-US" sz="1600" b="1" dirty="0"/>
              <a:t>May 15 </a:t>
            </a:r>
            <a:r>
              <a:rPr lang="en-US" sz="1600" dirty="0"/>
              <a:t>– Final date for FY </a:t>
            </a:r>
            <a:r>
              <a:rPr lang="en-US" sz="1600" dirty="0" smtClean="0"/>
              <a:t>16 </a:t>
            </a:r>
            <a:r>
              <a:rPr lang="en-US" sz="1600" dirty="0"/>
              <a:t>Renewal Plans granted extension</a:t>
            </a:r>
          </a:p>
          <a:p>
            <a:endParaRPr lang="en-US" sz="1600" dirty="0"/>
          </a:p>
          <a:p>
            <a:r>
              <a:rPr lang="en-US" sz="1600" b="1" dirty="0"/>
              <a:t>June 5 </a:t>
            </a:r>
            <a:r>
              <a:rPr lang="en-US" sz="1600" dirty="0"/>
              <a:t>– Data entry deadline for renewal plan review</a:t>
            </a:r>
          </a:p>
          <a:p>
            <a:pPr marL="0" indent="0">
              <a:buNone/>
            </a:pPr>
            <a:endParaRPr lang="en-US" sz="1600" dirty="0"/>
          </a:p>
          <a:p>
            <a:r>
              <a:rPr lang="en-US" sz="1600" b="1" dirty="0"/>
              <a:t>June 18</a:t>
            </a:r>
            <a:r>
              <a:rPr lang="en-US" sz="1600" dirty="0"/>
              <a:t>– State BOT review and renewal plan approval</a:t>
            </a:r>
          </a:p>
          <a:p>
            <a:endParaRPr lang="en-US" sz="1600" dirty="0"/>
          </a:p>
          <a:p>
            <a:endParaRPr lang="en-US" sz="1600" dirty="0"/>
          </a:p>
        </p:txBody>
      </p:sp>
    </p:spTree>
    <p:extLst>
      <p:ext uri="{BB962C8B-B14F-4D97-AF65-F5344CB8AC3E}">
        <p14:creationId xmlns:p14="http://schemas.microsoft.com/office/powerpoint/2010/main" val="256169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C00000"/>
                </a:solidFill>
                <a:effectLst>
                  <a:outerShdw blurRad="38100" dist="38100" dir="2700000" algn="tl">
                    <a:srgbClr val="000000">
                      <a:alpha val="43137"/>
                    </a:srgbClr>
                  </a:outerShdw>
                </a:effectLst>
              </a:rPr>
              <a:t>FY 15 Partnership &amp; Program Accountability Standards</a:t>
            </a:r>
          </a:p>
        </p:txBody>
      </p:sp>
      <p:sp>
        <p:nvSpPr>
          <p:cNvPr id="3" name="Content Placeholder 2"/>
          <p:cNvSpPr>
            <a:spLocks noGrp="1"/>
          </p:cNvSpPr>
          <p:nvPr>
            <p:ph idx="1"/>
          </p:nvPr>
        </p:nvSpPr>
        <p:spPr>
          <a:xfrm>
            <a:off x="457200" y="1752600"/>
            <a:ext cx="8229600" cy="4525963"/>
          </a:xfrm>
        </p:spPr>
        <p:txBody>
          <a:bodyPr/>
          <a:lstStyle/>
          <a:p>
            <a:r>
              <a:rPr lang="en-US" dirty="0" smtClean="0"/>
              <a:t>Soliciting feedback –</a:t>
            </a:r>
            <a:r>
              <a:rPr lang="en-US" dirty="0"/>
              <a:t> </a:t>
            </a:r>
            <a:r>
              <a:rPr lang="en-US" dirty="0" smtClean="0"/>
              <a:t>January thru March 13</a:t>
            </a:r>
          </a:p>
          <a:p>
            <a:r>
              <a:rPr lang="en-US" dirty="0" smtClean="0"/>
              <a:t>Update on proposed changes to date  – February 17 webinar</a:t>
            </a:r>
          </a:p>
          <a:p>
            <a:r>
              <a:rPr lang="en-US" dirty="0" smtClean="0"/>
              <a:t>Final changes submitted to staff by March 2</a:t>
            </a:r>
            <a:r>
              <a:rPr lang="en-US" baseline="30000" dirty="0" smtClean="0"/>
              <a:t>nd</a:t>
            </a:r>
            <a:endParaRPr lang="en-US" dirty="0" smtClean="0"/>
          </a:p>
          <a:p>
            <a:r>
              <a:rPr lang="en-US" dirty="0" smtClean="0"/>
              <a:t>Adopted by BOT March 19</a:t>
            </a:r>
            <a:r>
              <a:rPr lang="en-US" baseline="30000" dirty="0" smtClean="0"/>
              <a:t>th</a:t>
            </a:r>
            <a:endParaRPr lang="en-US" dirty="0" smtClean="0"/>
          </a:p>
          <a:p>
            <a:r>
              <a:rPr lang="en-US" dirty="0" smtClean="0"/>
              <a:t>Review of FY 16 Standards (high level, changes only) – March 24 webinar</a:t>
            </a:r>
            <a:endParaRPr lang="en-US" dirty="0"/>
          </a:p>
        </p:txBody>
      </p:sp>
    </p:spTree>
    <p:extLst>
      <p:ext uri="{BB962C8B-B14F-4D97-AF65-F5344CB8AC3E}">
        <p14:creationId xmlns:p14="http://schemas.microsoft.com/office/powerpoint/2010/main" val="247010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rgbClr val="C00000"/>
                </a:solidFill>
                <a:effectLst>
                  <a:outerShdw blurRad="38100" dist="38100" dir="2700000" algn="tl">
                    <a:srgbClr val="000000">
                      <a:alpha val="43137"/>
                    </a:srgbClr>
                  </a:outerShdw>
                </a:effectLst>
              </a:rPr>
              <a:t>Local Needs Assessment</a:t>
            </a:r>
            <a:endParaRPr lang="en-US" sz="4000"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Complement to existing needs assessments already underway</a:t>
            </a:r>
          </a:p>
          <a:p>
            <a:r>
              <a:rPr lang="en-US" dirty="0" smtClean="0"/>
              <a:t>State-level update of demographics </a:t>
            </a:r>
            <a:endParaRPr lang="en-US" dirty="0"/>
          </a:p>
          <a:p>
            <a:r>
              <a:rPr lang="en-US" dirty="0" smtClean="0"/>
              <a:t>Utilize data provided by Compass – local profiles, state level data broken out by county</a:t>
            </a:r>
          </a:p>
          <a:p>
            <a:r>
              <a:rPr lang="en-US" dirty="0" smtClean="0"/>
              <a:t>More extensive needs assessment in FY17 and within Strategic Planning process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678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Communications\FS LOGO\4K Logo GREEN 201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5029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66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228600" y="381000"/>
            <a:ext cx="8544000" cy="5562600"/>
          </a:xfrm>
          <a:prstGeom prst="rect">
            <a:avLst/>
          </a:prstGeom>
          <a:noFill/>
          <a:ln>
            <a:noFill/>
          </a:ln>
        </p:spPr>
        <p:txBody>
          <a:bodyPr lIns="91425" tIns="45700" rIns="91425" bIns="45700" anchor="t" anchorCtr="0">
            <a:noAutofit/>
          </a:bodyPr>
          <a:lstStyle/>
          <a:p>
            <a:pPr marL="469900" lvl="0" indent="-342900">
              <a:lnSpc>
                <a:spcPct val="114000"/>
              </a:lnSpc>
              <a:spcBef>
                <a:spcPts val="900"/>
              </a:spcBef>
            </a:pPr>
            <a:r>
              <a:rPr lang="en" sz="4000" b="1" i="0" u="none" strike="noStrike" cap="none" baseline="0" dirty="0" smtClean="0">
                <a:solidFill>
                  <a:schemeClr val="bg2"/>
                </a:solidFill>
                <a:latin typeface="Calibri" panose="020F0502020204030204" pitchFamily="34" charset="0"/>
                <a:sym typeface="Arial"/>
              </a:rPr>
              <a:t>mCLASS:CIRCLE Overview</a:t>
            </a:r>
            <a:r>
              <a:rPr lang="en" sz="4000" dirty="0">
                <a:solidFill>
                  <a:schemeClr val="dk1"/>
                </a:solidFill>
              </a:rPr>
              <a:t/>
            </a:r>
            <a:br>
              <a:rPr lang="en" sz="4000" dirty="0">
                <a:solidFill>
                  <a:schemeClr val="dk1"/>
                </a:solidFill>
              </a:rPr>
            </a:br>
            <a:r>
              <a:rPr lang="en-US" sz="2800" b="1" i="1" dirty="0" err="1"/>
              <a:t>mClass</a:t>
            </a:r>
            <a:r>
              <a:rPr lang="en-US" sz="2800" b="1" i="1" dirty="0"/>
              <a:t> Circle</a:t>
            </a:r>
            <a:r>
              <a:rPr lang="en-US" sz="2800" dirty="0"/>
              <a:t> is a </a:t>
            </a:r>
            <a:r>
              <a:rPr lang="en-US" sz="2800" b="1" dirty="0" smtClean="0"/>
              <a:t>computer-administered </a:t>
            </a:r>
            <a:r>
              <a:rPr lang="en-US" sz="2800" b="1" dirty="0"/>
              <a:t>early literacy assessment</a:t>
            </a:r>
            <a:r>
              <a:rPr lang="en-US" sz="2800" dirty="0"/>
              <a:t> administered to all publicly-funded </a:t>
            </a:r>
            <a:r>
              <a:rPr lang="en-US" sz="2800" b="1" dirty="0"/>
              <a:t>4- and 5-year-old kindergartners</a:t>
            </a:r>
            <a:r>
              <a:rPr lang="en-US" sz="2800" dirty="0"/>
              <a:t> in South Carolina</a:t>
            </a:r>
            <a:r>
              <a:rPr lang="en-US" sz="3200" dirty="0"/>
              <a:t>. </a:t>
            </a:r>
            <a:r>
              <a:rPr lang="en" sz="4000" dirty="0" smtClean="0">
                <a:solidFill>
                  <a:schemeClr val="dk1"/>
                </a:solidFill>
              </a:rPr>
              <a:t/>
            </a:r>
            <a:br>
              <a:rPr lang="en" sz="4000" dirty="0" smtClean="0">
                <a:solidFill>
                  <a:schemeClr val="dk1"/>
                </a:solidFill>
              </a:rPr>
            </a:br>
            <a:r>
              <a:rPr lang="en" sz="2400" dirty="0" smtClean="0">
                <a:solidFill>
                  <a:schemeClr val="dk1"/>
                </a:solidFill>
              </a:rPr>
              <a:t>T</a:t>
            </a:r>
            <a:r>
              <a:rPr lang="en" sz="2400" dirty="0" smtClean="0">
                <a:solidFill>
                  <a:srgbClr val="595959"/>
                </a:solidFill>
              </a:rPr>
              <a:t>his assessment targets </a:t>
            </a:r>
            <a:r>
              <a:rPr lang="en" sz="2400" dirty="0">
                <a:solidFill>
                  <a:srgbClr val="595959"/>
                </a:solidFill>
              </a:rPr>
              <a:t>the </a:t>
            </a:r>
            <a:r>
              <a:rPr lang="en" sz="2400" dirty="0" smtClean="0">
                <a:solidFill>
                  <a:srgbClr val="595959"/>
                </a:solidFill>
              </a:rPr>
              <a:t>skills research </a:t>
            </a:r>
            <a:br>
              <a:rPr lang="en" sz="2400" dirty="0" smtClean="0">
                <a:solidFill>
                  <a:srgbClr val="595959"/>
                </a:solidFill>
              </a:rPr>
            </a:br>
            <a:r>
              <a:rPr lang="en" sz="2400" dirty="0" smtClean="0">
                <a:solidFill>
                  <a:srgbClr val="595959"/>
                </a:solidFill>
              </a:rPr>
              <a:t>shows are critical </a:t>
            </a:r>
            <a:r>
              <a:rPr lang="en" sz="2400" dirty="0">
                <a:solidFill>
                  <a:srgbClr val="595959"/>
                </a:solidFill>
              </a:rPr>
              <a:t>for </a:t>
            </a:r>
            <a:r>
              <a:rPr lang="en" sz="2400" dirty="0" smtClean="0">
                <a:solidFill>
                  <a:srgbClr val="595959"/>
                </a:solidFill>
              </a:rPr>
              <a:t>Kindergarten success</a:t>
            </a:r>
            <a:br>
              <a:rPr lang="en" sz="2400" dirty="0" smtClean="0">
                <a:solidFill>
                  <a:srgbClr val="595959"/>
                </a:solidFill>
              </a:rPr>
            </a:br>
            <a:r>
              <a:rPr lang="en" sz="2400" dirty="0" smtClean="0">
                <a:solidFill>
                  <a:srgbClr val="595959"/>
                </a:solidFill>
              </a:rPr>
              <a:t>and lead to reading proficiency </a:t>
            </a:r>
            <a:br>
              <a:rPr lang="en" sz="2400" dirty="0" smtClean="0">
                <a:solidFill>
                  <a:srgbClr val="595959"/>
                </a:solidFill>
              </a:rPr>
            </a:br>
            <a:r>
              <a:rPr lang="en" sz="2400" dirty="0" smtClean="0">
                <a:solidFill>
                  <a:srgbClr val="595959"/>
                </a:solidFill>
              </a:rPr>
              <a:t>by third grade.</a:t>
            </a:r>
            <a:r>
              <a:rPr lang="en" sz="2400" dirty="0">
                <a:solidFill>
                  <a:srgbClr val="595959"/>
                </a:solidFill>
              </a:rPr>
              <a:t/>
            </a:r>
            <a:br>
              <a:rPr lang="en" sz="2400" dirty="0">
                <a:solidFill>
                  <a:srgbClr val="595959"/>
                </a:solidFill>
              </a:rPr>
            </a:br>
            <a:r>
              <a:rPr lang="en" sz="2400" b="0" i="0" u="none" strike="noStrike" cap="none" baseline="0" dirty="0" smtClean="0">
                <a:solidFill>
                  <a:schemeClr val="dk1"/>
                </a:solidFill>
                <a:sym typeface="Arial"/>
              </a:rPr>
              <a:t/>
            </a:r>
            <a:br>
              <a:rPr lang="en" sz="2400" b="0" i="0" u="none" strike="noStrike" cap="none" baseline="0" dirty="0" smtClean="0">
                <a:solidFill>
                  <a:schemeClr val="dk1"/>
                </a:solidFill>
                <a:sym typeface="Arial"/>
              </a:rPr>
            </a:br>
            <a:endParaRPr lang="en" sz="2400" b="0" i="0" u="none" strike="noStrike" cap="none" baseline="0" dirty="0">
              <a:solidFill>
                <a:schemeClr val="dk1"/>
              </a:solidFill>
              <a:sym typeface="Arial"/>
            </a:endParaRPr>
          </a:p>
        </p:txBody>
      </p:sp>
    </p:spTree>
    <p:extLst>
      <p:ext uri="{BB962C8B-B14F-4D97-AF65-F5344CB8AC3E}">
        <p14:creationId xmlns:p14="http://schemas.microsoft.com/office/powerpoint/2010/main" val="10858916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152400" y="1600200"/>
            <a:ext cx="8544000" cy="717599"/>
          </a:xfrm>
          <a:prstGeom prst="rect">
            <a:avLst/>
          </a:prstGeom>
          <a:noFill/>
          <a:ln>
            <a:noFill/>
          </a:ln>
        </p:spPr>
        <p:txBody>
          <a:bodyPr lIns="91425" tIns="45700" rIns="91425" bIns="45700" anchor="ctr" anchorCtr="0">
            <a:noAutofit/>
          </a:bodyPr>
          <a:lstStyle/>
          <a:p>
            <a:pPr>
              <a:buSzPct val="25000"/>
            </a:pPr>
            <a:r>
              <a:rPr lang="en" sz="4000" b="1" i="0" u="none" strike="noStrike" cap="none" baseline="0" dirty="0" smtClean="0">
                <a:solidFill>
                  <a:schemeClr val="dk1"/>
                </a:solidFill>
                <a:latin typeface="Arial"/>
                <a:ea typeface="Arial"/>
                <a:cs typeface="Arial"/>
                <a:sym typeface="Arial"/>
              </a:rPr>
              <a:t/>
            </a:r>
            <a:br>
              <a:rPr lang="en" sz="4000" b="1" i="0" u="none" strike="noStrike" cap="none" baseline="0" dirty="0" smtClean="0">
                <a:solidFill>
                  <a:schemeClr val="dk1"/>
                </a:solidFill>
                <a:latin typeface="Arial"/>
                <a:ea typeface="Arial"/>
                <a:cs typeface="Arial"/>
                <a:sym typeface="Arial"/>
              </a:rPr>
            </a:br>
            <a:r>
              <a:rPr lang="en" sz="4000" b="1" i="0" u="none" strike="noStrike" cap="none" baseline="0" dirty="0" smtClean="0">
                <a:solidFill>
                  <a:schemeClr val="dk1"/>
                </a:solidFill>
                <a:latin typeface="Arial"/>
                <a:ea typeface="Arial"/>
                <a:cs typeface="Arial"/>
                <a:sym typeface="Arial"/>
              </a:rPr>
              <a:t/>
            </a:r>
            <a:br>
              <a:rPr lang="en" sz="4000" b="1" i="0" u="none" strike="noStrike" cap="none" baseline="0" dirty="0" smtClean="0">
                <a:solidFill>
                  <a:schemeClr val="dk1"/>
                </a:solidFill>
                <a:latin typeface="Arial"/>
                <a:ea typeface="Arial"/>
                <a:cs typeface="Arial"/>
                <a:sym typeface="Arial"/>
              </a:rPr>
            </a:br>
            <a:r>
              <a:rPr lang="en" sz="4000" b="1" i="0" u="none" strike="noStrike" cap="none" baseline="0" dirty="0" smtClean="0">
                <a:solidFill>
                  <a:schemeClr val="dk1"/>
                </a:solidFill>
                <a:latin typeface="Arial"/>
                <a:ea typeface="Arial"/>
                <a:cs typeface="Arial"/>
                <a:sym typeface="Arial"/>
              </a:rPr>
              <a:t/>
            </a:r>
            <a:br>
              <a:rPr lang="en" sz="4000" b="1" i="0" u="none" strike="noStrike" cap="none" baseline="0" dirty="0" smtClean="0">
                <a:solidFill>
                  <a:schemeClr val="dk1"/>
                </a:solidFill>
                <a:latin typeface="Arial"/>
                <a:ea typeface="Arial"/>
                <a:cs typeface="Arial"/>
                <a:sym typeface="Arial"/>
              </a:rPr>
            </a:br>
            <a:r>
              <a:rPr lang="en" sz="4000" b="1" i="0" u="none" strike="noStrike" cap="none" baseline="0" dirty="0" smtClean="0">
                <a:solidFill>
                  <a:schemeClr val="dk1"/>
                </a:solidFill>
                <a:latin typeface="Arial"/>
                <a:ea typeface="Arial"/>
                <a:cs typeface="Arial"/>
                <a:sym typeface="Arial"/>
              </a:rPr>
              <a:t/>
            </a:r>
            <a:br>
              <a:rPr lang="en" sz="4000" b="1" i="0" u="none" strike="noStrike" cap="none" baseline="0" dirty="0" smtClean="0">
                <a:solidFill>
                  <a:schemeClr val="dk1"/>
                </a:solidFill>
                <a:latin typeface="Arial"/>
                <a:ea typeface="Arial"/>
                <a:cs typeface="Arial"/>
                <a:sym typeface="Arial"/>
              </a:rPr>
            </a:br>
            <a:r>
              <a:rPr lang="en" sz="4000" b="1" i="0" u="none" strike="noStrike" cap="none" baseline="0" dirty="0" smtClean="0">
                <a:solidFill>
                  <a:schemeClr val="tx2"/>
                </a:solidFill>
                <a:latin typeface="Calibri" panose="020F0502020204030204" pitchFamily="34" charset="0"/>
                <a:sym typeface="Arial"/>
              </a:rPr>
              <a:t>mCLASS:CIRCLE –</a:t>
            </a:r>
            <a:br>
              <a:rPr lang="en" sz="4000" b="1" i="0" u="none" strike="noStrike" cap="none" baseline="0" dirty="0" smtClean="0">
                <a:solidFill>
                  <a:schemeClr val="tx2"/>
                </a:solidFill>
                <a:latin typeface="Calibri" panose="020F0502020204030204" pitchFamily="34" charset="0"/>
                <a:sym typeface="Arial"/>
              </a:rPr>
            </a:br>
            <a:r>
              <a:rPr lang="en" sz="4000" b="1" i="0" u="none" strike="noStrike" cap="none" baseline="0" dirty="0" smtClean="0">
                <a:solidFill>
                  <a:schemeClr val="tx2"/>
                </a:solidFill>
                <a:latin typeface="Calibri" panose="020F0502020204030204" pitchFamily="34" charset="0"/>
                <a:sym typeface="Arial"/>
              </a:rPr>
              <a:t>Fall 2014</a:t>
            </a:r>
            <a:r>
              <a:rPr lang="en" sz="4000" b="1" i="0" u="none" strike="noStrike" cap="none" dirty="0" smtClean="0">
                <a:solidFill>
                  <a:schemeClr val="tx2"/>
                </a:solidFill>
                <a:latin typeface="Calibri" panose="020F0502020204030204" pitchFamily="34" charset="0"/>
                <a:sym typeface="Arial"/>
              </a:rPr>
              <a:t> Administration</a:t>
            </a:r>
            <a:r>
              <a:rPr lang="en" sz="4000" dirty="0">
                <a:solidFill>
                  <a:schemeClr val="dk1"/>
                </a:solidFill>
              </a:rPr>
              <a:t/>
            </a:r>
            <a:br>
              <a:rPr lang="en" sz="4000" dirty="0">
                <a:solidFill>
                  <a:schemeClr val="dk1"/>
                </a:solidFill>
              </a:rPr>
            </a:br>
            <a:r>
              <a:rPr lang="en-US" sz="2400" dirty="0"/>
              <a:t>First Steps </a:t>
            </a:r>
            <a:r>
              <a:rPr lang="en-US" sz="2400" dirty="0" smtClean="0"/>
              <a:t>4K administered </a:t>
            </a:r>
            <a:r>
              <a:rPr lang="en-US" sz="2400" dirty="0"/>
              <a:t>the Circle to </a:t>
            </a:r>
            <a:r>
              <a:rPr lang="en-US" sz="2400" b="1" dirty="0">
                <a:solidFill>
                  <a:srgbClr val="C00000"/>
                </a:solidFill>
              </a:rPr>
              <a:t>1,818 students enrolled in its private, four-year-old kindergarten programs</a:t>
            </a:r>
            <a:r>
              <a:rPr lang="en-US" sz="2400" dirty="0"/>
              <a:t> in September and October 2014, successfully assessing </a:t>
            </a:r>
            <a:r>
              <a:rPr lang="en-US" sz="2400" b="1" dirty="0">
                <a:solidFill>
                  <a:srgbClr val="C00000"/>
                </a:solidFill>
              </a:rPr>
              <a:t>more than 99% of enrolled students</a:t>
            </a:r>
            <a:r>
              <a:rPr lang="en-US" sz="2400" dirty="0"/>
              <a:t> within </a:t>
            </a:r>
            <a:r>
              <a:rPr lang="en-US" sz="2400" dirty="0" smtClean="0"/>
              <a:t/>
            </a:r>
            <a:br>
              <a:rPr lang="en-US" sz="2400" dirty="0" smtClean="0"/>
            </a:br>
            <a:r>
              <a:rPr lang="en-US" sz="2400" dirty="0" smtClean="0"/>
              <a:t>the </a:t>
            </a:r>
            <a:r>
              <a:rPr lang="en-US" sz="2400" dirty="0"/>
              <a:t>required 45-day testing window. </a:t>
            </a:r>
            <a:r>
              <a:rPr lang="en" sz="2800" dirty="0" smtClean="0">
                <a:solidFill>
                  <a:schemeClr val="dk1"/>
                </a:solidFill>
              </a:rPr>
              <a:t/>
            </a:r>
            <a:br>
              <a:rPr lang="en" sz="2800" dirty="0" smtClean="0">
                <a:solidFill>
                  <a:schemeClr val="dk1"/>
                </a:solidFill>
              </a:rPr>
            </a:br>
            <a:r>
              <a:rPr lang="en" sz="2800" dirty="0" smtClean="0">
                <a:solidFill>
                  <a:schemeClr val="dk1"/>
                </a:solidFill>
              </a:rPr>
              <a:t/>
            </a:r>
            <a:br>
              <a:rPr lang="en" sz="2800" dirty="0" smtClean="0">
                <a:solidFill>
                  <a:schemeClr val="dk1"/>
                </a:solidFill>
              </a:rPr>
            </a:br>
            <a:r>
              <a:rPr lang="en" sz="3200" b="1" u="sng" dirty="0" smtClean="0">
                <a:solidFill>
                  <a:srgbClr val="C00000"/>
                </a:solidFill>
                <a:latin typeface="Calibri" panose="020F0502020204030204" pitchFamily="34" charset="0"/>
              </a:rPr>
              <a:t>THE </a:t>
            </a:r>
            <a:r>
              <a:rPr lang="en" sz="3200" b="1" u="sng" dirty="0">
                <a:solidFill>
                  <a:srgbClr val="C00000"/>
                </a:solidFill>
                <a:latin typeface="Calibri" panose="020F0502020204030204" pitchFamily="34" charset="0"/>
              </a:rPr>
              <a:t>RESULTS</a:t>
            </a:r>
            <a:r>
              <a:rPr lang="en" sz="3200" b="1" dirty="0">
                <a:solidFill>
                  <a:srgbClr val="C00000"/>
                </a:solidFill>
                <a:latin typeface="Calibri" panose="020F0502020204030204" pitchFamily="34" charset="0"/>
              </a:rPr>
              <a:t>:</a:t>
            </a:r>
            <a:r>
              <a:rPr lang="en" sz="4000" b="1" dirty="0">
                <a:solidFill>
                  <a:srgbClr val="F37321"/>
                </a:solidFill>
                <a:latin typeface="Calibri" panose="020F0502020204030204" pitchFamily="34" charset="0"/>
              </a:rPr>
              <a:t/>
            </a:r>
            <a:br>
              <a:rPr lang="en" sz="4000" b="1" dirty="0">
                <a:solidFill>
                  <a:srgbClr val="F37321"/>
                </a:solidFill>
                <a:latin typeface="Calibri" panose="020F0502020204030204" pitchFamily="34" charset="0"/>
              </a:rPr>
            </a:br>
            <a:r>
              <a:rPr lang="en-US" sz="2400" dirty="0"/>
              <a:t>The </a:t>
            </a:r>
            <a:r>
              <a:rPr lang="en-US" sz="2400" i="1" dirty="0"/>
              <a:t>baseline data</a:t>
            </a:r>
            <a:r>
              <a:rPr lang="en-US" sz="2400" dirty="0"/>
              <a:t> to follow reflects </a:t>
            </a:r>
            <a:r>
              <a:rPr lang="en-US" sz="2400" dirty="0" smtClean="0"/>
              <a:t/>
            </a:r>
            <a:br>
              <a:rPr lang="en-US" sz="2400" dirty="0" smtClean="0"/>
            </a:br>
            <a:r>
              <a:rPr lang="en-US" sz="2400" b="1" dirty="0" smtClean="0"/>
              <a:t>competencies </a:t>
            </a:r>
            <a:r>
              <a:rPr lang="en-US" sz="2400" b="1" dirty="0"/>
              <a:t>of 2014-2015 </a:t>
            </a:r>
            <a:r>
              <a:rPr lang="en-US" sz="2400" b="1" dirty="0" smtClean="0"/>
              <a:t/>
            </a:r>
            <a:br>
              <a:rPr lang="en-US" sz="2400" b="1" dirty="0" smtClean="0"/>
            </a:br>
            <a:r>
              <a:rPr lang="en-US" sz="2400" b="1" dirty="0" smtClean="0"/>
              <a:t>4K </a:t>
            </a:r>
            <a:r>
              <a:rPr lang="en-US" sz="2400" b="1" dirty="0"/>
              <a:t>students </a:t>
            </a:r>
            <a:r>
              <a:rPr lang="en-US" sz="2400" b="1" dirty="0" smtClean="0"/>
              <a:t/>
            </a:r>
            <a:br>
              <a:rPr lang="en-US" sz="2400" b="1" dirty="0" smtClean="0"/>
            </a:br>
            <a:r>
              <a:rPr lang="en-US" sz="2400" b="1" i="1" dirty="0" smtClean="0">
                <a:solidFill>
                  <a:srgbClr val="C00000"/>
                </a:solidFill>
              </a:rPr>
              <a:t>at </a:t>
            </a:r>
            <a:r>
              <a:rPr lang="en-US" sz="2400" b="1" i="1" dirty="0">
                <a:solidFill>
                  <a:srgbClr val="C00000"/>
                </a:solidFill>
              </a:rPr>
              <a:t>the time of enrollment</a:t>
            </a:r>
            <a:r>
              <a:rPr lang="en-US" sz="2400" dirty="0">
                <a:solidFill>
                  <a:srgbClr val="C00000"/>
                </a:solidFill>
              </a:rPr>
              <a:t>.</a:t>
            </a:r>
            <a:r>
              <a:rPr lang="en" sz="4000" b="0" i="0" u="none" strike="noStrike" cap="none" baseline="0" dirty="0" smtClean="0">
                <a:solidFill>
                  <a:schemeClr val="dk1"/>
                </a:solidFill>
                <a:latin typeface="Arial"/>
                <a:ea typeface="Arial"/>
                <a:cs typeface="Arial"/>
                <a:sym typeface="Arial"/>
              </a:rPr>
              <a:t/>
            </a:r>
            <a:br>
              <a:rPr lang="en" sz="4000" b="0" i="0" u="none" strike="noStrike" cap="none" baseline="0" dirty="0" smtClean="0">
                <a:solidFill>
                  <a:schemeClr val="dk1"/>
                </a:solidFill>
                <a:latin typeface="Arial"/>
                <a:ea typeface="Arial"/>
                <a:cs typeface="Arial"/>
                <a:sym typeface="Arial"/>
              </a:rPr>
            </a:br>
            <a:endParaRPr lang="en" sz="40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647240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369075" y="1896200"/>
            <a:ext cx="4320599" cy="1963701"/>
          </a:xfrm>
          <a:prstGeom prst="rect">
            <a:avLst/>
          </a:prstGeom>
          <a:noFill/>
          <a:ln>
            <a:noFill/>
          </a:ln>
        </p:spPr>
        <p:txBody>
          <a:bodyPr lIns="91425" tIns="45700" rIns="91425" bIns="45700" anchor="t" anchorCtr="0">
            <a:noAutofit/>
          </a:bodyPr>
          <a:lstStyle/>
          <a:p>
            <a:pPr marL="101600" marR="0" lvl="0" indent="0" algn="l" rtl="0">
              <a:lnSpc>
                <a:spcPct val="114000"/>
              </a:lnSpc>
              <a:spcBef>
                <a:spcPts val="0"/>
              </a:spcBef>
              <a:spcAft>
                <a:spcPts val="0"/>
              </a:spcAft>
              <a:buSzPct val="25000"/>
              <a:buNone/>
            </a:pPr>
            <a:r>
              <a:rPr lang="en" sz="2000" b="1" i="0" u="none" strike="noStrike" cap="none" baseline="0" dirty="0" smtClean="0">
                <a:solidFill>
                  <a:srgbClr val="434343"/>
                </a:solidFill>
                <a:latin typeface="Arial"/>
                <a:ea typeface="Arial"/>
                <a:cs typeface="Arial"/>
                <a:sym typeface="Arial"/>
              </a:rPr>
              <a:t>Required</a:t>
            </a:r>
            <a:r>
              <a:rPr lang="en" sz="2000" b="0" i="0" u="none" strike="noStrike" cap="none" baseline="0" dirty="0" smtClean="0">
                <a:solidFill>
                  <a:srgbClr val="434343"/>
                </a:solidFill>
                <a:latin typeface="Arial"/>
                <a:ea typeface="Arial"/>
                <a:cs typeface="Arial"/>
                <a:sym typeface="Arial"/>
              </a:rPr>
              <a:t> </a:t>
            </a:r>
            <a:r>
              <a:rPr lang="en" sz="2000" b="1" i="0" u="none" strike="noStrike" cap="none" baseline="0" dirty="0" smtClean="0">
                <a:solidFill>
                  <a:srgbClr val="434343"/>
                </a:solidFill>
                <a:latin typeface="Arial"/>
                <a:ea typeface="Arial"/>
                <a:cs typeface="Arial"/>
                <a:sym typeface="Arial"/>
              </a:rPr>
              <a:t>for 14-15:</a:t>
            </a:r>
            <a:endParaRPr lang="en" sz="2000" b="1" i="0" u="none" strike="noStrike" cap="none" baseline="0" dirty="0">
              <a:solidFill>
                <a:srgbClr val="434343"/>
              </a:solidFill>
              <a:latin typeface="Arial"/>
              <a:ea typeface="Arial"/>
              <a:cs typeface="Arial"/>
              <a:sym typeface="Arial"/>
            </a:endParaRPr>
          </a:p>
          <a:p>
            <a:pPr marL="457200" marR="0" lvl="0" indent="-355600" algn="l" rtl="0">
              <a:lnSpc>
                <a:spcPct val="114000"/>
              </a:lnSpc>
              <a:spcBef>
                <a:spcPts val="0"/>
              </a:spcBef>
              <a:spcAft>
                <a:spcPts val="0"/>
              </a:spcAft>
              <a:buClr>
                <a:schemeClr val="dk2"/>
              </a:buClr>
              <a:buSzPct val="100000"/>
              <a:buFont typeface="Arial"/>
              <a:buChar char="●"/>
            </a:pPr>
            <a:r>
              <a:rPr lang="en" sz="2000" b="0" i="0" u="none" strike="noStrike" cap="none" baseline="0" dirty="0" smtClean="0">
                <a:solidFill>
                  <a:srgbClr val="434343"/>
                </a:solidFill>
                <a:latin typeface="Arial"/>
                <a:ea typeface="Arial"/>
                <a:cs typeface="Arial"/>
                <a:sym typeface="Arial"/>
              </a:rPr>
              <a:t>Letter Naming</a:t>
            </a:r>
            <a:endParaRPr lang="en" sz="2000" b="0" i="0" u="none" strike="noStrike" cap="none" baseline="0" dirty="0">
              <a:solidFill>
                <a:srgbClr val="434343"/>
              </a:solidFill>
              <a:latin typeface="Arial"/>
              <a:ea typeface="Arial"/>
              <a:cs typeface="Arial"/>
              <a:sym typeface="Arial"/>
            </a:endParaRPr>
          </a:p>
          <a:p>
            <a:pPr marL="457200" marR="0" lvl="0" indent="-355600" algn="l" rtl="0">
              <a:lnSpc>
                <a:spcPct val="114000"/>
              </a:lnSpc>
              <a:spcBef>
                <a:spcPts val="0"/>
              </a:spcBef>
              <a:spcAft>
                <a:spcPts val="0"/>
              </a:spcAft>
              <a:buClr>
                <a:schemeClr val="dk2"/>
              </a:buClr>
              <a:buSzPct val="100000"/>
              <a:buFont typeface="Arial"/>
              <a:buChar char="●"/>
            </a:pPr>
            <a:r>
              <a:rPr lang="en" sz="2000" dirty="0" smtClean="0">
                <a:solidFill>
                  <a:srgbClr val="434343"/>
                </a:solidFill>
                <a:latin typeface="Arial"/>
                <a:ea typeface="Arial"/>
                <a:cs typeface="Arial"/>
                <a:sym typeface="Arial"/>
              </a:rPr>
              <a:t>Vocabulary</a:t>
            </a:r>
            <a:endParaRPr lang="en" sz="2000" b="0" i="0" u="none" strike="noStrike" cap="none" baseline="0" dirty="0" smtClean="0">
              <a:solidFill>
                <a:srgbClr val="434343"/>
              </a:solidFill>
              <a:latin typeface="Arial"/>
              <a:ea typeface="Arial"/>
              <a:cs typeface="Arial"/>
              <a:sym typeface="Arial"/>
            </a:endParaRPr>
          </a:p>
          <a:p>
            <a:pPr marL="457200" indent="-355600">
              <a:lnSpc>
                <a:spcPct val="114000"/>
              </a:lnSpc>
              <a:spcBef>
                <a:spcPts val="0"/>
              </a:spcBef>
              <a:buClr>
                <a:schemeClr val="dk2"/>
              </a:buClr>
              <a:buSzPct val="100000"/>
              <a:buFont typeface="Arial"/>
              <a:buChar char="●"/>
            </a:pPr>
            <a:r>
              <a:rPr lang="en" sz="2000" dirty="0">
                <a:solidFill>
                  <a:srgbClr val="434343"/>
                </a:solidFill>
                <a:latin typeface="Arial"/>
                <a:ea typeface="Arial"/>
                <a:cs typeface="Arial"/>
                <a:sym typeface="Arial"/>
              </a:rPr>
              <a:t>Phonological </a:t>
            </a:r>
            <a:r>
              <a:rPr lang="en" sz="2000" dirty="0" smtClean="0">
                <a:solidFill>
                  <a:srgbClr val="434343"/>
                </a:solidFill>
                <a:latin typeface="Arial"/>
                <a:ea typeface="Arial"/>
                <a:cs typeface="Arial"/>
                <a:sym typeface="Arial"/>
              </a:rPr>
              <a:t>Awareness          (7 subskills)</a:t>
            </a:r>
            <a:endParaRPr lang="en" sz="2000" b="0" i="0" u="none" strike="noStrike" cap="none" baseline="0" dirty="0">
              <a:solidFill>
                <a:srgbClr val="434343"/>
              </a:solidFill>
              <a:latin typeface="Arial"/>
              <a:ea typeface="Arial"/>
              <a:cs typeface="Arial"/>
              <a:sym typeface="Arial"/>
            </a:endParaRPr>
          </a:p>
          <a:p>
            <a:pPr marL="101600" marR="0" lvl="0" indent="0" algn="l" rtl="0">
              <a:lnSpc>
                <a:spcPct val="114000"/>
              </a:lnSpc>
              <a:spcBef>
                <a:spcPts val="0"/>
              </a:spcBef>
              <a:spcAft>
                <a:spcPts val="0"/>
              </a:spcAft>
              <a:buNone/>
            </a:pPr>
            <a:endParaRPr sz="2000" dirty="0">
              <a:solidFill>
                <a:srgbClr val="434343"/>
              </a:solidFill>
            </a:endParaRPr>
          </a:p>
          <a:p>
            <a:pPr marL="101600" marR="0" lvl="0" indent="0" algn="l" rtl="0">
              <a:lnSpc>
                <a:spcPct val="114000"/>
              </a:lnSpc>
              <a:spcBef>
                <a:spcPts val="0"/>
              </a:spcBef>
              <a:spcAft>
                <a:spcPts val="0"/>
              </a:spcAft>
              <a:buSzPct val="25000"/>
              <a:buNone/>
            </a:pPr>
            <a:r>
              <a:rPr lang="en" sz="2000" b="0" i="0" u="none" strike="noStrike" cap="none" baseline="0" dirty="0">
                <a:solidFill>
                  <a:srgbClr val="434343"/>
                </a:solidFill>
                <a:latin typeface="Arial"/>
                <a:ea typeface="Arial"/>
                <a:cs typeface="Arial"/>
                <a:sym typeface="Arial"/>
              </a:rPr>
              <a:t>Optional: </a:t>
            </a:r>
          </a:p>
          <a:p>
            <a:pPr marL="457200" marR="0" lvl="0" indent="-355600" algn="l" rtl="0">
              <a:lnSpc>
                <a:spcPct val="114000"/>
              </a:lnSpc>
              <a:spcBef>
                <a:spcPts val="0"/>
              </a:spcBef>
              <a:spcAft>
                <a:spcPts val="0"/>
              </a:spcAft>
              <a:buClr>
                <a:schemeClr val="dk2"/>
              </a:buClr>
              <a:buSzPct val="100000"/>
              <a:buFont typeface="Arial"/>
              <a:buChar char="●"/>
            </a:pPr>
            <a:r>
              <a:rPr lang="en" sz="2000" b="0" i="0" u="none" strike="noStrike" cap="none" baseline="0" dirty="0">
                <a:solidFill>
                  <a:srgbClr val="434343"/>
                </a:solidFill>
                <a:latin typeface="Arial"/>
                <a:ea typeface="Arial"/>
                <a:cs typeface="Arial"/>
                <a:sym typeface="Arial"/>
              </a:rPr>
              <a:t>Mathematics </a:t>
            </a:r>
          </a:p>
          <a:p>
            <a:pPr marL="457200" marR="0" lvl="0" indent="-355600" algn="l" rtl="0">
              <a:lnSpc>
                <a:spcPct val="114000"/>
              </a:lnSpc>
              <a:spcBef>
                <a:spcPts val="0"/>
              </a:spcBef>
              <a:spcAft>
                <a:spcPts val="0"/>
              </a:spcAft>
              <a:buClr>
                <a:schemeClr val="dk2"/>
              </a:buClr>
              <a:buSzPct val="100000"/>
              <a:buFont typeface="Arial"/>
              <a:buChar char="●"/>
            </a:pPr>
            <a:r>
              <a:rPr lang="en" sz="2000" b="0" i="0" u="none" strike="noStrike" cap="none" baseline="0" dirty="0">
                <a:solidFill>
                  <a:srgbClr val="434343"/>
                </a:solidFill>
                <a:latin typeface="Arial"/>
                <a:ea typeface="Arial"/>
                <a:cs typeface="Arial"/>
                <a:sym typeface="Arial"/>
              </a:rPr>
              <a:t>Science </a:t>
            </a:r>
          </a:p>
          <a:p>
            <a:pPr marL="457200" marR="0" lvl="0" indent="-355600" algn="l" rtl="0">
              <a:lnSpc>
                <a:spcPct val="114000"/>
              </a:lnSpc>
              <a:spcBef>
                <a:spcPts val="0"/>
              </a:spcBef>
              <a:spcAft>
                <a:spcPts val="0"/>
              </a:spcAft>
              <a:buClr>
                <a:schemeClr val="dk2"/>
              </a:buClr>
              <a:buSzPct val="100000"/>
              <a:buFont typeface="Arial"/>
              <a:buChar char="●"/>
            </a:pPr>
            <a:r>
              <a:rPr lang="en" sz="2000" b="0" i="0" u="none" strike="noStrike" cap="none" baseline="0" dirty="0">
                <a:solidFill>
                  <a:srgbClr val="434343"/>
                </a:solidFill>
                <a:latin typeface="Arial"/>
                <a:ea typeface="Arial"/>
                <a:cs typeface="Arial"/>
                <a:sym typeface="Arial"/>
              </a:rPr>
              <a:t>Social Studies </a:t>
            </a:r>
          </a:p>
          <a:p>
            <a:pPr marL="0" marR="0" lvl="0" indent="0" algn="l" rtl="0">
              <a:lnSpc>
                <a:spcPct val="114000"/>
              </a:lnSpc>
              <a:spcBef>
                <a:spcPts val="0"/>
              </a:spcBef>
              <a:spcAft>
                <a:spcPts val="0"/>
              </a:spcAft>
              <a:buClr>
                <a:schemeClr val="lt2"/>
              </a:buClr>
              <a:buFont typeface="Arial"/>
              <a:buNone/>
            </a:pPr>
            <a:endParaRPr sz="2000" b="0" i="0" u="none" strike="noStrike" cap="none" baseline="0" dirty="0">
              <a:solidFill>
                <a:schemeClr val="lt2"/>
              </a:solidFill>
              <a:latin typeface="Arial"/>
              <a:ea typeface="Arial"/>
              <a:cs typeface="Arial"/>
              <a:sym typeface="Arial"/>
            </a:endParaRPr>
          </a:p>
          <a:p>
            <a:pPr marL="0" marR="0" lvl="0" indent="0" algn="l" rtl="0">
              <a:lnSpc>
                <a:spcPct val="114000"/>
              </a:lnSpc>
              <a:spcBef>
                <a:spcPts val="600"/>
              </a:spcBef>
              <a:spcAft>
                <a:spcPts val="0"/>
              </a:spcAft>
              <a:buClr>
                <a:schemeClr val="lt2"/>
              </a:buClr>
              <a:buFont typeface="Arial"/>
              <a:buNone/>
            </a:pPr>
            <a:r>
              <a:rPr lang="en-US" sz="2000" b="0" i="0" u="none" strike="noStrike" cap="none" baseline="0" dirty="0" smtClean="0">
                <a:latin typeface="Arial"/>
                <a:ea typeface="Arial"/>
                <a:cs typeface="Arial"/>
                <a:sym typeface="Arial"/>
              </a:rPr>
              <a:t>**Math, Social/Emotional,</a:t>
            </a:r>
            <a:r>
              <a:rPr lang="en-US" sz="2000" b="0" i="0" u="none" strike="noStrike" cap="none" dirty="0" smtClean="0">
                <a:latin typeface="Arial"/>
                <a:ea typeface="Arial"/>
                <a:cs typeface="Arial"/>
                <a:sym typeface="Arial"/>
              </a:rPr>
              <a:t> and Physical Development by 16-17 </a:t>
            </a:r>
            <a:endParaRPr sz="2000" b="0" i="0" u="none" strike="noStrike" cap="none" baseline="0" dirty="0">
              <a:latin typeface="Arial"/>
              <a:ea typeface="Arial"/>
              <a:cs typeface="Arial"/>
              <a:sym typeface="Arial"/>
            </a:endParaRPr>
          </a:p>
          <a:p>
            <a:pPr marL="0" marR="0" lvl="0" indent="0" algn="l" rtl="0">
              <a:lnSpc>
                <a:spcPct val="114000"/>
              </a:lnSpc>
              <a:spcBef>
                <a:spcPts val="600"/>
              </a:spcBef>
              <a:spcAft>
                <a:spcPts val="0"/>
              </a:spcAft>
              <a:buClr>
                <a:schemeClr val="lt2"/>
              </a:buClr>
              <a:buSzPct val="25000"/>
              <a:buFont typeface="Arial"/>
              <a:buNone/>
            </a:pPr>
            <a:r>
              <a:rPr lang="en" sz="2000" b="0" i="0" u="none" strike="noStrike" cap="none" baseline="0" dirty="0">
                <a:solidFill>
                  <a:schemeClr val="lt2"/>
                </a:solidFill>
                <a:latin typeface="Arial"/>
                <a:ea typeface="Arial"/>
                <a:cs typeface="Arial"/>
                <a:sym typeface="Arial"/>
              </a:rPr>
              <a:t> </a:t>
            </a:r>
          </a:p>
          <a:p>
            <a:pPr marL="0" marR="0" lvl="0" indent="0" algn="l" rtl="0">
              <a:lnSpc>
                <a:spcPct val="114000"/>
              </a:lnSpc>
              <a:spcBef>
                <a:spcPts val="600"/>
              </a:spcBef>
              <a:spcAft>
                <a:spcPts val="600"/>
              </a:spcAft>
              <a:buClr>
                <a:schemeClr val="lt2"/>
              </a:buClr>
              <a:buSzPct val="25000"/>
              <a:buFont typeface="Arial"/>
              <a:buNone/>
            </a:pPr>
            <a:r>
              <a:rPr lang="en" sz="2000" b="0" i="0" u="none" strike="noStrike" cap="none" baseline="0" dirty="0">
                <a:solidFill>
                  <a:schemeClr val="lt2"/>
                </a:solidFill>
                <a:latin typeface="Arial"/>
                <a:ea typeface="Arial"/>
                <a:cs typeface="Arial"/>
                <a:sym typeface="Arial"/>
              </a:rPr>
              <a:t> </a:t>
            </a:r>
          </a:p>
        </p:txBody>
      </p:sp>
      <p:sp>
        <p:nvSpPr>
          <p:cNvPr id="431" name="Shape 431"/>
          <p:cNvSpPr txBox="1">
            <a:spLocks noGrp="1"/>
          </p:cNvSpPr>
          <p:nvPr>
            <p:ph type="body" idx="2"/>
          </p:nvPr>
        </p:nvSpPr>
        <p:spPr>
          <a:xfrm>
            <a:off x="4689682" y="1819538"/>
            <a:ext cx="3950099" cy="2040363"/>
          </a:xfrm>
          <a:prstGeom prst="rect">
            <a:avLst/>
          </a:prstGeom>
          <a:noFill/>
          <a:ln>
            <a:noFill/>
          </a:ln>
        </p:spPr>
        <p:txBody>
          <a:bodyPr lIns="91425" tIns="45700" rIns="91425" bIns="45700" anchor="t" anchorCtr="0">
            <a:noAutofit/>
          </a:bodyPr>
          <a:lstStyle/>
          <a:p>
            <a:pPr marL="101600" marR="0" lvl="0" indent="0" algn="l" rtl="0">
              <a:lnSpc>
                <a:spcPct val="114000"/>
              </a:lnSpc>
              <a:spcBef>
                <a:spcPts val="0"/>
              </a:spcBef>
              <a:spcAft>
                <a:spcPts val="0"/>
              </a:spcAft>
              <a:buSzPct val="25000"/>
              <a:buNone/>
            </a:pPr>
            <a:r>
              <a:rPr lang="en" sz="2000" b="1" i="0" u="none" strike="noStrike" cap="none" baseline="0" dirty="0">
                <a:solidFill>
                  <a:srgbClr val="434343"/>
                </a:solidFill>
                <a:latin typeface="Arial"/>
                <a:ea typeface="Arial"/>
                <a:cs typeface="Arial"/>
                <a:sym typeface="Arial"/>
              </a:rPr>
              <a:t>Required</a:t>
            </a:r>
            <a:r>
              <a:rPr lang="en" sz="2000" b="0" i="0" u="none" strike="noStrike" cap="none" baseline="0" dirty="0">
                <a:solidFill>
                  <a:srgbClr val="434343"/>
                </a:solidFill>
                <a:latin typeface="Arial"/>
                <a:ea typeface="Arial"/>
                <a:cs typeface="Arial"/>
                <a:sym typeface="Arial"/>
              </a:rPr>
              <a:t> </a:t>
            </a:r>
            <a:r>
              <a:rPr lang="en" sz="2000" b="1" dirty="0">
                <a:solidFill>
                  <a:srgbClr val="434343"/>
                </a:solidFill>
              </a:rPr>
              <a:t>f</a:t>
            </a:r>
            <a:r>
              <a:rPr lang="en" sz="2000" b="1" dirty="0" smtClean="0">
                <a:solidFill>
                  <a:srgbClr val="434343"/>
                </a:solidFill>
              </a:rPr>
              <a:t>or 14-15</a:t>
            </a:r>
            <a:r>
              <a:rPr lang="en" sz="2000" b="1" i="0" u="none" strike="noStrike" cap="none" baseline="0" dirty="0" smtClean="0">
                <a:solidFill>
                  <a:srgbClr val="434343"/>
                </a:solidFill>
                <a:latin typeface="Arial"/>
                <a:ea typeface="Arial"/>
                <a:cs typeface="Arial"/>
                <a:sym typeface="Arial"/>
              </a:rPr>
              <a:t>:</a:t>
            </a:r>
            <a:endParaRPr lang="en" sz="2000" b="1" i="0" u="none" strike="noStrike" cap="none" baseline="0" dirty="0">
              <a:solidFill>
                <a:srgbClr val="434343"/>
              </a:solidFill>
              <a:latin typeface="Arial"/>
              <a:ea typeface="Arial"/>
              <a:cs typeface="Arial"/>
              <a:sym typeface="Arial"/>
            </a:endParaRPr>
          </a:p>
          <a:p>
            <a:pPr marL="457200" marR="0" lvl="0" indent="-355600" algn="l" rtl="0">
              <a:lnSpc>
                <a:spcPct val="114000"/>
              </a:lnSpc>
              <a:spcBef>
                <a:spcPts val="0"/>
              </a:spcBef>
              <a:spcAft>
                <a:spcPts val="0"/>
              </a:spcAft>
              <a:buClr>
                <a:schemeClr val="dk2"/>
              </a:buClr>
              <a:buSzPct val="100000"/>
              <a:buFont typeface="Arial"/>
              <a:buChar char="●"/>
            </a:pPr>
            <a:r>
              <a:rPr lang="en" sz="2000" b="0" i="0" u="none" strike="noStrike" cap="none" baseline="0" dirty="0">
                <a:solidFill>
                  <a:srgbClr val="434343"/>
                </a:solidFill>
                <a:latin typeface="Arial"/>
                <a:ea typeface="Arial"/>
                <a:cs typeface="Arial"/>
                <a:sym typeface="Arial"/>
              </a:rPr>
              <a:t>Early Writing</a:t>
            </a:r>
          </a:p>
          <a:p>
            <a:pPr marL="457200" marR="0" lvl="0" indent="-355600" algn="l" rtl="0">
              <a:lnSpc>
                <a:spcPct val="114000"/>
              </a:lnSpc>
              <a:spcBef>
                <a:spcPts val="0"/>
              </a:spcBef>
              <a:spcAft>
                <a:spcPts val="0"/>
              </a:spcAft>
              <a:buClr>
                <a:schemeClr val="dk2"/>
              </a:buClr>
              <a:buSzPct val="100000"/>
              <a:buFont typeface="Arial"/>
              <a:buChar char="●"/>
            </a:pPr>
            <a:r>
              <a:rPr lang="en" sz="2000" b="0" i="0" u="none" strike="noStrike" cap="none" baseline="0" dirty="0">
                <a:solidFill>
                  <a:srgbClr val="434343"/>
                </a:solidFill>
                <a:latin typeface="Arial"/>
                <a:ea typeface="Arial"/>
                <a:cs typeface="Arial"/>
                <a:sym typeface="Arial"/>
              </a:rPr>
              <a:t>Social and Emotional Development</a:t>
            </a:r>
          </a:p>
          <a:p>
            <a:pPr marL="457200" marR="0" lvl="0" indent="-355600" algn="l" rtl="0">
              <a:lnSpc>
                <a:spcPct val="114000"/>
              </a:lnSpc>
              <a:spcBef>
                <a:spcPts val="0"/>
              </a:spcBef>
              <a:spcAft>
                <a:spcPts val="0"/>
              </a:spcAft>
              <a:buClr>
                <a:schemeClr val="dk2"/>
              </a:buClr>
              <a:buSzPct val="100000"/>
              <a:buFont typeface="Arial"/>
              <a:buChar char="●"/>
            </a:pPr>
            <a:r>
              <a:rPr lang="en" sz="2000" b="0" i="0" u="none" strike="noStrike" cap="none" baseline="0" dirty="0">
                <a:solidFill>
                  <a:srgbClr val="434343"/>
                </a:solidFill>
                <a:latin typeface="Arial"/>
                <a:ea typeface="Arial"/>
                <a:cs typeface="Arial"/>
                <a:sym typeface="Arial"/>
              </a:rPr>
              <a:t>Book and Print Awareness</a:t>
            </a:r>
          </a:p>
          <a:p>
            <a:pPr marL="101600" marR="0" lvl="0" indent="0" algn="l" rtl="0">
              <a:lnSpc>
                <a:spcPct val="114000"/>
              </a:lnSpc>
              <a:spcBef>
                <a:spcPts val="0"/>
              </a:spcBef>
              <a:spcAft>
                <a:spcPts val="0"/>
              </a:spcAft>
              <a:buNone/>
            </a:pPr>
            <a:endParaRPr sz="2000" b="0" i="0" u="none" strike="noStrike" cap="none" baseline="0" dirty="0">
              <a:solidFill>
                <a:srgbClr val="434343"/>
              </a:solidFill>
              <a:latin typeface="Arial"/>
              <a:ea typeface="Arial"/>
              <a:cs typeface="Arial"/>
              <a:sym typeface="Arial"/>
            </a:endParaRPr>
          </a:p>
          <a:p>
            <a:pPr marL="101600" marR="0" lvl="0" indent="0" algn="l" rtl="0">
              <a:lnSpc>
                <a:spcPct val="114000"/>
              </a:lnSpc>
              <a:spcBef>
                <a:spcPts val="0"/>
              </a:spcBef>
              <a:spcAft>
                <a:spcPts val="0"/>
              </a:spcAft>
              <a:buSzPct val="25000"/>
              <a:buNone/>
            </a:pPr>
            <a:r>
              <a:rPr lang="en" sz="2000" b="0" i="0" u="none" strike="noStrike" cap="none" baseline="0" dirty="0">
                <a:solidFill>
                  <a:srgbClr val="434343"/>
                </a:solidFill>
                <a:latin typeface="Arial"/>
                <a:ea typeface="Arial"/>
                <a:cs typeface="Arial"/>
                <a:sym typeface="Arial"/>
              </a:rPr>
              <a:t>Optional:</a:t>
            </a:r>
          </a:p>
          <a:p>
            <a:pPr marL="457200" marR="0" lvl="0" indent="-355600" algn="l" rtl="0">
              <a:lnSpc>
                <a:spcPct val="114000"/>
              </a:lnSpc>
              <a:spcBef>
                <a:spcPts val="0"/>
              </a:spcBef>
              <a:spcAft>
                <a:spcPts val="0"/>
              </a:spcAft>
              <a:buClr>
                <a:schemeClr val="dk2"/>
              </a:buClr>
              <a:buSzPct val="100000"/>
              <a:buFont typeface="Arial"/>
              <a:buChar char="●"/>
            </a:pPr>
            <a:r>
              <a:rPr lang="en" sz="2000" b="0" i="0" u="none" strike="noStrike" cap="none" baseline="0" dirty="0">
                <a:solidFill>
                  <a:srgbClr val="434343"/>
                </a:solidFill>
                <a:latin typeface="Arial"/>
                <a:ea typeface="Arial"/>
                <a:cs typeface="Arial"/>
                <a:sym typeface="Arial"/>
              </a:rPr>
              <a:t>Approaches to Learning</a:t>
            </a:r>
          </a:p>
          <a:p>
            <a:pPr marL="457200" marR="0" lvl="0" indent="-355600" algn="l" rtl="0">
              <a:lnSpc>
                <a:spcPct val="114000"/>
              </a:lnSpc>
              <a:spcBef>
                <a:spcPts val="0"/>
              </a:spcBef>
              <a:spcAft>
                <a:spcPts val="0"/>
              </a:spcAft>
              <a:buClr>
                <a:schemeClr val="dk2"/>
              </a:buClr>
              <a:buSzPct val="100000"/>
              <a:buFont typeface="Arial"/>
              <a:buChar char="●"/>
            </a:pPr>
            <a:r>
              <a:rPr lang="en" sz="2000" b="0" i="0" u="none" strike="noStrike" cap="none" baseline="0" dirty="0">
                <a:solidFill>
                  <a:srgbClr val="434343"/>
                </a:solidFill>
                <a:latin typeface="Arial"/>
                <a:ea typeface="Arial"/>
                <a:cs typeface="Arial"/>
                <a:sym typeface="Arial"/>
              </a:rPr>
              <a:t>Creative Arts Expression</a:t>
            </a:r>
          </a:p>
          <a:p>
            <a:pPr marL="457200" marR="0" lvl="0" indent="-355600" algn="l" rtl="0">
              <a:lnSpc>
                <a:spcPct val="114000"/>
              </a:lnSpc>
              <a:spcBef>
                <a:spcPts val="0"/>
              </a:spcBef>
              <a:spcAft>
                <a:spcPts val="0"/>
              </a:spcAft>
              <a:buClr>
                <a:schemeClr val="dk2"/>
              </a:buClr>
              <a:buSzPct val="100000"/>
              <a:buFont typeface="Arial"/>
              <a:buChar char="●"/>
            </a:pPr>
            <a:r>
              <a:rPr lang="en" sz="2000" b="0" i="0" u="none" strike="noStrike" cap="none" baseline="0" dirty="0">
                <a:solidFill>
                  <a:srgbClr val="434343"/>
                </a:solidFill>
                <a:latin typeface="Arial"/>
                <a:ea typeface="Arial"/>
                <a:cs typeface="Arial"/>
                <a:sym typeface="Arial"/>
              </a:rPr>
              <a:t>Physical Development and Health</a:t>
            </a:r>
          </a:p>
        </p:txBody>
      </p:sp>
      <p:sp>
        <p:nvSpPr>
          <p:cNvPr id="433" name="Shape 433"/>
          <p:cNvSpPr txBox="1">
            <a:spLocks noGrp="1"/>
          </p:cNvSpPr>
          <p:nvPr>
            <p:ph type="title"/>
          </p:nvPr>
        </p:nvSpPr>
        <p:spPr>
          <a:xfrm>
            <a:off x="457200" y="693991"/>
            <a:ext cx="8314800" cy="7169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 sz="3000" b="0" i="0" u="none" strike="noStrike" cap="none" baseline="0" dirty="0">
                <a:solidFill>
                  <a:schemeClr val="dk1"/>
                </a:solidFill>
                <a:latin typeface="Arial"/>
                <a:ea typeface="Arial"/>
                <a:cs typeface="Arial"/>
                <a:sym typeface="Arial"/>
              </a:rPr>
              <a:t>What does CIRCLE measure?</a:t>
            </a:r>
          </a:p>
        </p:txBody>
      </p:sp>
      <p:sp>
        <p:nvSpPr>
          <p:cNvPr id="434" name="Shape 434"/>
          <p:cNvSpPr txBox="1">
            <a:spLocks noGrp="1"/>
          </p:cNvSpPr>
          <p:nvPr>
            <p:ph type="body" idx="4294967295"/>
          </p:nvPr>
        </p:nvSpPr>
        <p:spPr>
          <a:xfrm>
            <a:off x="459864" y="1387557"/>
            <a:ext cx="8293499" cy="431999"/>
          </a:xfrm>
          <a:prstGeom prst="rect">
            <a:avLst/>
          </a:prstGeom>
          <a:noFill/>
          <a:ln>
            <a:noFill/>
          </a:ln>
        </p:spPr>
        <p:txBody>
          <a:bodyPr lIns="91425" tIns="45700" rIns="91425" bIns="45700" anchor="t" anchorCtr="0">
            <a:noAutofit/>
          </a:bodyPr>
          <a:lstStyle/>
          <a:p>
            <a:pPr marL="0" marR="0" lvl="0" indent="0" algn="l" rtl="0">
              <a:lnSpc>
                <a:spcPct val="114000"/>
              </a:lnSpc>
              <a:spcBef>
                <a:spcPts val="0"/>
              </a:spcBef>
              <a:spcAft>
                <a:spcPts val="600"/>
              </a:spcAft>
              <a:buClr>
                <a:schemeClr val="dk2"/>
              </a:buClr>
              <a:buSzPct val="25000"/>
              <a:buFont typeface="Arial"/>
              <a:buNone/>
            </a:pPr>
            <a:r>
              <a:rPr lang="en" sz="2000" dirty="0">
                <a:solidFill>
                  <a:schemeClr val="dk2"/>
                </a:solidFill>
              </a:rPr>
              <a:t>Individual  </a:t>
            </a:r>
            <a:r>
              <a:rPr lang="en" sz="2000" b="0" i="0" u="none" strike="noStrike" cap="none" baseline="0" dirty="0">
                <a:solidFill>
                  <a:schemeClr val="dk2"/>
                </a:solidFill>
                <a:latin typeface="Arial"/>
                <a:ea typeface="Arial"/>
                <a:cs typeface="Arial"/>
                <a:sym typeface="Arial"/>
              </a:rPr>
              <a:t>Assessments			   Observation Checklists</a:t>
            </a:r>
          </a:p>
        </p:txBody>
      </p:sp>
      <p:cxnSp>
        <p:nvCxnSpPr>
          <p:cNvPr id="3" name="Straight Connector 2"/>
          <p:cNvCxnSpPr/>
          <p:nvPr/>
        </p:nvCxnSpPr>
        <p:spPr>
          <a:xfrm>
            <a:off x="4095478" y="1481070"/>
            <a:ext cx="0" cy="45204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77516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miumSlides-South-Carolina-Ma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mplify with Drawings">
  <a:themeElements>
    <a:clrScheme name="Custom 2">
      <a:dk1>
        <a:srgbClr val="595959"/>
      </a:dk1>
      <a:lt1>
        <a:srgbClr val="FFFFFF"/>
      </a:lt1>
      <a:dk2>
        <a:srgbClr val="F37321"/>
      </a:dk2>
      <a:lt2>
        <a:srgbClr val="000000"/>
      </a:lt2>
      <a:accent1>
        <a:srgbClr val="E6E7E8"/>
      </a:accent1>
      <a:accent2>
        <a:srgbClr val="77787B"/>
      </a:accent2>
      <a:accent3>
        <a:srgbClr val="BCBEC0"/>
      </a:accent3>
      <a:accent4>
        <a:srgbClr val="8DC63F"/>
      </a:accent4>
      <a:accent5>
        <a:srgbClr val="13B5EA"/>
      </a:accent5>
      <a:accent6>
        <a:srgbClr val="975BA5"/>
      </a:accent6>
      <a:hlink>
        <a:srgbClr val="13B5EA"/>
      </a:hlink>
      <a:folHlink>
        <a:srgbClr val="009F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4825</TotalTime>
  <Words>965</Words>
  <Application>Microsoft Office PowerPoint</Application>
  <PresentationFormat>On-screen Show (4:3)</PresentationFormat>
  <Paragraphs>332</Paragraphs>
  <Slides>29</Slides>
  <Notes>17</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Office Theme</vt:lpstr>
      <vt:lpstr>PremiumSlides-South-Carolina-Map</vt:lpstr>
      <vt:lpstr>3_Office Theme</vt:lpstr>
      <vt:lpstr>1_Office Theme</vt:lpstr>
      <vt:lpstr>Amplify with Drawings</vt:lpstr>
      <vt:lpstr>PowerPoint Presentation</vt:lpstr>
      <vt:lpstr>Today’s Agenda </vt:lpstr>
      <vt:lpstr>FY 16 Renewal Planning Timeline</vt:lpstr>
      <vt:lpstr>FY 15 Partnership &amp; Program Accountability Standards</vt:lpstr>
      <vt:lpstr>Local Needs Assessment</vt:lpstr>
      <vt:lpstr>PowerPoint Presentation</vt:lpstr>
      <vt:lpstr>mCLASS:CIRCLE Overview mClass Circle is a computer-administered early literacy assessment administered to all publicly-funded 4- and 5-year-old kindergartners in South Carolina.  This assessment targets the skills research  shows are critical for Kindergarten success and lead to reading proficiency  by third grade.  </vt:lpstr>
      <vt:lpstr>    mCLASS:CIRCLE – Fall 2014 Administration First Steps 4K administered the Circle to 1,818 students enrolled in its private, four-year-old kindergarten programs in September and October 2014, successfully assessing more than 99% of enrolled students within  the required 45-day testing window.   THE RESULTS: The baseline data to follow reflects  competencies of 2014-2015  4K students  at the time of enrollment. </vt:lpstr>
      <vt:lpstr>What does CIRCLE measure?</vt:lpstr>
      <vt:lpstr>              LETTER NAMING -Timed, the # of upper/lower letters identified -Baseline proficient is 9 for 4-4.5 age and 11 for 4.5+ named in 60 seconds  </vt:lpstr>
      <vt:lpstr>               VOCABULARY -Timed, name pictures of objects  -Baseline proficient is 17 for age 4-4.5 or 21 for age 4.5+ named in 60 seconds </vt:lpstr>
      <vt:lpstr>                   PA  #1 - LISTENING -Do 2 words sound “the same”? - Baseline proficient for 4K is 5 out of 5 correct </vt:lpstr>
      <vt:lpstr>       PA  #2 – RHYMING, part 1   - Untimed, ability to distinguish whether 2 spoken words rhyme - Baseline for 4K is at least 7 out of 9 correct </vt:lpstr>
      <vt:lpstr>         PA  #3 - RHYMING,  part 2 - Untimed, ability to independently give a word  that rhymes with the given word - baseline proficient for 4K names at least 3  rhyming words given 5 prompts   </vt:lpstr>
      <vt:lpstr>         PA  #4 – ALLITERATION  - Untimed, ability to identify 2 words with the same beginning sound - Baseline proficient for 4K is at least 6 out of 7</vt:lpstr>
      <vt:lpstr>        PA  #5 - WORDS IN A SENTENCE -  Untimed, ability to move counters to show how many words are in a sentence - Baseline proficient is naming the correct number of words in at least 4 out of 5 sentences </vt:lpstr>
      <vt:lpstr>        PA  #6 - SYLLABICATION - Untimed, separate a spoken word into syllables -  Baseline proficient for 4K correctly count/clap at least 6 of 7 words </vt:lpstr>
      <vt:lpstr>         PA #7 - ONSET-RIME - Untimed, able to segment beginning sound from rest of word - Baseline proficient is ability to correctly segment at least  3 of 5 words given</vt:lpstr>
      <vt:lpstr>PA COMPOSITE (all 7) Baseline proficient is at least 11 for ages 4-4.5 or  14  for ages 4.5+ </vt:lpstr>
      <vt:lpstr>In Summary:</vt:lpstr>
      <vt:lpstr>What’s Next:</vt:lpstr>
      <vt:lpstr>First Steps 4K 2015-2016</vt:lpstr>
      <vt:lpstr>Upcoming First Steps 4K Dates </vt:lpstr>
      <vt:lpstr>PowerPoint Presentation</vt:lpstr>
      <vt:lpstr>ANNOUNCEMENTS</vt:lpstr>
      <vt:lpstr>ANNOUNCEMENTS</vt:lpstr>
      <vt:lpstr>PowerPoint Presentation</vt:lpstr>
      <vt:lpstr> 2015 Calendar </vt:lpstr>
      <vt:lpstr>MARCH 5TH - TOPICS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Robertson, Debbie</cp:lastModifiedBy>
  <cp:revision>263</cp:revision>
  <cp:lastPrinted>2014-07-22T17:33:16Z</cp:lastPrinted>
  <dcterms:created xsi:type="dcterms:W3CDTF">2013-10-11T17:27:22Z</dcterms:created>
  <dcterms:modified xsi:type="dcterms:W3CDTF">2015-03-04T20:39:11Z</dcterms:modified>
</cp:coreProperties>
</file>